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35" r:id="rId5"/>
    <p:sldId id="334" r:id="rId6"/>
    <p:sldId id="336" r:id="rId7"/>
    <p:sldId id="337" r:id="rId8"/>
    <p:sldId id="338" r:id="rId9"/>
    <p:sldId id="339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74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B8788E2-050D-463F-A92F-4D0C04C1FF8B}" type="datetime1">
              <a:rPr lang="ru-RU" smtClean="0"/>
              <a:t>18.05.2025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397C78D2-97D1-4B37-BDD1-08A09BD4CA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3C1047A-B6E2-4574-B7D3-9927A8C89A45}" type="datetime1">
              <a:rPr lang="ru-RU" smtClean="0"/>
              <a:t>18.05.2025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5939589-3E79-4C82-AA4A-FE78234FAA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939589-3E79-4C82-AA4A-FE78234FAA5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только с заголовком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ru-RU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изображ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lang="ru-RU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lang="ru-RU"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lang="ru-RU"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lang="ru-RU"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lang="ru-RU" sz="1200">
                <a:solidFill>
                  <a:schemeClr val="tx1"/>
                </a:solidFill>
              </a:defRPr>
            </a:lvl4pPr>
            <a:lvl5pPr>
              <a:defRPr lang="ru-RU" sz="14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lang="ru-RU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lang="ru-RU" sz="1800"/>
            </a:lvl1pPr>
            <a:lvl2pPr marL="457200">
              <a:spcBef>
                <a:spcPts val="1200"/>
              </a:spcBef>
              <a:defRPr lang="ru-RU" sz="1800"/>
            </a:lvl2pPr>
            <a:lvl3pPr marL="914400">
              <a:spcBef>
                <a:spcPts val="1200"/>
              </a:spcBef>
              <a:defRPr lang="ru-RU" sz="1800"/>
            </a:lvl3pPr>
            <a:lvl4pPr marL="1371600">
              <a:spcBef>
                <a:spcPts val="1200"/>
              </a:spcBef>
              <a:defRPr lang="ru-RU" sz="1800"/>
            </a:lvl4pPr>
            <a:lvl5pPr marL="1828800">
              <a:spcBef>
                <a:spcPts val="12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lang="ru-RU" sz="1800"/>
            </a:lvl1pPr>
            <a:lvl2pPr>
              <a:spcBef>
                <a:spcPts val="1200"/>
              </a:spcBef>
              <a:defRPr lang="ru-RU" sz="1800"/>
            </a:lvl2pPr>
            <a:lvl3pPr>
              <a:spcBef>
                <a:spcPts val="1200"/>
              </a:spcBef>
              <a:defRPr lang="ru-RU" sz="1800"/>
            </a:lvl3pPr>
            <a:lvl4pPr>
              <a:spcBef>
                <a:spcPts val="1200"/>
              </a:spcBef>
              <a:defRPr lang="ru-RU" sz="1800"/>
            </a:lvl4pPr>
            <a:lvl5pPr>
              <a:spcBef>
                <a:spcPts val="12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Графический объект 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" name="Графический объект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" name="Графический объект 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Графический объект 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6" name="Графический объект 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7" name="Графический объект 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lang="ru-RU" sz="4000" b="1" cap="all" baseline="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>
            <a:defPPr>
              <a:defRPr lang="ru-RU"/>
            </a:def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, пузырьки и заголовок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lang="ru-RU" sz="48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Рисунок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dirty="0"/>
              <a:t>Текст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Графический объект 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" name="Графический объект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" name="Графический объект 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изображение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lang="ru-RU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lang="ru-RU"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ru-RU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Графический объект 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" name="Графический объект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Графический объект 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рисун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ru-RU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3" name="Рисунок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 + рисун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ru-RU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5" name="Рисунок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изображение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lang="ru-RU" sz="4000" b="1" cap="all" spc="0" baseline="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lang="ru-RU" sz="1800"/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ru-RU" sz="1800"/>
            </a:lvl1pPr>
            <a:lvl2pPr marL="228600">
              <a:defRPr lang="ru-RU" sz="1600"/>
            </a:lvl2pPr>
            <a:lvl3pPr marL="457200">
              <a:defRPr lang="ru-RU" sz="1400"/>
            </a:lvl3pPr>
            <a:lvl4pPr marL="685800">
              <a:defRPr lang="ru-RU" sz="1200"/>
            </a:lvl4pPr>
            <a:lvl5pPr>
              <a:defRPr lang="ru-RU" sz="14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Графический объект 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Графический объект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" name="Нижний колонтитул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Слайд с заголовком + подзаголовком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ru-RU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lang="ru-RU" sz="4000" b="1" cap="all" spc="0" baseline="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ru-RU" sz="1800"/>
            </a:lvl1pPr>
            <a:lvl2pPr marL="228600">
              <a:spcBef>
                <a:spcPts val="1200"/>
              </a:spcBef>
              <a:defRPr lang="ru-RU" sz="1800"/>
            </a:lvl2pPr>
            <a:lvl3pPr marL="685800">
              <a:spcBef>
                <a:spcPts val="1200"/>
              </a:spcBef>
              <a:defRPr lang="ru-RU" sz="1800"/>
            </a:lvl3pPr>
            <a:lvl4pPr marL="1143000">
              <a:spcBef>
                <a:spcPts val="1200"/>
              </a:spcBef>
              <a:defRPr lang="ru-RU" sz="1800"/>
            </a:lvl4pPr>
            <a:lvl5pPr marL="1600200">
              <a:spcBef>
                <a:spcPts val="12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ru-RU" sz="1800"/>
            </a:lvl1pPr>
            <a:lvl2pPr marL="228600">
              <a:spcBef>
                <a:spcPts val="1200"/>
              </a:spcBef>
              <a:defRPr lang="ru-RU" sz="1800"/>
            </a:lvl2pPr>
            <a:lvl3pPr marL="685800">
              <a:spcBef>
                <a:spcPts val="1200"/>
              </a:spcBef>
              <a:defRPr lang="ru-RU" sz="1800"/>
            </a:lvl3pPr>
            <a:lvl4pPr marL="1143000">
              <a:spcBef>
                <a:spcPts val="1200"/>
              </a:spcBef>
              <a:defRPr lang="ru-RU" sz="1800"/>
            </a:lvl4pPr>
            <a:lvl5pPr marL="1600200">
              <a:spcBef>
                <a:spcPts val="12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Графический объект 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lang="ru-RU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lang="ru-RU"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lang="ru-RU"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lang="ru-RU"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lang="ru-RU" sz="1800"/>
            </a:lvl1pPr>
            <a:lvl2pPr marL="457200" indent="0">
              <a:spcBef>
                <a:spcPts val="1200"/>
              </a:spcBef>
              <a:buNone/>
              <a:defRPr lang="ru-RU" sz="1600"/>
            </a:lvl2pPr>
            <a:lvl3pPr marL="914400" indent="0">
              <a:spcBef>
                <a:spcPts val="1200"/>
              </a:spcBef>
              <a:buNone/>
              <a:defRPr lang="ru-RU" sz="1400"/>
            </a:lvl3pPr>
            <a:lvl4pPr marL="1371600" indent="0">
              <a:spcBef>
                <a:spcPts val="1200"/>
              </a:spcBef>
              <a:buNone/>
              <a:defRPr lang="ru-RU" sz="1200"/>
            </a:lvl4pPr>
            <a:lvl5pPr marL="1828800" indent="0">
              <a:spcBef>
                <a:spcPts val="1200"/>
              </a:spcBef>
              <a:buNone/>
              <a:defRPr lang="ru-RU" sz="1200"/>
            </a:lvl5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lang="ru-RU" sz="1800"/>
            </a:lvl1pPr>
            <a:lvl2pPr>
              <a:spcBef>
                <a:spcPts val="1200"/>
              </a:spcBef>
              <a:defRPr lang="ru-RU" sz="1600"/>
            </a:lvl2pPr>
            <a:lvl3pPr>
              <a:spcBef>
                <a:spcPts val="1200"/>
              </a:spcBef>
              <a:defRPr lang="ru-RU" sz="1400"/>
            </a:lvl3pPr>
            <a:lvl4pPr>
              <a:spcBef>
                <a:spcPts val="1200"/>
              </a:spcBef>
              <a:defRPr lang="ru-RU" sz="1200"/>
            </a:lvl4pPr>
            <a:lvl5pPr>
              <a:spcBef>
                <a:spcPts val="1200"/>
              </a:spcBef>
              <a:defRPr lang="ru-RU" sz="12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lang="ru-RU" sz="4000" b="1" i="0" cap="all" spc="0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ru-RU" sz="1800"/>
            </a:lvl1pPr>
            <a:lvl2pPr marL="228600">
              <a:lnSpc>
                <a:spcPct val="110000"/>
              </a:lnSpc>
              <a:defRPr lang="ru-RU" sz="1600"/>
            </a:lvl2pPr>
            <a:lvl3pPr marL="457200">
              <a:lnSpc>
                <a:spcPct val="110000"/>
              </a:lnSpc>
              <a:defRPr lang="ru-RU" sz="1400"/>
            </a:lvl3pPr>
            <a:lvl4pPr marL="685800">
              <a:lnSpc>
                <a:spcPct val="110000"/>
              </a:lnSpc>
              <a:defRPr lang="ru-RU" sz="1200"/>
            </a:lvl4pPr>
            <a:lvl5pPr marL="914400">
              <a:lnSpc>
                <a:spcPct val="110000"/>
              </a:lnSpc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  <p:sp>
        <p:nvSpPr>
          <p:cNvPr id="10" name="Нижний колонтитул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ru-RU"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lang="ru-RU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A5380-3995-4495-BDD4-9C3FDD53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85" y="3949117"/>
            <a:ext cx="9977603" cy="2263222"/>
          </a:xfrm>
        </p:spPr>
        <p:txBody>
          <a:bodyPr/>
          <a:lstStyle/>
          <a:p>
            <a:r>
              <a:rPr lang="ru-RU" dirty="0"/>
              <a:t>привет Меня зовут Денис и это презентация про сайт который я сделал на гарвардском курсе </a:t>
            </a:r>
            <a:r>
              <a:rPr lang="en-US" dirty="0" err="1"/>
              <a:t>coddy</a:t>
            </a:r>
            <a:r>
              <a:rPr lang="ru-RU" dirty="0"/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756410-DB57-47B7-81D0-7B37C864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49" y="1289807"/>
            <a:ext cx="9759339" cy="26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421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71" y="1767159"/>
            <a:ext cx="7983110" cy="308033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сайт автомобилей</a:t>
            </a:r>
            <a:br>
              <a:rPr lang="ru-RU" dirty="0"/>
            </a:br>
            <a:r>
              <a:rPr lang="en-US" dirty="0"/>
              <a:t>Audi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949206-026E-4A97-B8EB-914E7C1B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81" y="1347776"/>
            <a:ext cx="5231303" cy="202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FE7C9-9671-43B7-BEA6-DACD5DF63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549" y="2320428"/>
            <a:ext cx="10302240" cy="1852046"/>
          </a:xfrm>
        </p:spPr>
        <p:txBody>
          <a:bodyPr/>
          <a:lstStyle/>
          <a:p>
            <a:r>
              <a:rPr lang="ru-RU" dirty="0"/>
              <a:t>Почему эта тема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77F14-088D-421B-AC50-08E7D8FB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549" y="4604683"/>
            <a:ext cx="7853678" cy="13527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4000" dirty="0"/>
              <a:t>Простота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4000" dirty="0"/>
              <a:t>Собственный интерес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53EC88-4649-4116-A932-398E8A5F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261" y="5107077"/>
            <a:ext cx="4194495" cy="17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5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6C22E-0DDA-493D-A044-E020ADD4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48" y="551283"/>
            <a:ext cx="5918072" cy="2276856"/>
          </a:xfrm>
        </p:spPr>
        <p:txBody>
          <a:bodyPr/>
          <a:lstStyle/>
          <a:p>
            <a:r>
              <a:rPr lang="ru-RU" dirty="0"/>
              <a:t>Что есть на сайте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DBC24AC-D6E4-45C7-AE2A-D03EF58CD5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Домашняя страница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История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Каталог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Покупка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Информация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3B17A5-B3FC-4EB8-9957-A70096927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47" y="999339"/>
            <a:ext cx="3897672" cy="26845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28F6C54-05E9-4C3D-B6A9-7C595C04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25" y="4197641"/>
            <a:ext cx="4556116" cy="22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916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71B93-D66B-4165-9EF3-4823F297A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Чем служит сайт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0CF227-7A8D-4FB7-9B8E-29716A99B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Это больше каталог чем магазин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D129DD-D5A9-4F02-82EF-ECAE51267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32" y="3741911"/>
            <a:ext cx="6612617" cy="25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8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5E8C-4336-4360-9444-D7EB6615F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994" y="2334656"/>
            <a:ext cx="10302240" cy="1852046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DDFDA8-1876-442D-940C-30352AEB9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42" y="4278385"/>
            <a:ext cx="6920919" cy="23824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8DCBF0-0808-43D1-A6B0-2EDFC036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912" y="0"/>
            <a:ext cx="6096000" cy="318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1487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2869_TF89338750_Win32" id="{38A0B81A-7E44-4B8E-AF89-09AD5D6B18B2}" vid="{49B9A1D1-237B-41E3-8B32-943C8567796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Галактика</Template>
  <TotalTime>72</TotalTime>
  <Words>48</Words>
  <Application>Microsoft Office PowerPoint</Application>
  <PresentationFormat>Широкоэкранный</PresentationFormat>
  <Paragraphs>15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GradientVTI</vt:lpstr>
      <vt:lpstr>привет Меня зовут Денис и это презентация про сайт который я сделал на гарвардском курсе coddy </vt:lpstr>
      <vt:lpstr>сайт автомобилей Audi</vt:lpstr>
      <vt:lpstr>Почему эта тема </vt:lpstr>
      <vt:lpstr>Что есть на сайте</vt:lpstr>
      <vt:lpstr>Чем служит сайт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 сайт автомобилей Audi</dc:title>
  <dc:creator>CODDY 75</dc:creator>
  <cp:lastModifiedBy>CODDY 75</cp:lastModifiedBy>
  <cp:revision>7</cp:revision>
  <dcterms:created xsi:type="dcterms:W3CDTF">2025-05-18T08:17:54Z</dcterms:created>
  <dcterms:modified xsi:type="dcterms:W3CDTF">2025-05-18T09:30:47Z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