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8" r:id="rId17"/>
    <p:sldId id="27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0FF5E-BE8E-4A55-87C6-8DB802FACE0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D757637-B441-49DE-8B9E-61894948E749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Постановка задачи </a:t>
          </a:r>
        </a:p>
      </dgm:t>
    </dgm:pt>
    <dgm:pt modelId="{71A88B5B-195E-4CEB-AA92-D4C6543A36C4}" type="parTrans" cxnId="{00DB8266-02C5-47CC-8333-3CB438B8EB0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DE3FB6-BE71-4E40-9FFF-5F90C8EAAD66}" type="sibTrans" cxnId="{00DB8266-02C5-47CC-8333-3CB438B8EB0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39FA8-DD49-4D8E-A2E1-6565EDE9A512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Реализация социальных компонентов в приложении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5B8B3B-ABCF-4152-AAB1-5CAA3D9AB6B0}" type="parTrans" cxnId="{8F747B61-EE43-4CF6-8426-86057A8428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E48362-1FEF-4480-9B04-F8E5439A83F6}" type="sibTrans" cxnId="{8F747B61-EE43-4CF6-8426-86057A8428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CE023-FD4B-4C9F-9792-19665F24DC5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Начальные условия</a:t>
          </a:r>
        </a:p>
      </dgm:t>
    </dgm:pt>
    <dgm:pt modelId="{39F3BF74-232A-4EBE-903C-2B887926C71E}" type="parTrans" cxnId="{84BA81E3-43C5-44F8-BAF1-5E3BC4A84C9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736636-389A-404F-B965-2AAB2B9E651C}" type="sibTrans" cxnId="{84BA81E3-43C5-44F8-BAF1-5E3BC4A84C9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33C664-08FD-421D-8D83-45406E0D713B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Есть ряд приложений, интеграции с которыми обязательны (как наших, так и чужих)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4373C-2F6E-48C0-BA60-938839F91A1C}" type="parTrans" cxnId="{37B6C826-CBB2-40DB-AA36-BD612711358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736B47-3B19-4709-9475-F0B39E9438EC}" type="sibTrans" cxnId="{37B6C826-CBB2-40DB-AA36-BD612711358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46F4CA-D419-4C46-9DFE-D526FA0F5FB9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Геймификация</a:t>
          </a:r>
        </a:p>
      </dgm:t>
    </dgm:pt>
    <dgm:pt modelId="{ABE185F4-E766-4A3D-8A44-F72E86D14C1F}" type="parTrans" cxnId="{E1455BDA-41B8-4455-A6F0-AA2765C02AF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E60773-9C42-4129-A48B-3B2B44F69C2C}" type="sibTrans" cxnId="{E1455BDA-41B8-4455-A6F0-AA2765C02AF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1BFCB3-EFFC-4760-96C2-182E323D841D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Поддержка сторонних устройств</a:t>
          </a:r>
        </a:p>
      </dgm:t>
    </dgm:pt>
    <dgm:pt modelId="{73311579-B509-4464-B04E-A31EB4EA08FA}" type="parTrans" cxnId="{151CC009-1CBB-494F-8846-AD9E52B4936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E6DDD7-B50E-4A1A-9302-2FF5C401A36F}" type="sibTrans" cxnId="{151CC009-1CBB-494F-8846-AD9E52B4936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A12F49-D55E-4AA3-9E8D-F78ABAAF9A89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Есть широкий ряд специалистов разных направлений (разработчиков, </a:t>
          </a:r>
          <a:r>
            <a:rPr lang="ru-RU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девопсов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 и т.д.)</a:t>
          </a:r>
        </a:p>
      </dgm:t>
    </dgm:pt>
    <dgm:pt modelId="{2D7C4DC8-2FF9-4A1E-A2E7-9EE00DF14972}" type="parTrans" cxnId="{3AED9751-0A0A-4167-ACBB-F799B496BF0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175C3F-C531-4DA3-BCAA-E007A8FE6B8A}" type="sibTrans" cxnId="{3AED9751-0A0A-4167-ACBB-F799B496BF0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EAC64-DC49-4A53-8A9E-0950C7DEF7CC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Есть ряд уже реализованных и поддерживаемых продуктов</a:t>
          </a:r>
        </a:p>
      </dgm:t>
    </dgm:pt>
    <dgm:pt modelId="{6F168351-50B1-4D5C-9C7C-5353BE81C2DF}" type="parTrans" cxnId="{E215FA2F-CEA2-4B80-B87E-F508C515F24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33D5C0-A185-42DC-B512-85A6C48D048D}" type="sibTrans" cxnId="{E215FA2F-CEA2-4B80-B87E-F508C515F24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294C00-5560-439E-8B75-EABAA9EF8B34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Большая часть этих сервисов - в облаках, одного предпочтения нет</a:t>
          </a:r>
        </a:p>
      </dgm:t>
    </dgm:pt>
    <dgm:pt modelId="{0B47E23C-6561-4648-8CD1-09CDC61A4232}" type="parTrans" cxnId="{3E14966E-D500-4DCB-960C-C11B622FEB9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EBC84-1631-4382-BF3E-E986AB3087D3}" type="sibTrans" cxnId="{3E14966E-D500-4DCB-960C-C11B622FEB9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833D77-9A40-44DC-850C-70F5000FC069}" type="pres">
      <dgm:prSet presAssocID="{5620FF5E-BE8E-4A55-87C6-8DB802FACE0E}" presName="linear" presStyleCnt="0">
        <dgm:presLayoutVars>
          <dgm:dir/>
          <dgm:animLvl val="lvl"/>
          <dgm:resizeHandles val="exact"/>
        </dgm:presLayoutVars>
      </dgm:prSet>
      <dgm:spPr/>
    </dgm:pt>
    <dgm:pt modelId="{2CC96BF9-4D35-48E1-BBC2-E3823040B8BA}" type="pres">
      <dgm:prSet presAssocID="{BD757637-B441-49DE-8B9E-61894948E749}" presName="parentLin" presStyleCnt="0"/>
      <dgm:spPr/>
    </dgm:pt>
    <dgm:pt modelId="{D98AAF44-C693-4402-8A5F-62A7F09B2D91}" type="pres">
      <dgm:prSet presAssocID="{BD757637-B441-49DE-8B9E-61894948E749}" presName="parentLeftMargin" presStyleLbl="node1" presStyleIdx="0" presStyleCnt="2"/>
      <dgm:spPr/>
    </dgm:pt>
    <dgm:pt modelId="{C943C44D-12FF-4E06-8B92-632700128320}" type="pres">
      <dgm:prSet presAssocID="{BD757637-B441-49DE-8B9E-61894948E7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AB1EC9-F3DF-4382-B3DB-7115EF6BBDAE}" type="pres">
      <dgm:prSet presAssocID="{BD757637-B441-49DE-8B9E-61894948E749}" presName="negativeSpace" presStyleCnt="0"/>
      <dgm:spPr/>
    </dgm:pt>
    <dgm:pt modelId="{0C5CF906-1A9E-448B-911B-E3947D59FD49}" type="pres">
      <dgm:prSet presAssocID="{BD757637-B441-49DE-8B9E-61894948E749}" presName="childText" presStyleLbl="conFgAcc1" presStyleIdx="0" presStyleCnt="2">
        <dgm:presLayoutVars>
          <dgm:bulletEnabled val="1"/>
        </dgm:presLayoutVars>
      </dgm:prSet>
      <dgm:spPr/>
    </dgm:pt>
    <dgm:pt modelId="{F4522A7A-355D-4DDD-9A63-913CCCFFB154}" type="pres">
      <dgm:prSet presAssocID="{FBDE3FB6-BE71-4E40-9FFF-5F90C8EAAD66}" presName="spaceBetweenRectangles" presStyleCnt="0"/>
      <dgm:spPr/>
    </dgm:pt>
    <dgm:pt modelId="{388999A2-6090-4ED8-A854-132101ABAD25}" type="pres">
      <dgm:prSet presAssocID="{A51CE023-FD4B-4C9F-9792-19665F24DC53}" presName="parentLin" presStyleCnt="0"/>
      <dgm:spPr/>
    </dgm:pt>
    <dgm:pt modelId="{34B0FABC-2ABF-467C-A7D6-11FF9AE95D1E}" type="pres">
      <dgm:prSet presAssocID="{A51CE023-FD4B-4C9F-9792-19665F24DC53}" presName="parentLeftMargin" presStyleLbl="node1" presStyleIdx="0" presStyleCnt="2"/>
      <dgm:spPr/>
    </dgm:pt>
    <dgm:pt modelId="{EC1073E8-FB98-4457-A074-A7A0EA21FFD7}" type="pres">
      <dgm:prSet presAssocID="{A51CE023-FD4B-4C9F-9792-19665F24DC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E482CB-6574-4D24-8FB8-B6196E7FEF6D}" type="pres">
      <dgm:prSet presAssocID="{A51CE023-FD4B-4C9F-9792-19665F24DC53}" presName="negativeSpace" presStyleCnt="0"/>
      <dgm:spPr/>
    </dgm:pt>
    <dgm:pt modelId="{BFEA5250-465E-45B2-AB5D-DF4BDB467CF7}" type="pres">
      <dgm:prSet presAssocID="{A51CE023-FD4B-4C9F-9792-19665F24DC5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51CC009-1CBB-494F-8846-AD9E52B49362}" srcId="{BD757637-B441-49DE-8B9E-61894948E749}" destId="{A81BFCB3-EFFC-4760-96C2-182E323D841D}" srcOrd="2" destOrd="0" parTransId="{73311579-B509-4464-B04E-A31EB4EA08FA}" sibTransId="{DFE6DDD7-B50E-4A1A-9302-2FF5C401A36F}"/>
    <dgm:cxn modelId="{15AAEA09-81B2-4BDE-BB0B-F0DDE8FBC6B8}" type="presOf" srcId="{6F33C664-08FD-421D-8D83-45406E0D713B}" destId="{BFEA5250-465E-45B2-AB5D-DF4BDB467CF7}" srcOrd="0" destOrd="0" presId="urn:microsoft.com/office/officeart/2005/8/layout/list1"/>
    <dgm:cxn modelId="{08C64C25-67D0-4578-ABEC-B6345C203023}" type="presOf" srcId="{BD757637-B441-49DE-8B9E-61894948E749}" destId="{D98AAF44-C693-4402-8A5F-62A7F09B2D91}" srcOrd="0" destOrd="0" presId="urn:microsoft.com/office/officeart/2005/8/layout/list1"/>
    <dgm:cxn modelId="{37B6C826-CBB2-40DB-AA36-BD612711358E}" srcId="{A51CE023-FD4B-4C9F-9792-19665F24DC53}" destId="{6F33C664-08FD-421D-8D83-45406E0D713B}" srcOrd="0" destOrd="0" parTransId="{4454373C-2F6E-48C0-BA60-938839F91A1C}" sibTransId="{92736B47-3B19-4709-9475-F0B39E9438EC}"/>
    <dgm:cxn modelId="{B9671829-1B61-4265-B7FB-1A041A295A5A}" type="presOf" srcId="{D5539FA8-DD49-4D8E-A2E1-6565EDE9A512}" destId="{0C5CF906-1A9E-448B-911B-E3947D59FD49}" srcOrd="0" destOrd="0" presId="urn:microsoft.com/office/officeart/2005/8/layout/list1"/>
    <dgm:cxn modelId="{E215FA2F-CEA2-4B80-B87E-F508C515F241}" srcId="{A51CE023-FD4B-4C9F-9792-19665F24DC53}" destId="{FEEEAC64-DC49-4A53-8A9E-0950C7DEF7CC}" srcOrd="2" destOrd="0" parTransId="{6F168351-50B1-4D5C-9C7C-5353BE81C2DF}" sibTransId="{B533D5C0-A185-42DC-B512-85A6C48D048D}"/>
    <dgm:cxn modelId="{C422FA3A-A295-4F81-B7F5-1367C7824941}" type="presOf" srcId="{2746F4CA-D419-4C46-9DFE-D526FA0F5FB9}" destId="{0C5CF906-1A9E-448B-911B-E3947D59FD49}" srcOrd="0" destOrd="1" presId="urn:microsoft.com/office/officeart/2005/8/layout/list1"/>
    <dgm:cxn modelId="{8F747B61-EE43-4CF6-8426-86057A8428C1}" srcId="{BD757637-B441-49DE-8B9E-61894948E749}" destId="{D5539FA8-DD49-4D8E-A2E1-6565EDE9A512}" srcOrd="0" destOrd="0" parTransId="{7A5B8B3B-ABCF-4152-AAB1-5CAA3D9AB6B0}" sibTransId="{8EE48362-1FEF-4480-9B04-F8E5439A83F6}"/>
    <dgm:cxn modelId="{00DB8266-02C5-47CC-8333-3CB438B8EB01}" srcId="{5620FF5E-BE8E-4A55-87C6-8DB802FACE0E}" destId="{BD757637-B441-49DE-8B9E-61894948E749}" srcOrd="0" destOrd="0" parTransId="{71A88B5B-195E-4CEB-AA92-D4C6543A36C4}" sibTransId="{FBDE3FB6-BE71-4E40-9FFF-5F90C8EAAD66}"/>
    <dgm:cxn modelId="{DAD2044A-9060-4838-A737-3512E06C969C}" type="presOf" srcId="{28294C00-5560-439E-8B75-EABAA9EF8B34}" destId="{BFEA5250-465E-45B2-AB5D-DF4BDB467CF7}" srcOrd="0" destOrd="3" presId="urn:microsoft.com/office/officeart/2005/8/layout/list1"/>
    <dgm:cxn modelId="{01B18D6C-7183-4AC2-8A50-A928F77D27D1}" type="presOf" srcId="{A81BFCB3-EFFC-4760-96C2-182E323D841D}" destId="{0C5CF906-1A9E-448B-911B-E3947D59FD49}" srcOrd="0" destOrd="2" presId="urn:microsoft.com/office/officeart/2005/8/layout/list1"/>
    <dgm:cxn modelId="{3E14966E-D500-4DCB-960C-C11B622FEB9E}" srcId="{A51CE023-FD4B-4C9F-9792-19665F24DC53}" destId="{28294C00-5560-439E-8B75-EABAA9EF8B34}" srcOrd="3" destOrd="0" parTransId="{0B47E23C-6561-4648-8CD1-09CDC61A4232}" sibTransId="{13DEBC84-1631-4382-BF3E-E986AB3087D3}"/>
    <dgm:cxn modelId="{3AED9751-0A0A-4167-ACBB-F799B496BF0F}" srcId="{A51CE023-FD4B-4C9F-9792-19665F24DC53}" destId="{22A12F49-D55E-4AA3-9E8D-F78ABAAF9A89}" srcOrd="1" destOrd="0" parTransId="{2D7C4DC8-2FF9-4A1E-A2E7-9EE00DF14972}" sibTransId="{77175C3F-C531-4DA3-BCAA-E007A8FE6B8A}"/>
    <dgm:cxn modelId="{9F61F58C-BF20-4708-9CF1-E8D5D8A1CE9E}" type="presOf" srcId="{FEEEAC64-DC49-4A53-8A9E-0950C7DEF7CC}" destId="{BFEA5250-465E-45B2-AB5D-DF4BDB467CF7}" srcOrd="0" destOrd="2" presId="urn:microsoft.com/office/officeart/2005/8/layout/list1"/>
    <dgm:cxn modelId="{FF5A69A0-CA71-421A-8695-8EDD2216CFFA}" type="presOf" srcId="{A51CE023-FD4B-4C9F-9792-19665F24DC53}" destId="{34B0FABC-2ABF-467C-A7D6-11FF9AE95D1E}" srcOrd="0" destOrd="0" presId="urn:microsoft.com/office/officeart/2005/8/layout/list1"/>
    <dgm:cxn modelId="{DBC606B7-505F-401E-B6B7-9DF200672543}" type="presOf" srcId="{A51CE023-FD4B-4C9F-9792-19665F24DC53}" destId="{EC1073E8-FB98-4457-A074-A7A0EA21FFD7}" srcOrd="1" destOrd="0" presId="urn:microsoft.com/office/officeart/2005/8/layout/list1"/>
    <dgm:cxn modelId="{7FA8FAD4-60EC-4598-8D0C-28EE3B087C46}" type="presOf" srcId="{5620FF5E-BE8E-4A55-87C6-8DB802FACE0E}" destId="{D6833D77-9A40-44DC-850C-70F5000FC069}" srcOrd="0" destOrd="0" presId="urn:microsoft.com/office/officeart/2005/8/layout/list1"/>
    <dgm:cxn modelId="{E1D2B3D8-3139-451C-BA24-60B0D803BDBE}" type="presOf" srcId="{BD757637-B441-49DE-8B9E-61894948E749}" destId="{C943C44D-12FF-4E06-8B92-632700128320}" srcOrd="1" destOrd="0" presId="urn:microsoft.com/office/officeart/2005/8/layout/list1"/>
    <dgm:cxn modelId="{E1455BDA-41B8-4455-A6F0-AA2765C02AF1}" srcId="{BD757637-B441-49DE-8B9E-61894948E749}" destId="{2746F4CA-D419-4C46-9DFE-D526FA0F5FB9}" srcOrd="1" destOrd="0" parTransId="{ABE185F4-E766-4A3D-8A44-F72E86D14C1F}" sibTransId="{8EE60773-9C42-4129-A48B-3B2B44F69C2C}"/>
    <dgm:cxn modelId="{84BA81E3-43C5-44F8-BAF1-5E3BC4A84C9B}" srcId="{5620FF5E-BE8E-4A55-87C6-8DB802FACE0E}" destId="{A51CE023-FD4B-4C9F-9792-19665F24DC53}" srcOrd="1" destOrd="0" parTransId="{39F3BF74-232A-4EBE-903C-2B887926C71E}" sibTransId="{B4736636-389A-404F-B965-2AAB2B9E651C}"/>
    <dgm:cxn modelId="{E52D71ED-C4C8-405D-A989-B0418D24903B}" type="presOf" srcId="{22A12F49-D55E-4AA3-9E8D-F78ABAAF9A89}" destId="{BFEA5250-465E-45B2-AB5D-DF4BDB467CF7}" srcOrd="0" destOrd="1" presId="urn:microsoft.com/office/officeart/2005/8/layout/list1"/>
    <dgm:cxn modelId="{8A04761B-14F7-4AE9-9F3F-2539BCF2F5E6}" type="presParOf" srcId="{D6833D77-9A40-44DC-850C-70F5000FC069}" destId="{2CC96BF9-4D35-48E1-BBC2-E3823040B8BA}" srcOrd="0" destOrd="0" presId="urn:microsoft.com/office/officeart/2005/8/layout/list1"/>
    <dgm:cxn modelId="{594B70CB-0DFA-4FAF-9EEA-3BB6D1CE6839}" type="presParOf" srcId="{2CC96BF9-4D35-48E1-BBC2-E3823040B8BA}" destId="{D98AAF44-C693-4402-8A5F-62A7F09B2D91}" srcOrd="0" destOrd="0" presId="urn:microsoft.com/office/officeart/2005/8/layout/list1"/>
    <dgm:cxn modelId="{6FE8F14E-0932-4C5F-BDB3-89CF4AA4FD5F}" type="presParOf" srcId="{2CC96BF9-4D35-48E1-BBC2-E3823040B8BA}" destId="{C943C44D-12FF-4E06-8B92-632700128320}" srcOrd="1" destOrd="0" presId="urn:microsoft.com/office/officeart/2005/8/layout/list1"/>
    <dgm:cxn modelId="{158412EA-D7E0-4984-9745-E52EA01E9652}" type="presParOf" srcId="{D6833D77-9A40-44DC-850C-70F5000FC069}" destId="{64AB1EC9-F3DF-4382-B3DB-7115EF6BBDAE}" srcOrd="1" destOrd="0" presId="urn:microsoft.com/office/officeart/2005/8/layout/list1"/>
    <dgm:cxn modelId="{017C1DAB-72D0-4100-B133-5664D20F55C9}" type="presParOf" srcId="{D6833D77-9A40-44DC-850C-70F5000FC069}" destId="{0C5CF906-1A9E-448B-911B-E3947D59FD49}" srcOrd="2" destOrd="0" presId="urn:microsoft.com/office/officeart/2005/8/layout/list1"/>
    <dgm:cxn modelId="{ABF1EF4A-78F6-42B1-9F8E-471D91FEE694}" type="presParOf" srcId="{D6833D77-9A40-44DC-850C-70F5000FC069}" destId="{F4522A7A-355D-4DDD-9A63-913CCCFFB154}" srcOrd="3" destOrd="0" presId="urn:microsoft.com/office/officeart/2005/8/layout/list1"/>
    <dgm:cxn modelId="{EFF67E7F-2997-4D03-861E-1CE4228789B8}" type="presParOf" srcId="{D6833D77-9A40-44DC-850C-70F5000FC069}" destId="{388999A2-6090-4ED8-A854-132101ABAD25}" srcOrd="4" destOrd="0" presId="urn:microsoft.com/office/officeart/2005/8/layout/list1"/>
    <dgm:cxn modelId="{BD87D284-115C-4854-923D-EE3274DB5716}" type="presParOf" srcId="{388999A2-6090-4ED8-A854-132101ABAD25}" destId="{34B0FABC-2ABF-467C-A7D6-11FF9AE95D1E}" srcOrd="0" destOrd="0" presId="urn:microsoft.com/office/officeart/2005/8/layout/list1"/>
    <dgm:cxn modelId="{DCBB49AF-6DEB-4740-9BC7-0CE8898001C7}" type="presParOf" srcId="{388999A2-6090-4ED8-A854-132101ABAD25}" destId="{EC1073E8-FB98-4457-A074-A7A0EA21FFD7}" srcOrd="1" destOrd="0" presId="urn:microsoft.com/office/officeart/2005/8/layout/list1"/>
    <dgm:cxn modelId="{13DFC54A-66C2-40BE-AF2D-8CB32143AEF3}" type="presParOf" srcId="{D6833D77-9A40-44DC-850C-70F5000FC069}" destId="{68E482CB-6574-4D24-8FB8-B6196E7FEF6D}" srcOrd="5" destOrd="0" presId="urn:microsoft.com/office/officeart/2005/8/layout/list1"/>
    <dgm:cxn modelId="{86860B22-B1CF-4938-87EB-77C88FFD534B}" type="presParOf" srcId="{D6833D77-9A40-44DC-850C-70F5000FC069}" destId="{BFEA5250-465E-45B2-AB5D-DF4BDB467C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E571B9-8B2F-4FC1-82CF-51E8659C9BDD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A379FED-4ADC-4B2C-A483-7DC4F48361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Неизменяемые данные: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111 Гб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3E05D-B232-4FDB-A52D-C2C39CEF794E}" type="parTrans" cxnId="{74BA02DB-97AA-4733-B28A-F33EB13BEAE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D1E6DE-EEEC-4DD1-9FCE-3418BF8DA60B}" type="sibTrans" cxnId="{74BA02DB-97AA-4733-B28A-F33EB13BEAE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90DA5-8530-45C1-87A9-18EB2148776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Пользовательские: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10 Гб на 10000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F7A6F-73BE-41AD-B1D5-2F53C5263EF1}" type="parTrans" cxnId="{E44A6D93-1771-470A-9E54-070A6E54155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EA808-3386-4B07-B6FE-492BAF3C8011}" type="sibTrans" cxnId="{E44A6D93-1771-470A-9E54-070A6E54155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549ADD-039E-4F3D-B738-933C8FD79DCB}" type="pres">
      <dgm:prSet presAssocID="{ACE571B9-8B2F-4FC1-82CF-51E8659C9BDD}" presName="diagram" presStyleCnt="0">
        <dgm:presLayoutVars>
          <dgm:dir/>
          <dgm:resizeHandles val="exact"/>
        </dgm:presLayoutVars>
      </dgm:prSet>
      <dgm:spPr/>
    </dgm:pt>
    <dgm:pt modelId="{E8D50853-D198-478A-8FFC-688833117C8B}" type="pres">
      <dgm:prSet presAssocID="{4A379FED-4ADC-4B2C-A483-7DC4F4836156}" presName="node" presStyleLbl="node1" presStyleIdx="0" presStyleCnt="2">
        <dgm:presLayoutVars>
          <dgm:bulletEnabled val="1"/>
        </dgm:presLayoutVars>
      </dgm:prSet>
      <dgm:spPr/>
    </dgm:pt>
    <dgm:pt modelId="{115C5736-4AA3-4E7E-9A12-BF5BC9E0C8BF}" type="pres">
      <dgm:prSet presAssocID="{CED1E6DE-EEEC-4DD1-9FCE-3418BF8DA60B}" presName="sibTrans" presStyleCnt="0"/>
      <dgm:spPr/>
    </dgm:pt>
    <dgm:pt modelId="{77E8F00C-BE54-43A0-8333-C47881714A46}" type="pres">
      <dgm:prSet presAssocID="{C3490DA5-8530-45C1-87A9-18EB21487768}" presName="node" presStyleLbl="node1" presStyleIdx="1" presStyleCnt="2">
        <dgm:presLayoutVars>
          <dgm:bulletEnabled val="1"/>
        </dgm:presLayoutVars>
      </dgm:prSet>
      <dgm:spPr/>
    </dgm:pt>
  </dgm:ptLst>
  <dgm:cxnLst>
    <dgm:cxn modelId="{3E225902-1027-43D7-BFBC-DD3EB577610F}" type="presOf" srcId="{4A379FED-4ADC-4B2C-A483-7DC4F4836156}" destId="{E8D50853-D198-478A-8FFC-688833117C8B}" srcOrd="0" destOrd="0" presId="urn:microsoft.com/office/officeart/2005/8/layout/default"/>
    <dgm:cxn modelId="{CFC6343B-B244-45CA-B250-E5AF5032E3DC}" type="presOf" srcId="{C3490DA5-8530-45C1-87A9-18EB21487768}" destId="{77E8F00C-BE54-43A0-8333-C47881714A46}" srcOrd="0" destOrd="0" presId="urn:microsoft.com/office/officeart/2005/8/layout/default"/>
    <dgm:cxn modelId="{0F5E0F54-75B9-4C94-B7FB-CD1A28242DA9}" type="presOf" srcId="{ACE571B9-8B2F-4FC1-82CF-51E8659C9BDD}" destId="{00549ADD-039E-4F3D-B738-933C8FD79DCB}" srcOrd="0" destOrd="0" presId="urn:microsoft.com/office/officeart/2005/8/layout/default"/>
    <dgm:cxn modelId="{E44A6D93-1771-470A-9E54-070A6E541551}" srcId="{ACE571B9-8B2F-4FC1-82CF-51E8659C9BDD}" destId="{C3490DA5-8530-45C1-87A9-18EB21487768}" srcOrd="1" destOrd="0" parTransId="{FEDF7A6F-73BE-41AD-B1D5-2F53C5263EF1}" sibTransId="{9BAEA808-3386-4B07-B6FE-492BAF3C8011}"/>
    <dgm:cxn modelId="{74BA02DB-97AA-4733-B28A-F33EB13BEAEA}" srcId="{ACE571B9-8B2F-4FC1-82CF-51E8659C9BDD}" destId="{4A379FED-4ADC-4B2C-A483-7DC4F4836156}" srcOrd="0" destOrd="0" parTransId="{D983E05D-B232-4FDB-A52D-C2C39CEF794E}" sibTransId="{CED1E6DE-EEEC-4DD1-9FCE-3418BF8DA60B}"/>
    <dgm:cxn modelId="{DEAD9862-C133-4DAC-A0F3-D948FFA94327}" type="presParOf" srcId="{00549ADD-039E-4F3D-B738-933C8FD79DCB}" destId="{E8D50853-D198-478A-8FFC-688833117C8B}" srcOrd="0" destOrd="0" presId="urn:microsoft.com/office/officeart/2005/8/layout/default"/>
    <dgm:cxn modelId="{79D6F7D8-C68A-47CD-8097-0362A124DCB6}" type="presParOf" srcId="{00549ADD-039E-4F3D-B738-933C8FD79DCB}" destId="{115C5736-4AA3-4E7E-9A12-BF5BC9E0C8BF}" srcOrd="1" destOrd="0" presId="urn:microsoft.com/office/officeart/2005/8/layout/default"/>
    <dgm:cxn modelId="{30994317-7036-4DC5-8BF3-692128BF48E3}" type="presParOf" srcId="{00549ADD-039E-4F3D-B738-933C8FD79DCB}" destId="{77E8F00C-BE54-43A0-8333-C47881714A4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3B95B3-255C-469E-BBBE-0B6687FA4C9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228C893-9412-46A2-BA72-1DB05F72CD85}">
      <dgm:prSet phldrT="[Текст]"/>
      <dgm:spPr>
        <a:solidFill>
          <a:srgbClr val="FF0000"/>
        </a:solidFill>
      </dgm:spPr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Прямые затраты: 0</a:t>
          </a:r>
        </a:p>
      </dgm:t>
    </dgm:pt>
    <dgm:pt modelId="{CFB74B71-13F7-4202-AEEF-D0CC504DEF0C}" type="parTrans" cxnId="{346CB1FB-0F47-4D7B-B253-5CA71DC33A1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5E4AB6-3A61-492C-8AE2-E823909525D4}" type="sibTrans" cxnId="{346CB1FB-0F47-4D7B-B253-5CA71DC33A1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1D751D-87A7-43C5-B2B6-D58716695613}" type="pres">
      <dgm:prSet presAssocID="{083B95B3-255C-469E-BBBE-0B6687FA4C94}" presName="diagram" presStyleCnt="0">
        <dgm:presLayoutVars>
          <dgm:dir/>
          <dgm:resizeHandles val="exact"/>
        </dgm:presLayoutVars>
      </dgm:prSet>
      <dgm:spPr/>
    </dgm:pt>
    <dgm:pt modelId="{16F0971C-5694-4320-82CC-A4EBA9B40164}" type="pres">
      <dgm:prSet presAssocID="{3228C893-9412-46A2-BA72-1DB05F72CD85}" presName="node" presStyleLbl="node1" presStyleIdx="0" presStyleCnt="1" custLinFactNeighborX="2674" custLinFactNeighborY="0">
        <dgm:presLayoutVars>
          <dgm:bulletEnabled val="1"/>
        </dgm:presLayoutVars>
      </dgm:prSet>
      <dgm:spPr/>
    </dgm:pt>
  </dgm:ptLst>
  <dgm:cxnLst>
    <dgm:cxn modelId="{CD1C437A-A944-4A63-9C22-14B9AB92E4A9}" type="presOf" srcId="{083B95B3-255C-469E-BBBE-0B6687FA4C94}" destId="{B01D751D-87A7-43C5-B2B6-D58716695613}" srcOrd="0" destOrd="0" presId="urn:microsoft.com/office/officeart/2005/8/layout/default"/>
    <dgm:cxn modelId="{A5F82F92-6BB8-4A15-AE03-A8A2CEA63664}" type="presOf" srcId="{3228C893-9412-46A2-BA72-1DB05F72CD85}" destId="{16F0971C-5694-4320-82CC-A4EBA9B40164}" srcOrd="0" destOrd="0" presId="urn:microsoft.com/office/officeart/2005/8/layout/default"/>
    <dgm:cxn modelId="{346CB1FB-0F47-4D7B-B253-5CA71DC33A1F}" srcId="{083B95B3-255C-469E-BBBE-0B6687FA4C94}" destId="{3228C893-9412-46A2-BA72-1DB05F72CD85}" srcOrd="0" destOrd="0" parTransId="{CFB74B71-13F7-4202-AEEF-D0CC504DEF0C}" sibTransId="{EB5E4AB6-3A61-492C-8AE2-E823909525D4}"/>
    <dgm:cxn modelId="{E31D3FBB-BB81-48C9-BAE9-C062E5410F22}" type="presParOf" srcId="{B01D751D-87A7-43C5-B2B6-D58716695613}" destId="{16F0971C-5694-4320-82CC-A4EBA9B4016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218ABC-682B-4364-BD2D-2889616A916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7C390A5-4CFA-4AB1-A91C-E33919BB7B4F}">
      <dgm:prSet phldrT="[Текст]"/>
      <dgm:spPr/>
      <dgm:t>
        <a:bodyPr/>
        <a:lstStyle/>
        <a:p>
          <a:r>
            <a:rPr lang="ru-RU" dirty="0"/>
            <a:t>Серверные мощности</a:t>
          </a:r>
        </a:p>
      </dgm:t>
    </dgm:pt>
    <dgm:pt modelId="{B011ABE8-0CA6-4570-AD9B-3C4711CC1904}" type="parTrans" cxnId="{09FDF1F9-E6CC-4411-BCFD-1209166AA2D3}">
      <dgm:prSet/>
      <dgm:spPr/>
      <dgm:t>
        <a:bodyPr/>
        <a:lstStyle/>
        <a:p>
          <a:endParaRPr lang="ru-RU"/>
        </a:p>
      </dgm:t>
    </dgm:pt>
    <dgm:pt modelId="{587C9B72-1B7A-41B3-8905-C542C789F155}" type="sibTrans" cxnId="{09FDF1F9-E6CC-4411-BCFD-1209166AA2D3}">
      <dgm:prSet/>
      <dgm:spPr/>
      <dgm:t>
        <a:bodyPr/>
        <a:lstStyle/>
        <a:p>
          <a:endParaRPr lang="ru-RU"/>
        </a:p>
      </dgm:t>
    </dgm:pt>
    <dgm:pt modelId="{36CD1D53-73EC-4132-B667-52D70F0E7324}">
      <dgm:prSet phldrT="[Текст]"/>
      <dgm:spPr/>
      <dgm:t>
        <a:bodyPr/>
        <a:lstStyle/>
        <a:p>
          <a:r>
            <a:rPr lang="ru-RU" dirty="0"/>
            <a:t>220000 в месяц</a:t>
          </a:r>
        </a:p>
      </dgm:t>
    </dgm:pt>
    <dgm:pt modelId="{010896BD-D19C-4EBA-987C-EBB5934DB3CD}" type="parTrans" cxnId="{244760EA-AB5B-4779-AC50-541383F09F29}">
      <dgm:prSet/>
      <dgm:spPr/>
      <dgm:t>
        <a:bodyPr/>
        <a:lstStyle/>
        <a:p>
          <a:endParaRPr lang="ru-RU"/>
        </a:p>
      </dgm:t>
    </dgm:pt>
    <dgm:pt modelId="{F83CD864-03DE-4A4A-888D-D53A098F113F}" type="sibTrans" cxnId="{244760EA-AB5B-4779-AC50-541383F09F29}">
      <dgm:prSet/>
      <dgm:spPr/>
      <dgm:t>
        <a:bodyPr/>
        <a:lstStyle/>
        <a:p>
          <a:endParaRPr lang="ru-RU"/>
        </a:p>
      </dgm:t>
    </dgm:pt>
    <dgm:pt modelId="{B8159869-64DF-4480-8D1E-0EF5DADEC7F0}">
      <dgm:prSet phldrT="[Текст]"/>
      <dgm:spPr/>
      <dgm:t>
        <a:bodyPr/>
        <a:lstStyle/>
        <a:p>
          <a:r>
            <a:rPr lang="ru-RU" dirty="0"/>
            <a:t>Память на БД</a:t>
          </a:r>
        </a:p>
      </dgm:t>
    </dgm:pt>
    <dgm:pt modelId="{C3CB12D8-819B-4FCE-903F-CA896226FADF}" type="parTrans" cxnId="{5BA7A5F5-4F59-450A-8E56-3B93FB9275A7}">
      <dgm:prSet/>
      <dgm:spPr/>
      <dgm:t>
        <a:bodyPr/>
        <a:lstStyle/>
        <a:p>
          <a:endParaRPr lang="ru-RU"/>
        </a:p>
      </dgm:t>
    </dgm:pt>
    <dgm:pt modelId="{FED57CB6-0163-478F-9F36-27DF4BA46D67}" type="sibTrans" cxnId="{5BA7A5F5-4F59-450A-8E56-3B93FB9275A7}">
      <dgm:prSet/>
      <dgm:spPr/>
      <dgm:t>
        <a:bodyPr/>
        <a:lstStyle/>
        <a:p>
          <a:endParaRPr lang="ru-RU"/>
        </a:p>
      </dgm:t>
    </dgm:pt>
    <dgm:pt modelId="{19EFF10C-A08A-4356-9D55-1DA562CDDA82}">
      <dgm:prSet phldrT="[Текст]"/>
      <dgm:spPr/>
      <dgm:t>
        <a:bodyPr/>
        <a:lstStyle/>
        <a:p>
          <a:r>
            <a:rPr lang="ru-RU" dirty="0"/>
            <a:t>60</a:t>
          </a:r>
          <a:r>
            <a:rPr lang="en-US" dirty="0"/>
            <a:t>$ </a:t>
          </a:r>
          <a:r>
            <a:rPr lang="ru-RU" dirty="0"/>
            <a:t>в месяц</a:t>
          </a:r>
        </a:p>
      </dgm:t>
    </dgm:pt>
    <dgm:pt modelId="{AD21EDD6-DE88-4138-B700-41AB1995B42A}" type="parTrans" cxnId="{E888F098-448B-43C0-AFCA-37F62704BE17}">
      <dgm:prSet/>
      <dgm:spPr/>
      <dgm:t>
        <a:bodyPr/>
        <a:lstStyle/>
        <a:p>
          <a:endParaRPr lang="ru-RU"/>
        </a:p>
      </dgm:t>
    </dgm:pt>
    <dgm:pt modelId="{7EED5655-4743-4459-A3CC-8FE76ACDD098}" type="sibTrans" cxnId="{E888F098-448B-43C0-AFCA-37F62704BE17}">
      <dgm:prSet/>
      <dgm:spPr/>
      <dgm:t>
        <a:bodyPr/>
        <a:lstStyle/>
        <a:p>
          <a:endParaRPr lang="ru-RU"/>
        </a:p>
      </dgm:t>
    </dgm:pt>
    <dgm:pt modelId="{789958A4-503D-4B45-8182-852B59E2E11F}" type="pres">
      <dgm:prSet presAssocID="{29218ABC-682B-4364-BD2D-2889616A9164}" presName="Name0" presStyleCnt="0">
        <dgm:presLayoutVars>
          <dgm:dir/>
          <dgm:animLvl val="lvl"/>
          <dgm:resizeHandles val="exact"/>
        </dgm:presLayoutVars>
      </dgm:prSet>
      <dgm:spPr/>
    </dgm:pt>
    <dgm:pt modelId="{CD186AB6-6BB8-4D01-8465-3E8DC5518E9B}" type="pres">
      <dgm:prSet presAssocID="{A7C390A5-4CFA-4AB1-A91C-E33919BB7B4F}" presName="linNode" presStyleCnt="0"/>
      <dgm:spPr/>
    </dgm:pt>
    <dgm:pt modelId="{D8DC350E-E846-4212-BD4D-7668A0D656C6}" type="pres">
      <dgm:prSet presAssocID="{A7C390A5-4CFA-4AB1-A91C-E33919BB7B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3783317-4756-4574-BDCA-DA8AEBAB1761}" type="pres">
      <dgm:prSet presAssocID="{A7C390A5-4CFA-4AB1-A91C-E33919BB7B4F}" presName="descendantText" presStyleLbl="alignAccFollowNode1" presStyleIdx="0" presStyleCnt="2">
        <dgm:presLayoutVars>
          <dgm:bulletEnabled val="1"/>
        </dgm:presLayoutVars>
      </dgm:prSet>
      <dgm:spPr/>
    </dgm:pt>
    <dgm:pt modelId="{F9860E77-18B4-4028-9A5B-EDDE194119E8}" type="pres">
      <dgm:prSet presAssocID="{587C9B72-1B7A-41B3-8905-C542C789F155}" presName="sp" presStyleCnt="0"/>
      <dgm:spPr/>
    </dgm:pt>
    <dgm:pt modelId="{667C9DE3-6E1F-4EF9-8174-5E240864B97B}" type="pres">
      <dgm:prSet presAssocID="{B8159869-64DF-4480-8D1E-0EF5DADEC7F0}" presName="linNode" presStyleCnt="0"/>
      <dgm:spPr/>
    </dgm:pt>
    <dgm:pt modelId="{7DFECF98-F080-4EB4-81F9-7F9EA9C4DDB9}" type="pres">
      <dgm:prSet presAssocID="{B8159869-64DF-4480-8D1E-0EF5DADEC7F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61EDD29-C2F5-4F69-B73E-0DDFB31FEA13}" type="pres">
      <dgm:prSet presAssocID="{B8159869-64DF-4480-8D1E-0EF5DADEC7F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359CA1F-73E4-4B6B-A2E8-2CFDD8539709}" type="presOf" srcId="{19EFF10C-A08A-4356-9D55-1DA562CDDA82}" destId="{261EDD29-C2F5-4F69-B73E-0DDFB31FEA13}" srcOrd="0" destOrd="0" presId="urn:microsoft.com/office/officeart/2005/8/layout/vList5"/>
    <dgm:cxn modelId="{ABEED942-A9EE-428A-BDB6-CC8C6AC8E351}" type="presOf" srcId="{29218ABC-682B-4364-BD2D-2889616A9164}" destId="{789958A4-503D-4B45-8182-852B59E2E11F}" srcOrd="0" destOrd="0" presId="urn:microsoft.com/office/officeart/2005/8/layout/vList5"/>
    <dgm:cxn modelId="{DBFE3972-128B-477B-8E9B-FD1CADC10548}" type="presOf" srcId="{36CD1D53-73EC-4132-B667-52D70F0E7324}" destId="{13783317-4756-4574-BDCA-DA8AEBAB1761}" srcOrd="0" destOrd="0" presId="urn:microsoft.com/office/officeart/2005/8/layout/vList5"/>
    <dgm:cxn modelId="{AA651078-5617-410F-83C8-4E354EEEA312}" type="presOf" srcId="{B8159869-64DF-4480-8D1E-0EF5DADEC7F0}" destId="{7DFECF98-F080-4EB4-81F9-7F9EA9C4DDB9}" srcOrd="0" destOrd="0" presId="urn:microsoft.com/office/officeart/2005/8/layout/vList5"/>
    <dgm:cxn modelId="{E888F098-448B-43C0-AFCA-37F62704BE17}" srcId="{B8159869-64DF-4480-8D1E-0EF5DADEC7F0}" destId="{19EFF10C-A08A-4356-9D55-1DA562CDDA82}" srcOrd="0" destOrd="0" parTransId="{AD21EDD6-DE88-4138-B700-41AB1995B42A}" sibTransId="{7EED5655-4743-4459-A3CC-8FE76ACDD098}"/>
    <dgm:cxn modelId="{FFE268C5-8CFF-4333-9F11-C1FE8968BF64}" type="presOf" srcId="{A7C390A5-4CFA-4AB1-A91C-E33919BB7B4F}" destId="{D8DC350E-E846-4212-BD4D-7668A0D656C6}" srcOrd="0" destOrd="0" presId="urn:microsoft.com/office/officeart/2005/8/layout/vList5"/>
    <dgm:cxn modelId="{244760EA-AB5B-4779-AC50-541383F09F29}" srcId="{A7C390A5-4CFA-4AB1-A91C-E33919BB7B4F}" destId="{36CD1D53-73EC-4132-B667-52D70F0E7324}" srcOrd="0" destOrd="0" parTransId="{010896BD-D19C-4EBA-987C-EBB5934DB3CD}" sibTransId="{F83CD864-03DE-4A4A-888D-D53A098F113F}"/>
    <dgm:cxn modelId="{5BA7A5F5-4F59-450A-8E56-3B93FB9275A7}" srcId="{29218ABC-682B-4364-BD2D-2889616A9164}" destId="{B8159869-64DF-4480-8D1E-0EF5DADEC7F0}" srcOrd="1" destOrd="0" parTransId="{C3CB12D8-819B-4FCE-903F-CA896226FADF}" sibTransId="{FED57CB6-0163-478F-9F36-27DF4BA46D67}"/>
    <dgm:cxn modelId="{09FDF1F9-E6CC-4411-BCFD-1209166AA2D3}" srcId="{29218ABC-682B-4364-BD2D-2889616A9164}" destId="{A7C390A5-4CFA-4AB1-A91C-E33919BB7B4F}" srcOrd="0" destOrd="0" parTransId="{B011ABE8-0CA6-4570-AD9B-3C4711CC1904}" sibTransId="{587C9B72-1B7A-41B3-8905-C542C789F155}"/>
    <dgm:cxn modelId="{D0C71D71-E14F-4FC6-AD01-1D389B593CAB}" type="presParOf" srcId="{789958A4-503D-4B45-8182-852B59E2E11F}" destId="{CD186AB6-6BB8-4D01-8465-3E8DC5518E9B}" srcOrd="0" destOrd="0" presId="urn:microsoft.com/office/officeart/2005/8/layout/vList5"/>
    <dgm:cxn modelId="{B8134A7F-BC01-4BE0-98A9-A1740DCC66F5}" type="presParOf" srcId="{CD186AB6-6BB8-4D01-8465-3E8DC5518E9B}" destId="{D8DC350E-E846-4212-BD4D-7668A0D656C6}" srcOrd="0" destOrd="0" presId="urn:microsoft.com/office/officeart/2005/8/layout/vList5"/>
    <dgm:cxn modelId="{FAA3C28B-7930-45E0-BB27-614ADD8C17CA}" type="presParOf" srcId="{CD186AB6-6BB8-4D01-8465-3E8DC5518E9B}" destId="{13783317-4756-4574-BDCA-DA8AEBAB1761}" srcOrd="1" destOrd="0" presId="urn:microsoft.com/office/officeart/2005/8/layout/vList5"/>
    <dgm:cxn modelId="{2138E121-6763-4DEC-A60A-495B522E1BB2}" type="presParOf" srcId="{789958A4-503D-4B45-8182-852B59E2E11F}" destId="{F9860E77-18B4-4028-9A5B-EDDE194119E8}" srcOrd="1" destOrd="0" presId="urn:microsoft.com/office/officeart/2005/8/layout/vList5"/>
    <dgm:cxn modelId="{6281A76C-EA1A-4C05-9A30-A58F1D6FC9AD}" type="presParOf" srcId="{789958A4-503D-4B45-8182-852B59E2E11F}" destId="{667C9DE3-6E1F-4EF9-8174-5E240864B97B}" srcOrd="2" destOrd="0" presId="urn:microsoft.com/office/officeart/2005/8/layout/vList5"/>
    <dgm:cxn modelId="{6E2CA316-9DCF-49A5-AC98-4D523A4E5D7A}" type="presParOf" srcId="{667C9DE3-6E1F-4EF9-8174-5E240864B97B}" destId="{7DFECF98-F080-4EB4-81F9-7F9EA9C4DDB9}" srcOrd="0" destOrd="0" presId="urn:microsoft.com/office/officeart/2005/8/layout/vList5"/>
    <dgm:cxn modelId="{7AC38710-9E47-451F-A77F-D2EAED0F6D53}" type="presParOf" srcId="{667C9DE3-6E1F-4EF9-8174-5E240864B97B}" destId="{261EDD29-C2F5-4F69-B73E-0DDFB31FEA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A3DCF1-9387-4C25-AFDA-E1B008EDEE0A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CD7A19D-6575-4E1A-AC21-7D9F0B50B31F}">
      <dgm:prSet phldrT="[Текст]"/>
      <dgm:spPr/>
      <dgm:t>
        <a:bodyPr/>
        <a:lstStyle/>
        <a:p>
          <a:r>
            <a:rPr lang="ru-RU" dirty="0"/>
            <a:t>1 год</a:t>
          </a:r>
        </a:p>
      </dgm:t>
    </dgm:pt>
    <dgm:pt modelId="{190897B1-F960-4BC2-944A-8004A17D36F0}" type="parTrans" cxnId="{183A226F-9F1A-4256-865A-EA5C74BE11DA}">
      <dgm:prSet/>
      <dgm:spPr/>
      <dgm:t>
        <a:bodyPr/>
        <a:lstStyle/>
        <a:p>
          <a:endParaRPr lang="ru-RU"/>
        </a:p>
      </dgm:t>
    </dgm:pt>
    <dgm:pt modelId="{93A5B4EB-03B7-45B0-9BC0-5656916CFD95}" type="sibTrans" cxnId="{183A226F-9F1A-4256-865A-EA5C74BE11DA}">
      <dgm:prSet/>
      <dgm:spPr/>
      <dgm:t>
        <a:bodyPr/>
        <a:lstStyle/>
        <a:p>
          <a:endParaRPr lang="ru-RU"/>
        </a:p>
      </dgm:t>
    </dgm:pt>
    <dgm:pt modelId="{10DAAF2F-8930-4E0F-A531-B415D3DCD53C}">
      <dgm:prSet phldrT="[Текст]"/>
      <dgm:spPr/>
      <dgm:t>
        <a:bodyPr/>
        <a:lstStyle/>
        <a:p>
          <a:r>
            <a:rPr lang="ru-RU" b="0" dirty="0"/>
            <a:t>287680 рублей</a:t>
          </a:r>
          <a:endParaRPr lang="ru-RU" dirty="0"/>
        </a:p>
      </dgm:t>
    </dgm:pt>
    <dgm:pt modelId="{BD3FD1D0-F2BA-45E2-ADE5-A50318E439FA}" type="parTrans" cxnId="{EF804A96-E87C-4B01-B231-E5E8F332BF58}">
      <dgm:prSet/>
      <dgm:spPr/>
      <dgm:t>
        <a:bodyPr/>
        <a:lstStyle/>
        <a:p>
          <a:endParaRPr lang="ru-RU"/>
        </a:p>
      </dgm:t>
    </dgm:pt>
    <dgm:pt modelId="{8252B3AB-AE2E-4883-8FC7-B6325422906A}" type="sibTrans" cxnId="{EF804A96-E87C-4B01-B231-E5E8F332BF58}">
      <dgm:prSet/>
      <dgm:spPr/>
      <dgm:t>
        <a:bodyPr/>
        <a:lstStyle/>
        <a:p>
          <a:endParaRPr lang="ru-RU"/>
        </a:p>
      </dgm:t>
    </dgm:pt>
    <dgm:pt modelId="{4D36703C-8128-432A-AF1C-23D33DCC953D}">
      <dgm:prSet phldrT="[Текст]"/>
      <dgm:spPr/>
      <dgm:t>
        <a:bodyPr/>
        <a:lstStyle/>
        <a:p>
          <a:r>
            <a:rPr lang="ru-RU" dirty="0"/>
            <a:t>3 года</a:t>
          </a:r>
        </a:p>
      </dgm:t>
    </dgm:pt>
    <dgm:pt modelId="{8216618D-FCC6-4020-A119-2EB9ECE30282}" type="parTrans" cxnId="{6BD8F18A-95E3-4604-AA10-E9E406F02763}">
      <dgm:prSet/>
      <dgm:spPr/>
      <dgm:t>
        <a:bodyPr/>
        <a:lstStyle/>
        <a:p>
          <a:endParaRPr lang="ru-RU"/>
        </a:p>
      </dgm:t>
    </dgm:pt>
    <dgm:pt modelId="{4F4C7C38-FA3E-4126-8052-2ABD41957040}" type="sibTrans" cxnId="{6BD8F18A-95E3-4604-AA10-E9E406F02763}">
      <dgm:prSet/>
      <dgm:spPr/>
      <dgm:t>
        <a:bodyPr/>
        <a:lstStyle/>
        <a:p>
          <a:endParaRPr lang="ru-RU"/>
        </a:p>
      </dgm:t>
    </dgm:pt>
    <dgm:pt modelId="{0CB046FE-2334-4A8D-9970-877DAD866AAE}">
      <dgm:prSet phldrT="[Текст]"/>
      <dgm:spPr/>
      <dgm:t>
        <a:bodyPr/>
        <a:lstStyle/>
        <a:p>
          <a:r>
            <a:rPr lang="ru-RU" dirty="0"/>
            <a:t>575360 рублей</a:t>
          </a:r>
        </a:p>
      </dgm:t>
    </dgm:pt>
    <dgm:pt modelId="{15000DF8-FAB5-43A4-A374-01A04929A29A}" type="parTrans" cxnId="{351F4374-BE93-4B8D-87F6-F7DB8679B53B}">
      <dgm:prSet/>
      <dgm:spPr/>
      <dgm:t>
        <a:bodyPr/>
        <a:lstStyle/>
        <a:p>
          <a:endParaRPr lang="ru-RU"/>
        </a:p>
      </dgm:t>
    </dgm:pt>
    <dgm:pt modelId="{190A61C3-BB9F-4FC5-BAB4-E1A32F26EA37}" type="sibTrans" cxnId="{351F4374-BE93-4B8D-87F6-F7DB8679B53B}">
      <dgm:prSet/>
      <dgm:spPr/>
      <dgm:t>
        <a:bodyPr/>
        <a:lstStyle/>
        <a:p>
          <a:endParaRPr lang="ru-RU"/>
        </a:p>
      </dgm:t>
    </dgm:pt>
    <dgm:pt modelId="{694C97F0-52A1-4A15-A99F-48F6F9C2A62A}">
      <dgm:prSet phldrT="[Текст]"/>
      <dgm:spPr/>
      <dgm:t>
        <a:bodyPr/>
        <a:lstStyle/>
        <a:p>
          <a:r>
            <a:rPr lang="ru-RU" dirty="0"/>
            <a:t>5 лет</a:t>
          </a:r>
        </a:p>
      </dgm:t>
    </dgm:pt>
    <dgm:pt modelId="{8681DEF9-691E-44B3-B07F-2859977C8D80}" type="parTrans" cxnId="{0698B944-47D5-4926-ADAC-CF584C15C35C}">
      <dgm:prSet/>
      <dgm:spPr/>
      <dgm:t>
        <a:bodyPr/>
        <a:lstStyle/>
        <a:p>
          <a:endParaRPr lang="ru-RU"/>
        </a:p>
      </dgm:t>
    </dgm:pt>
    <dgm:pt modelId="{383809CB-3C2C-4B4C-B027-FBDD18276F3E}" type="sibTrans" cxnId="{0698B944-47D5-4926-ADAC-CF584C15C35C}">
      <dgm:prSet/>
      <dgm:spPr/>
      <dgm:t>
        <a:bodyPr/>
        <a:lstStyle/>
        <a:p>
          <a:endParaRPr lang="ru-RU"/>
        </a:p>
      </dgm:t>
    </dgm:pt>
    <dgm:pt modelId="{B578C56D-572E-4938-989A-BB1103CD0B5F}">
      <dgm:prSet phldrT="[Текст]"/>
      <dgm:spPr/>
      <dgm:t>
        <a:bodyPr/>
        <a:lstStyle/>
        <a:p>
          <a:r>
            <a:rPr lang="ru-RU" b="0" dirty="0"/>
            <a:t>1438400 рублей</a:t>
          </a:r>
          <a:endParaRPr lang="ru-RU" dirty="0"/>
        </a:p>
      </dgm:t>
    </dgm:pt>
    <dgm:pt modelId="{BB8D7F6F-A9D6-4210-8F80-786325991CFE}" type="parTrans" cxnId="{24D5D7CB-7B55-4D8B-8FB0-8F961C3BCFC7}">
      <dgm:prSet/>
      <dgm:spPr/>
      <dgm:t>
        <a:bodyPr/>
        <a:lstStyle/>
        <a:p>
          <a:endParaRPr lang="ru-RU"/>
        </a:p>
      </dgm:t>
    </dgm:pt>
    <dgm:pt modelId="{22C54A35-A5CC-4F5A-84AF-5D3D448FFC35}" type="sibTrans" cxnId="{24D5D7CB-7B55-4D8B-8FB0-8F961C3BCFC7}">
      <dgm:prSet/>
      <dgm:spPr/>
      <dgm:t>
        <a:bodyPr/>
        <a:lstStyle/>
        <a:p>
          <a:endParaRPr lang="ru-RU"/>
        </a:p>
      </dgm:t>
    </dgm:pt>
    <dgm:pt modelId="{158E4C08-F4F3-4CE4-A3C9-1032F97D434C}" type="pres">
      <dgm:prSet presAssocID="{14A3DCF1-9387-4C25-AFDA-E1B008EDEE0A}" presName="linearFlow" presStyleCnt="0">
        <dgm:presLayoutVars>
          <dgm:dir/>
          <dgm:animLvl val="lvl"/>
          <dgm:resizeHandles val="exact"/>
        </dgm:presLayoutVars>
      </dgm:prSet>
      <dgm:spPr/>
    </dgm:pt>
    <dgm:pt modelId="{58B02762-42A0-43D8-B0B4-553B46DE19F0}" type="pres">
      <dgm:prSet presAssocID="{DCD7A19D-6575-4E1A-AC21-7D9F0B50B31F}" presName="composite" presStyleCnt="0"/>
      <dgm:spPr/>
    </dgm:pt>
    <dgm:pt modelId="{4F9841B9-9A82-4D9B-9BBC-3657CF3040FA}" type="pres">
      <dgm:prSet presAssocID="{DCD7A19D-6575-4E1A-AC21-7D9F0B50B31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DEAD00-F744-4BCE-A619-1F1A9FD6DD82}" type="pres">
      <dgm:prSet presAssocID="{DCD7A19D-6575-4E1A-AC21-7D9F0B50B31F}" presName="parSh" presStyleLbl="node1" presStyleIdx="0" presStyleCnt="3"/>
      <dgm:spPr/>
    </dgm:pt>
    <dgm:pt modelId="{EB587F2C-4768-42F6-B6A4-73AEC5E27AD7}" type="pres">
      <dgm:prSet presAssocID="{DCD7A19D-6575-4E1A-AC21-7D9F0B50B31F}" presName="desTx" presStyleLbl="fgAcc1" presStyleIdx="0" presStyleCnt="3">
        <dgm:presLayoutVars>
          <dgm:bulletEnabled val="1"/>
        </dgm:presLayoutVars>
      </dgm:prSet>
      <dgm:spPr/>
    </dgm:pt>
    <dgm:pt modelId="{809A3EA9-D41F-4EDF-91A7-F2A7BFE2ECE4}" type="pres">
      <dgm:prSet presAssocID="{93A5B4EB-03B7-45B0-9BC0-5656916CFD95}" presName="sibTrans" presStyleLbl="sibTrans2D1" presStyleIdx="0" presStyleCnt="2"/>
      <dgm:spPr/>
    </dgm:pt>
    <dgm:pt modelId="{65C9DE05-14E9-4254-9F4B-4718153FD122}" type="pres">
      <dgm:prSet presAssocID="{93A5B4EB-03B7-45B0-9BC0-5656916CFD95}" presName="connTx" presStyleLbl="sibTrans2D1" presStyleIdx="0" presStyleCnt="2"/>
      <dgm:spPr/>
    </dgm:pt>
    <dgm:pt modelId="{55FB21A2-183B-41AF-BF13-C54A3B4C105E}" type="pres">
      <dgm:prSet presAssocID="{4D36703C-8128-432A-AF1C-23D33DCC953D}" presName="composite" presStyleCnt="0"/>
      <dgm:spPr/>
    </dgm:pt>
    <dgm:pt modelId="{46AAAEBF-656C-4BA4-9939-5E611D0179FA}" type="pres">
      <dgm:prSet presAssocID="{4D36703C-8128-432A-AF1C-23D33DCC953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EE87E5A-209D-497B-9845-D8C660246A30}" type="pres">
      <dgm:prSet presAssocID="{4D36703C-8128-432A-AF1C-23D33DCC953D}" presName="parSh" presStyleLbl="node1" presStyleIdx="1" presStyleCnt="3"/>
      <dgm:spPr/>
    </dgm:pt>
    <dgm:pt modelId="{B82DBC70-6F4F-47D5-9440-17DB82E6705B}" type="pres">
      <dgm:prSet presAssocID="{4D36703C-8128-432A-AF1C-23D33DCC953D}" presName="desTx" presStyleLbl="fgAcc1" presStyleIdx="1" presStyleCnt="3">
        <dgm:presLayoutVars>
          <dgm:bulletEnabled val="1"/>
        </dgm:presLayoutVars>
      </dgm:prSet>
      <dgm:spPr/>
    </dgm:pt>
    <dgm:pt modelId="{A307FFE2-C164-473D-A184-865CA946C994}" type="pres">
      <dgm:prSet presAssocID="{4F4C7C38-FA3E-4126-8052-2ABD41957040}" presName="sibTrans" presStyleLbl="sibTrans2D1" presStyleIdx="1" presStyleCnt="2"/>
      <dgm:spPr/>
    </dgm:pt>
    <dgm:pt modelId="{79924B48-0E02-40CF-AFC6-47E65CD5B352}" type="pres">
      <dgm:prSet presAssocID="{4F4C7C38-FA3E-4126-8052-2ABD41957040}" presName="connTx" presStyleLbl="sibTrans2D1" presStyleIdx="1" presStyleCnt="2"/>
      <dgm:spPr/>
    </dgm:pt>
    <dgm:pt modelId="{19BBD48E-1AD4-4F6D-9748-762418FA5A66}" type="pres">
      <dgm:prSet presAssocID="{694C97F0-52A1-4A15-A99F-48F6F9C2A62A}" presName="composite" presStyleCnt="0"/>
      <dgm:spPr/>
    </dgm:pt>
    <dgm:pt modelId="{659FFFB8-76E0-437E-A7C9-F3E703EF5D17}" type="pres">
      <dgm:prSet presAssocID="{694C97F0-52A1-4A15-A99F-48F6F9C2A62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336E5B-1428-4B3F-9114-D95365F5CD6B}" type="pres">
      <dgm:prSet presAssocID="{694C97F0-52A1-4A15-A99F-48F6F9C2A62A}" presName="parSh" presStyleLbl="node1" presStyleIdx="2" presStyleCnt="3"/>
      <dgm:spPr/>
    </dgm:pt>
    <dgm:pt modelId="{93D670A1-ADC3-4CA7-B5E9-B2A9686E07CD}" type="pres">
      <dgm:prSet presAssocID="{694C97F0-52A1-4A15-A99F-48F6F9C2A62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4BA6534-8FAE-4B4E-8DF4-9C38784F31B7}" type="presOf" srcId="{93A5B4EB-03B7-45B0-9BC0-5656916CFD95}" destId="{809A3EA9-D41F-4EDF-91A7-F2A7BFE2ECE4}" srcOrd="0" destOrd="0" presId="urn:microsoft.com/office/officeart/2005/8/layout/process3"/>
    <dgm:cxn modelId="{A0CCF839-3CD0-4EAF-9922-FF79644F8D75}" type="presOf" srcId="{4D36703C-8128-432A-AF1C-23D33DCC953D}" destId="{46AAAEBF-656C-4BA4-9939-5E611D0179FA}" srcOrd="0" destOrd="0" presId="urn:microsoft.com/office/officeart/2005/8/layout/process3"/>
    <dgm:cxn modelId="{0698B944-47D5-4926-ADAC-CF584C15C35C}" srcId="{14A3DCF1-9387-4C25-AFDA-E1B008EDEE0A}" destId="{694C97F0-52A1-4A15-A99F-48F6F9C2A62A}" srcOrd="2" destOrd="0" parTransId="{8681DEF9-691E-44B3-B07F-2859977C8D80}" sibTransId="{383809CB-3C2C-4B4C-B027-FBDD18276F3E}"/>
    <dgm:cxn modelId="{0BB75B4B-8BBA-417F-AAC5-37F95D6B224A}" type="presOf" srcId="{93A5B4EB-03B7-45B0-9BC0-5656916CFD95}" destId="{65C9DE05-14E9-4254-9F4B-4718153FD122}" srcOrd="1" destOrd="0" presId="urn:microsoft.com/office/officeart/2005/8/layout/process3"/>
    <dgm:cxn modelId="{5738976B-93CD-4890-B003-AD324A1B0162}" type="presOf" srcId="{DCD7A19D-6575-4E1A-AC21-7D9F0B50B31F}" destId="{4F9841B9-9A82-4D9B-9BBC-3657CF3040FA}" srcOrd="0" destOrd="0" presId="urn:microsoft.com/office/officeart/2005/8/layout/process3"/>
    <dgm:cxn modelId="{B480C14C-8042-435F-B1D4-B2E5A5C3D955}" type="presOf" srcId="{0CB046FE-2334-4A8D-9970-877DAD866AAE}" destId="{B82DBC70-6F4F-47D5-9440-17DB82E6705B}" srcOrd="0" destOrd="0" presId="urn:microsoft.com/office/officeart/2005/8/layout/process3"/>
    <dgm:cxn modelId="{183A226F-9F1A-4256-865A-EA5C74BE11DA}" srcId="{14A3DCF1-9387-4C25-AFDA-E1B008EDEE0A}" destId="{DCD7A19D-6575-4E1A-AC21-7D9F0B50B31F}" srcOrd="0" destOrd="0" parTransId="{190897B1-F960-4BC2-944A-8004A17D36F0}" sibTransId="{93A5B4EB-03B7-45B0-9BC0-5656916CFD95}"/>
    <dgm:cxn modelId="{AEEAAD4F-B435-4BA2-A908-9F493FBEEECD}" type="presOf" srcId="{694C97F0-52A1-4A15-A99F-48F6F9C2A62A}" destId="{659FFFB8-76E0-437E-A7C9-F3E703EF5D17}" srcOrd="0" destOrd="0" presId="urn:microsoft.com/office/officeart/2005/8/layout/process3"/>
    <dgm:cxn modelId="{5AE30553-C40F-4DDD-9D01-B453619DABF2}" type="presOf" srcId="{4F4C7C38-FA3E-4126-8052-2ABD41957040}" destId="{A307FFE2-C164-473D-A184-865CA946C994}" srcOrd="0" destOrd="0" presId="urn:microsoft.com/office/officeart/2005/8/layout/process3"/>
    <dgm:cxn modelId="{351F4374-BE93-4B8D-87F6-F7DB8679B53B}" srcId="{4D36703C-8128-432A-AF1C-23D33DCC953D}" destId="{0CB046FE-2334-4A8D-9970-877DAD866AAE}" srcOrd="0" destOrd="0" parTransId="{15000DF8-FAB5-43A4-A374-01A04929A29A}" sibTransId="{190A61C3-BB9F-4FC5-BAB4-E1A32F26EA37}"/>
    <dgm:cxn modelId="{16077976-BE66-4D4D-946E-4D7D53AEA21B}" type="presOf" srcId="{4D36703C-8128-432A-AF1C-23D33DCC953D}" destId="{7EE87E5A-209D-497B-9845-D8C660246A30}" srcOrd="1" destOrd="0" presId="urn:microsoft.com/office/officeart/2005/8/layout/process3"/>
    <dgm:cxn modelId="{59312C82-472F-4C4C-B47C-2AE711A6B9F7}" type="presOf" srcId="{10DAAF2F-8930-4E0F-A531-B415D3DCD53C}" destId="{EB587F2C-4768-42F6-B6A4-73AEC5E27AD7}" srcOrd="0" destOrd="0" presId="urn:microsoft.com/office/officeart/2005/8/layout/process3"/>
    <dgm:cxn modelId="{2701A989-FA8F-48BC-A925-66DD8D7BE103}" type="presOf" srcId="{4F4C7C38-FA3E-4126-8052-2ABD41957040}" destId="{79924B48-0E02-40CF-AFC6-47E65CD5B352}" srcOrd="1" destOrd="0" presId="urn:microsoft.com/office/officeart/2005/8/layout/process3"/>
    <dgm:cxn modelId="{6BD8F18A-95E3-4604-AA10-E9E406F02763}" srcId="{14A3DCF1-9387-4C25-AFDA-E1B008EDEE0A}" destId="{4D36703C-8128-432A-AF1C-23D33DCC953D}" srcOrd="1" destOrd="0" parTransId="{8216618D-FCC6-4020-A119-2EB9ECE30282}" sibTransId="{4F4C7C38-FA3E-4126-8052-2ABD41957040}"/>
    <dgm:cxn modelId="{EF804A96-E87C-4B01-B231-E5E8F332BF58}" srcId="{DCD7A19D-6575-4E1A-AC21-7D9F0B50B31F}" destId="{10DAAF2F-8930-4E0F-A531-B415D3DCD53C}" srcOrd="0" destOrd="0" parTransId="{BD3FD1D0-F2BA-45E2-ADE5-A50318E439FA}" sibTransId="{8252B3AB-AE2E-4883-8FC7-B6325422906A}"/>
    <dgm:cxn modelId="{F2C74BA9-FD60-435E-A50F-BDCB66F6AD3C}" type="presOf" srcId="{14A3DCF1-9387-4C25-AFDA-E1B008EDEE0A}" destId="{158E4C08-F4F3-4CE4-A3C9-1032F97D434C}" srcOrd="0" destOrd="0" presId="urn:microsoft.com/office/officeart/2005/8/layout/process3"/>
    <dgm:cxn modelId="{5A134DBF-808C-4277-84B5-3EF26E2987E5}" type="presOf" srcId="{694C97F0-52A1-4A15-A99F-48F6F9C2A62A}" destId="{5B336E5B-1428-4B3F-9114-D95365F5CD6B}" srcOrd="1" destOrd="0" presId="urn:microsoft.com/office/officeart/2005/8/layout/process3"/>
    <dgm:cxn modelId="{24D5D7CB-7B55-4D8B-8FB0-8F961C3BCFC7}" srcId="{694C97F0-52A1-4A15-A99F-48F6F9C2A62A}" destId="{B578C56D-572E-4938-989A-BB1103CD0B5F}" srcOrd="0" destOrd="0" parTransId="{BB8D7F6F-A9D6-4210-8F80-786325991CFE}" sibTransId="{22C54A35-A5CC-4F5A-84AF-5D3D448FFC35}"/>
    <dgm:cxn modelId="{1EA4C4E9-C40A-47FD-A53F-EC1607C39510}" type="presOf" srcId="{B578C56D-572E-4938-989A-BB1103CD0B5F}" destId="{93D670A1-ADC3-4CA7-B5E9-B2A9686E07CD}" srcOrd="0" destOrd="0" presId="urn:microsoft.com/office/officeart/2005/8/layout/process3"/>
    <dgm:cxn modelId="{8F2CDAFA-6DBF-4460-ADC4-EF6CA768EECC}" type="presOf" srcId="{DCD7A19D-6575-4E1A-AC21-7D9F0B50B31F}" destId="{37DEAD00-F744-4BCE-A619-1F1A9FD6DD82}" srcOrd="1" destOrd="0" presId="urn:microsoft.com/office/officeart/2005/8/layout/process3"/>
    <dgm:cxn modelId="{56FB9618-0F98-41AC-B875-0A90E8B2A467}" type="presParOf" srcId="{158E4C08-F4F3-4CE4-A3C9-1032F97D434C}" destId="{58B02762-42A0-43D8-B0B4-553B46DE19F0}" srcOrd="0" destOrd="0" presId="urn:microsoft.com/office/officeart/2005/8/layout/process3"/>
    <dgm:cxn modelId="{816E254F-877B-49DB-886F-A81B1C690E7C}" type="presParOf" srcId="{58B02762-42A0-43D8-B0B4-553B46DE19F0}" destId="{4F9841B9-9A82-4D9B-9BBC-3657CF3040FA}" srcOrd="0" destOrd="0" presId="urn:microsoft.com/office/officeart/2005/8/layout/process3"/>
    <dgm:cxn modelId="{52D7DF4C-DD79-4DF4-9344-43A777241C31}" type="presParOf" srcId="{58B02762-42A0-43D8-B0B4-553B46DE19F0}" destId="{37DEAD00-F744-4BCE-A619-1F1A9FD6DD82}" srcOrd="1" destOrd="0" presId="urn:microsoft.com/office/officeart/2005/8/layout/process3"/>
    <dgm:cxn modelId="{73BE9347-F646-4317-86D7-68E6F4BE4F61}" type="presParOf" srcId="{58B02762-42A0-43D8-B0B4-553B46DE19F0}" destId="{EB587F2C-4768-42F6-B6A4-73AEC5E27AD7}" srcOrd="2" destOrd="0" presId="urn:microsoft.com/office/officeart/2005/8/layout/process3"/>
    <dgm:cxn modelId="{4E4B8851-EF2A-4429-A1F1-0D8DBAB32B11}" type="presParOf" srcId="{158E4C08-F4F3-4CE4-A3C9-1032F97D434C}" destId="{809A3EA9-D41F-4EDF-91A7-F2A7BFE2ECE4}" srcOrd="1" destOrd="0" presId="urn:microsoft.com/office/officeart/2005/8/layout/process3"/>
    <dgm:cxn modelId="{1B64C695-8085-47D5-85A2-80B440D6E8A4}" type="presParOf" srcId="{809A3EA9-D41F-4EDF-91A7-F2A7BFE2ECE4}" destId="{65C9DE05-14E9-4254-9F4B-4718153FD122}" srcOrd="0" destOrd="0" presId="urn:microsoft.com/office/officeart/2005/8/layout/process3"/>
    <dgm:cxn modelId="{8B019C3F-33F1-4BD1-A81D-2BD7FC421436}" type="presParOf" srcId="{158E4C08-F4F3-4CE4-A3C9-1032F97D434C}" destId="{55FB21A2-183B-41AF-BF13-C54A3B4C105E}" srcOrd="2" destOrd="0" presId="urn:microsoft.com/office/officeart/2005/8/layout/process3"/>
    <dgm:cxn modelId="{E18594D0-F2E4-4143-AD97-E53C31C87357}" type="presParOf" srcId="{55FB21A2-183B-41AF-BF13-C54A3B4C105E}" destId="{46AAAEBF-656C-4BA4-9939-5E611D0179FA}" srcOrd="0" destOrd="0" presId="urn:microsoft.com/office/officeart/2005/8/layout/process3"/>
    <dgm:cxn modelId="{527CE5D9-67CB-4651-B8F0-D06F24E6A641}" type="presParOf" srcId="{55FB21A2-183B-41AF-BF13-C54A3B4C105E}" destId="{7EE87E5A-209D-497B-9845-D8C660246A30}" srcOrd="1" destOrd="0" presId="urn:microsoft.com/office/officeart/2005/8/layout/process3"/>
    <dgm:cxn modelId="{1E4A9664-B469-41ED-BE53-B39655CBAB8D}" type="presParOf" srcId="{55FB21A2-183B-41AF-BF13-C54A3B4C105E}" destId="{B82DBC70-6F4F-47D5-9440-17DB82E6705B}" srcOrd="2" destOrd="0" presId="urn:microsoft.com/office/officeart/2005/8/layout/process3"/>
    <dgm:cxn modelId="{7F0B2A07-DE2E-472A-8A25-4C2BB2C8A413}" type="presParOf" srcId="{158E4C08-F4F3-4CE4-A3C9-1032F97D434C}" destId="{A307FFE2-C164-473D-A184-865CA946C994}" srcOrd="3" destOrd="0" presId="urn:microsoft.com/office/officeart/2005/8/layout/process3"/>
    <dgm:cxn modelId="{2C771DE8-2D24-473B-B726-307CA0E316E0}" type="presParOf" srcId="{A307FFE2-C164-473D-A184-865CA946C994}" destId="{79924B48-0E02-40CF-AFC6-47E65CD5B352}" srcOrd="0" destOrd="0" presId="urn:microsoft.com/office/officeart/2005/8/layout/process3"/>
    <dgm:cxn modelId="{9AE0DA3D-939C-4A37-80B7-64A44BF5BAB1}" type="presParOf" srcId="{158E4C08-F4F3-4CE4-A3C9-1032F97D434C}" destId="{19BBD48E-1AD4-4F6D-9748-762418FA5A66}" srcOrd="4" destOrd="0" presId="urn:microsoft.com/office/officeart/2005/8/layout/process3"/>
    <dgm:cxn modelId="{09291E5A-556B-4F54-8C20-0F32B83B5C3F}" type="presParOf" srcId="{19BBD48E-1AD4-4F6D-9748-762418FA5A66}" destId="{659FFFB8-76E0-437E-A7C9-F3E703EF5D17}" srcOrd="0" destOrd="0" presId="urn:microsoft.com/office/officeart/2005/8/layout/process3"/>
    <dgm:cxn modelId="{2FC3B061-57CE-465F-9BA8-EFD8088280E8}" type="presParOf" srcId="{19BBD48E-1AD4-4F6D-9748-762418FA5A66}" destId="{5B336E5B-1428-4B3F-9114-D95365F5CD6B}" srcOrd="1" destOrd="0" presId="urn:microsoft.com/office/officeart/2005/8/layout/process3"/>
    <dgm:cxn modelId="{0A307EC3-47A4-40D1-A9C2-112BE93C6A08}" type="presParOf" srcId="{19BBD48E-1AD4-4F6D-9748-762418FA5A66}" destId="{93D670A1-ADC3-4CA7-B5E9-B2A9686E07C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3B95B3-255C-469E-BBBE-0B6687FA4C9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01D751D-87A7-43C5-B2B6-D58716695613}" type="pres">
      <dgm:prSet presAssocID="{083B95B3-255C-469E-BBBE-0B6687FA4C94}" presName="diagram" presStyleCnt="0">
        <dgm:presLayoutVars>
          <dgm:dir/>
          <dgm:resizeHandles val="exact"/>
        </dgm:presLayoutVars>
      </dgm:prSet>
      <dgm:spPr/>
    </dgm:pt>
  </dgm:ptLst>
  <dgm:cxnLst>
    <dgm:cxn modelId="{CD1C437A-A944-4A63-9C22-14B9AB92E4A9}" type="presOf" srcId="{083B95B3-255C-469E-BBBE-0B6687FA4C94}" destId="{B01D751D-87A7-43C5-B2B6-D5871669561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3229CA-467A-4F7C-992E-F00183C37B7E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067CAD20-FA8F-46FD-BC67-C64DBE558302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Минимальные затраты на начальном этапе</a:t>
          </a:r>
        </a:p>
      </dgm:t>
    </dgm:pt>
    <dgm:pt modelId="{1DFAA795-2947-4917-B34B-46F2ECB7B16E}" type="parTrans" cxnId="{C781AC1D-C25B-43E4-8A8F-001BA6D6E4D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5AA9CC-BA1B-462E-A846-4FF8E6440B49}" type="sibTrans" cxnId="{C781AC1D-C25B-43E4-8A8F-001BA6D6E4D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49B49F-279E-4731-8CD0-FB61172D8EC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развернуть в условиях любой страны</a:t>
          </a:r>
        </a:p>
      </dgm:t>
    </dgm:pt>
    <dgm:pt modelId="{2D7C8AB5-7721-404C-B8B6-D04021A83B0C}" type="parTrans" cxnId="{5BF5BFD3-BA4A-4235-8FAF-C8BA4A06451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2F2799-7EFF-463C-8CFF-B84BB0CF600E}" type="sibTrans" cxnId="{5BF5BFD3-BA4A-4235-8FAF-C8BA4A06451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75BA9E-9ED4-41EA-AD17-54B2D9B6BFA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Легкая возможность к горизонтальному расширению</a:t>
          </a:r>
        </a:p>
      </dgm:t>
    </dgm:pt>
    <dgm:pt modelId="{354F003E-3D28-4726-8808-0FDCD7E4C122}" type="parTrans" cxnId="{97BD78E0-FC5B-4762-A0D1-1FE8DE2EDC0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77CE5A-1A25-403C-BC69-874B89B523EA}" type="sibTrans" cxnId="{97BD78E0-FC5B-4762-A0D1-1FE8DE2EDC0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25B800-CD28-46A3-8033-A68716ED525F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Слабая стойкость к стрессовым нагрузкам</a:t>
          </a:r>
        </a:p>
      </dgm:t>
    </dgm:pt>
    <dgm:pt modelId="{DF4C0974-CE04-424E-BD98-64F6A712BFC5}" type="parTrans" cxnId="{84D66175-EA5F-4327-9996-8F5A32167A9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7D237F-315B-4553-88F2-F852D973FEC4}" type="sibTrans" cxnId="{84D66175-EA5F-4327-9996-8F5A32167A9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9411A9-0E3E-4641-B318-41C9106C8E4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Очень сильная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распределенность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6E8D02-E83A-4A80-9459-6D383FBA96FF}" type="parTrans" cxnId="{8D06FF5F-5536-4C37-8E0A-52EA63CF78D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8A5D4F-5977-49D7-93CB-920C43FD7B0E}" type="sibTrans" cxnId="{8D06FF5F-5536-4C37-8E0A-52EA63CF78D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4CBF10-B09F-457B-BF5D-898A60EDB7E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Плюсы</a:t>
          </a:r>
        </a:p>
      </dgm:t>
    </dgm:pt>
    <dgm:pt modelId="{941E0BD6-8DAC-4F3A-814C-F79457BDD8F0}" type="parTrans" cxnId="{F9AA314C-1C91-43D0-A8BA-8B4C6EB8D57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E05ED2-253B-4D37-B201-11D18EF6D35A}" type="sibTrans" cxnId="{F9AA314C-1C91-43D0-A8BA-8B4C6EB8D57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CC0EFC-F2D0-4C59-8E7C-5203A7729DBA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Минусы</a:t>
          </a:r>
        </a:p>
      </dgm:t>
    </dgm:pt>
    <dgm:pt modelId="{1D1A3CC6-7130-4D01-85F7-B77D0F80A65F}" type="parTrans" cxnId="{982C5FE7-A7A3-4702-9404-8F117902ADC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BBD54E-0EFB-4F95-9ADC-AF31CB971BEE}" type="sibTrans" cxnId="{982C5FE7-A7A3-4702-9404-8F117902ADC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C1B61B-6B65-461F-9DC0-815520C90BD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Возможно, придётся переделывать</a:t>
          </a:r>
        </a:p>
      </dgm:t>
    </dgm:pt>
    <dgm:pt modelId="{54B02C5C-3F78-4144-85B6-96371BB3CCC3}" type="parTrans" cxnId="{70B96CA4-B6E1-4F21-8339-3A032D3EA07F}">
      <dgm:prSet/>
      <dgm:spPr/>
      <dgm:t>
        <a:bodyPr/>
        <a:lstStyle/>
        <a:p>
          <a:endParaRPr lang="ru-RU"/>
        </a:p>
      </dgm:t>
    </dgm:pt>
    <dgm:pt modelId="{B16CEDD6-F15D-4DBC-BFB7-3425C93D4CDB}" type="sibTrans" cxnId="{70B96CA4-B6E1-4F21-8339-3A032D3EA07F}">
      <dgm:prSet/>
      <dgm:spPr/>
      <dgm:t>
        <a:bodyPr/>
        <a:lstStyle/>
        <a:p>
          <a:endParaRPr lang="ru-RU"/>
        </a:p>
      </dgm:t>
    </dgm:pt>
    <dgm:pt modelId="{5252B8A5-B981-492E-B886-4FC41BC0BB6C}" type="pres">
      <dgm:prSet presAssocID="{D43229CA-467A-4F7C-992E-F00183C37B7E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3D50AF6-7EFE-42FD-A526-1AA380E3011A}" type="pres">
      <dgm:prSet presAssocID="{D43229CA-467A-4F7C-992E-F00183C37B7E}" presName="dummyMaxCanvas" presStyleCnt="0"/>
      <dgm:spPr/>
    </dgm:pt>
    <dgm:pt modelId="{E1A5DFF3-F850-4E21-B7C5-3A490245AB00}" type="pres">
      <dgm:prSet presAssocID="{D43229CA-467A-4F7C-992E-F00183C37B7E}" presName="parentComposite" presStyleCnt="0"/>
      <dgm:spPr/>
    </dgm:pt>
    <dgm:pt modelId="{DE9F03A1-C150-4EB8-A7D7-33B29009DC79}" type="pres">
      <dgm:prSet presAssocID="{D43229CA-467A-4F7C-992E-F00183C37B7E}" presName="parent1" presStyleLbl="alignAccFollowNode1" presStyleIdx="0" presStyleCnt="4">
        <dgm:presLayoutVars>
          <dgm:chMax val="4"/>
        </dgm:presLayoutVars>
      </dgm:prSet>
      <dgm:spPr/>
    </dgm:pt>
    <dgm:pt modelId="{A67DA11C-BB1A-4EBE-82A9-7E9B4273AD0B}" type="pres">
      <dgm:prSet presAssocID="{D43229CA-467A-4F7C-992E-F00183C37B7E}" presName="parent2" presStyleLbl="alignAccFollowNode1" presStyleIdx="1" presStyleCnt="4">
        <dgm:presLayoutVars>
          <dgm:chMax val="4"/>
        </dgm:presLayoutVars>
      </dgm:prSet>
      <dgm:spPr/>
    </dgm:pt>
    <dgm:pt modelId="{A9AF642C-1B7D-4703-A629-405252CDB159}" type="pres">
      <dgm:prSet presAssocID="{D43229CA-467A-4F7C-992E-F00183C37B7E}" presName="childrenComposite" presStyleCnt="0"/>
      <dgm:spPr/>
    </dgm:pt>
    <dgm:pt modelId="{6AB244DC-EC37-4C75-AFA2-97E7F2C124F1}" type="pres">
      <dgm:prSet presAssocID="{D43229CA-467A-4F7C-992E-F00183C37B7E}" presName="dummyMaxCanvas_ChildArea" presStyleCnt="0"/>
      <dgm:spPr/>
    </dgm:pt>
    <dgm:pt modelId="{8BBE636C-6FE6-4168-925E-CA46E3F62B4A}" type="pres">
      <dgm:prSet presAssocID="{D43229CA-467A-4F7C-992E-F00183C37B7E}" presName="fulcrum" presStyleLbl="alignAccFollowNode1" presStyleIdx="2" presStyleCnt="4"/>
      <dgm:spPr/>
    </dgm:pt>
    <dgm:pt modelId="{0FA4BA97-9953-4CBE-8697-197348E3653A}" type="pres">
      <dgm:prSet presAssocID="{D43229CA-467A-4F7C-992E-F00183C37B7E}" presName="balance_33" presStyleLbl="alignAccFollowNode1" presStyleIdx="3" presStyleCnt="4">
        <dgm:presLayoutVars>
          <dgm:bulletEnabled val="1"/>
        </dgm:presLayoutVars>
      </dgm:prSet>
      <dgm:spPr/>
    </dgm:pt>
    <dgm:pt modelId="{EA6E2057-34FA-40E5-AC33-792EBBFC9DDC}" type="pres">
      <dgm:prSet presAssocID="{D43229CA-467A-4F7C-992E-F00183C37B7E}" presName="right_33_1" presStyleLbl="node1" presStyleIdx="0" presStyleCnt="6">
        <dgm:presLayoutVars>
          <dgm:bulletEnabled val="1"/>
        </dgm:presLayoutVars>
      </dgm:prSet>
      <dgm:spPr/>
    </dgm:pt>
    <dgm:pt modelId="{A4C2F0D4-E7D5-4DF5-93EF-6973C1862683}" type="pres">
      <dgm:prSet presAssocID="{D43229CA-467A-4F7C-992E-F00183C37B7E}" presName="right_33_2" presStyleLbl="node1" presStyleIdx="1" presStyleCnt="6">
        <dgm:presLayoutVars>
          <dgm:bulletEnabled val="1"/>
        </dgm:presLayoutVars>
      </dgm:prSet>
      <dgm:spPr/>
    </dgm:pt>
    <dgm:pt modelId="{05906B9A-609E-4837-A0A2-4C50DE34B21C}" type="pres">
      <dgm:prSet presAssocID="{D43229CA-467A-4F7C-992E-F00183C37B7E}" presName="right_33_3" presStyleLbl="node1" presStyleIdx="2" presStyleCnt="6">
        <dgm:presLayoutVars>
          <dgm:bulletEnabled val="1"/>
        </dgm:presLayoutVars>
      </dgm:prSet>
      <dgm:spPr/>
    </dgm:pt>
    <dgm:pt modelId="{3E4C20F2-CEEF-440D-887C-AC05FE4C0363}" type="pres">
      <dgm:prSet presAssocID="{D43229CA-467A-4F7C-992E-F00183C37B7E}" presName="left_33_1" presStyleLbl="node1" presStyleIdx="3" presStyleCnt="6">
        <dgm:presLayoutVars>
          <dgm:bulletEnabled val="1"/>
        </dgm:presLayoutVars>
      </dgm:prSet>
      <dgm:spPr/>
    </dgm:pt>
    <dgm:pt modelId="{E56978FD-57B5-4709-AFD6-4FE5AB782EBB}" type="pres">
      <dgm:prSet presAssocID="{D43229CA-467A-4F7C-992E-F00183C37B7E}" presName="left_33_2" presStyleLbl="node1" presStyleIdx="4" presStyleCnt="6">
        <dgm:presLayoutVars>
          <dgm:bulletEnabled val="1"/>
        </dgm:presLayoutVars>
      </dgm:prSet>
      <dgm:spPr/>
    </dgm:pt>
    <dgm:pt modelId="{AF634F93-92D1-49A0-A79D-836EC86DE03D}" type="pres">
      <dgm:prSet presAssocID="{D43229CA-467A-4F7C-992E-F00183C37B7E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E42E1808-E391-4951-9545-D3878853014A}" type="presOf" srcId="{DF75BA9E-9ED4-41EA-AD17-54B2D9B6BFA6}" destId="{AF634F93-92D1-49A0-A79D-836EC86DE03D}" srcOrd="0" destOrd="0" presId="urn:microsoft.com/office/officeart/2005/8/layout/balance1"/>
    <dgm:cxn modelId="{B091DF1C-6D14-4E01-93BB-E2C6FF92BCDE}" type="presOf" srcId="{A8CC0EFC-F2D0-4C59-8E7C-5203A7729DBA}" destId="{A67DA11C-BB1A-4EBE-82A9-7E9B4273AD0B}" srcOrd="0" destOrd="0" presId="urn:microsoft.com/office/officeart/2005/8/layout/balance1"/>
    <dgm:cxn modelId="{C781AC1D-C25B-43E4-8A8F-001BA6D6E4D4}" srcId="{354CBF10-B09F-457B-BF5D-898A60EDB7E7}" destId="{067CAD20-FA8F-46FD-BC67-C64DBE558302}" srcOrd="0" destOrd="0" parTransId="{1DFAA795-2947-4917-B34B-46F2ECB7B16E}" sibTransId="{5C5AA9CC-BA1B-462E-A846-4FF8E6440B49}"/>
    <dgm:cxn modelId="{41C52B20-963E-4E6E-8805-3A194067D96D}" type="presOf" srcId="{067CAD20-FA8F-46FD-BC67-C64DBE558302}" destId="{3E4C20F2-CEEF-440D-887C-AC05FE4C0363}" srcOrd="0" destOrd="0" presId="urn:microsoft.com/office/officeart/2005/8/layout/balance1"/>
    <dgm:cxn modelId="{56895D21-2A4F-4C14-B41C-FCFB192CA988}" type="presOf" srcId="{B325B800-CD28-46A3-8033-A68716ED525F}" destId="{EA6E2057-34FA-40E5-AC33-792EBBFC9DDC}" srcOrd="0" destOrd="0" presId="urn:microsoft.com/office/officeart/2005/8/layout/balance1"/>
    <dgm:cxn modelId="{826E782F-E4B9-4D8B-98D0-566037DFB15B}" type="presOf" srcId="{354CBF10-B09F-457B-BF5D-898A60EDB7E7}" destId="{DE9F03A1-C150-4EB8-A7D7-33B29009DC79}" srcOrd="0" destOrd="0" presId="urn:microsoft.com/office/officeart/2005/8/layout/balance1"/>
    <dgm:cxn modelId="{8D06FF5F-5536-4C37-8E0A-52EA63CF78D8}" srcId="{A8CC0EFC-F2D0-4C59-8E7C-5203A7729DBA}" destId="{A09411A9-0E3E-4641-B318-41C9106C8E48}" srcOrd="1" destOrd="0" parTransId="{826E8D02-E83A-4A80-9459-6D383FBA96FF}" sibTransId="{588A5D4F-5977-49D7-93CB-920C43FD7B0E}"/>
    <dgm:cxn modelId="{E0EEEB60-0D33-41A8-B9AB-C13B240704F5}" type="presOf" srcId="{5349B49F-279E-4731-8CD0-FB61172D8ECE}" destId="{E56978FD-57B5-4709-AFD6-4FE5AB782EBB}" srcOrd="0" destOrd="0" presId="urn:microsoft.com/office/officeart/2005/8/layout/balance1"/>
    <dgm:cxn modelId="{081E4F46-8503-47AC-8D1F-52405C2FF5D8}" type="presOf" srcId="{A09411A9-0E3E-4641-B318-41C9106C8E48}" destId="{A4C2F0D4-E7D5-4DF5-93EF-6973C1862683}" srcOrd="0" destOrd="0" presId="urn:microsoft.com/office/officeart/2005/8/layout/balance1"/>
    <dgm:cxn modelId="{F9AA314C-1C91-43D0-A8BA-8B4C6EB8D574}" srcId="{D43229CA-467A-4F7C-992E-F00183C37B7E}" destId="{354CBF10-B09F-457B-BF5D-898A60EDB7E7}" srcOrd="0" destOrd="0" parTransId="{941E0BD6-8DAC-4F3A-814C-F79457BDD8F0}" sibTransId="{34E05ED2-253B-4D37-B201-11D18EF6D35A}"/>
    <dgm:cxn modelId="{84D66175-EA5F-4327-9996-8F5A32167A90}" srcId="{A8CC0EFC-F2D0-4C59-8E7C-5203A7729DBA}" destId="{B325B800-CD28-46A3-8033-A68716ED525F}" srcOrd="0" destOrd="0" parTransId="{DF4C0974-CE04-424E-BD98-64F6A712BFC5}" sibTransId="{9E7D237F-315B-4553-88F2-F852D973FEC4}"/>
    <dgm:cxn modelId="{859D3898-FD06-4146-BB9B-416C7F420E1A}" type="presOf" srcId="{BCC1B61B-6B65-461F-9DC0-815520C90BDE}" destId="{05906B9A-609E-4837-A0A2-4C50DE34B21C}" srcOrd="0" destOrd="0" presId="urn:microsoft.com/office/officeart/2005/8/layout/balance1"/>
    <dgm:cxn modelId="{70B96CA4-B6E1-4F21-8339-3A032D3EA07F}" srcId="{A8CC0EFC-F2D0-4C59-8E7C-5203A7729DBA}" destId="{BCC1B61B-6B65-461F-9DC0-815520C90BDE}" srcOrd="2" destOrd="0" parTransId="{54B02C5C-3F78-4144-85B6-96371BB3CCC3}" sibTransId="{B16CEDD6-F15D-4DBC-BFB7-3425C93D4CDB}"/>
    <dgm:cxn modelId="{998743D0-E2B3-4FFC-84BE-F66799766CF3}" type="presOf" srcId="{D43229CA-467A-4F7C-992E-F00183C37B7E}" destId="{5252B8A5-B981-492E-B886-4FC41BC0BB6C}" srcOrd="0" destOrd="0" presId="urn:microsoft.com/office/officeart/2005/8/layout/balance1"/>
    <dgm:cxn modelId="{5BF5BFD3-BA4A-4235-8FAF-C8BA4A064513}" srcId="{354CBF10-B09F-457B-BF5D-898A60EDB7E7}" destId="{5349B49F-279E-4731-8CD0-FB61172D8ECE}" srcOrd="1" destOrd="0" parTransId="{2D7C8AB5-7721-404C-B8B6-D04021A83B0C}" sibTransId="{152F2799-7EFF-463C-8CFF-B84BB0CF600E}"/>
    <dgm:cxn modelId="{97BD78E0-FC5B-4762-A0D1-1FE8DE2EDC09}" srcId="{354CBF10-B09F-457B-BF5D-898A60EDB7E7}" destId="{DF75BA9E-9ED4-41EA-AD17-54B2D9B6BFA6}" srcOrd="2" destOrd="0" parTransId="{354F003E-3D28-4726-8808-0FDCD7E4C122}" sibTransId="{6677CE5A-1A25-403C-BC69-874B89B523EA}"/>
    <dgm:cxn modelId="{982C5FE7-A7A3-4702-9404-8F117902ADC0}" srcId="{D43229CA-467A-4F7C-992E-F00183C37B7E}" destId="{A8CC0EFC-F2D0-4C59-8E7C-5203A7729DBA}" srcOrd="1" destOrd="0" parTransId="{1D1A3CC6-7130-4D01-85F7-B77D0F80A65F}" sibTransId="{3DBBD54E-0EFB-4F95-9ADC-AF31CB971BEE}"/>
    <dgm:cxn modelId="{A556972B-E3CA-484A-BE01-A710E981C591}" type="presParOf" srcId="{5252B8A5-B981-492E-B886-4FC41BC0BB6C}" destId="{93D50AF6-7EFE-42FD-A526-1AA380E3011A}" srcOrd="0" destOrd="0" presId="urn:microsoft.com/office/officeart/2005/8/layout/balance1"/>
    <dgm:cxn modelId="{D0AF1BAF-316D-4DD4-9463-6FE9E7D1BFB7}" type="presParOf" srcId="{5252B8A5-B981-492E-B886-4FC41BC0BB6C}" destId="{E1A5DFF3-F850-4E21-B7C5-3A490245AB00}" srcOrd="1" destOrd="0" presId="urn:microsoft.com/office/officeart/2005/8/layout/balance1"/>
    <dgm:cxn modelId="{056C5263-0AE5-4EB7-BAE4-5F68D382E373}" type="presParOf" srcId="{E1A5DFF3-F850-4E21-B7C5-3A490245AB00}" destId="{DE9F03A1-C150-4EB8-A7D7-33B29009DC79}" srcOrd="0" destOrd="0" presId="urn:microsoft.com/office/officeart/2005/8/layout/balance1"/>
    <dgm:cxn modelId="{E80AAC15-E5EF-4701-8218-48F9F29B8F67}" type="presParOf" srcId="{E1A5DFF3-F850-4E21-B7C5-3A490245AB00}" destId="{A67DA11C-BB1A-4EBE-82A9-7E9B4273AD0B}" srcOrd="1" destOrd="0" presId="urn:microsoft.com/office/officeart/2005/8/layout/balance1"/>
    <dgm:cxn modelId="{39DF4E03-3778-4987-A12A-32F3A4370405}" type="presParOf" srcId="{5252B8A5-B981-492E-B886-4FC41BC0BB6C}" destId="{A9AF642C-1B7D-4703-A629-405252CDB159}" srcOrd="2" destOrd="0" presId="urn:microsoft.com/office/officeart/2005/8/layout/balance1"/>
    <dgm:cxn modelId="{C183D58A-785C-4650-8C9C-FA53DD52A27A}" type="presParOf" srcId="{A9AF642C-1B7D-4703-A629-405252CDB159}" destId="{6AB244DC-EC37-4C75-AFA2-97E7F2C124F1}" srcOrd="0" destOrd="0" presId="urn:microsoft.com/office/officeart/2005/8/layout/balance1"/>
    <dgm:cxn modelId="{93B77E4E-F91E-4758-8B1E-5BE6B2027771}" type="presParOf" srcId="{A9AF642C-1B7D-4703-A629-405252CDB159}" destId="{8BBE636C-6FE6-4168-925E-CA46E3F62B4A}" srcOrd="1" destOrd="0" presId="urn:microsoft.com/office/officeart/2005/8/layout/balance1"/>
    <dgm:cxn modelId="{F0313426-F681-4DBE-B0E7-3BD5184C0019}" type="presParOf" srcId="{A9AF642C-1B7D-4703-A629-405252CDB159}" destId="{0FA4BA97-9953-4CBE-8697-197348E3653A}" srcOrd="2" destOrd="0" presId="urn:microsoft.com/office/officeart/2005/8/layout/balance1"/>
    <dgm:cxn modelId="{99CDD227-646F-4264-941C-A413E85EBB7E}" type="presParOf" srcId="{A9AF642C-1B7D-4703-A629-405252CDB159}" destId="{EA6E2057-34FA-40E5-AC33-792EBBFC9DDC}" srcOrd="3" destOrd="0" presId="urn:microsoft.com/office/officeart/2005/8/layout/balance1"/>
    <dgm:cxn modelId="{750A1231-62B5-4826-8668-704BA8D2D621}" type="presParOf" srcId="{A9AF642C-1B7D-4703-A629-405252CDB159}" destId="{A4C2F0D4-E7D5-4DF5-93EF-6973C1862683}" srcOrd="4" destOrd="0" presId="urn:microsoft.com/office/officeart/2005/8/layout/balance1"/>
    <dgm:cxn modelId="{710B362F-4D33-4B81-9D25-6A7B048F44CF}" type="presParOf" srcId="{A9AF642C-1B7D-4703-A629-405252CDB159}" destId="{05906B9A-609E-4837-A0A2-4C50DE34B21C}" srcOrd="5" destOrd="0" presId="urn:microsoft.com/office/officeart/2005/8/layout/balance1"/>
    <dgm:cxn modelId="{F8BA7ECD-1CA5-42DA-93D4-38AF9CCC5007}" type="presParOf" srcId="{A9AF642C-1B7D-4703-A629-405252CDB159}" destId="{3E4C20F2-CEEF-440D-887C-AC05FE4C0363}" srcOrd="6" destOrd="0" presId="urn:microsoft.com/office/officeart/2005/8/layout/balance1"/>
    <dgm:cxn modelId="{0A3993CB-7CDC-4663-86D4-67138DA8D5A8}" type="presParOf" srcId="{A9AF642C-1B7D-4703-A629-405252CDB159}" destId="{E56978FD-57B5-4709-AFD6-4FE5AB782EBB}" srcOrd="7" destOrd="0" presId="urn:microsoft.com/office/officeart/2005/8/layout/balance1"/>
    <dgm:cxn modelId="{40643074-2F61-4CD0-945F-F8B2849BDE09}" type="presParOf" srcId="{A9AF642C-1B7D-4703-A629-405252CDB159}" destId="{AF634F93-92D1-49A0-A79D-836EC86DE03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20FF5E-BE8E-4A55-87C6-8DB802FACE0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A51CE023-FD4B-4C9F-9792-19665F24DC53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Требования пользователей</a:t>
          </a:r>
          <a:endParaRPr lang="ru-RU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3BF74-232A-4EBE-903C-2B887926C71E}" type="parTrans" cxnId="{84BA81E3-43C5-44F8-BAF1-5E3BC4A84C9B}">
      <dgm:prSet/>
      <dgm:spPr/>
      <dgm:t>
        <a:bodyPr/>
        <a:lstStyle/>
        <a:p>
          <a:endParaRPr lang="ru-RU" i="0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736636-389A-404F-B965-2AAB2B9E651C}" type="sibTrans" cxnId="{84BA81E3-43C5-44F8-BAF1-5E3BC4A84C9B}">
      <dgm:prSet/>
      <dgm:spPr/>
      <dgm:t>
        <a:bodyPr/>
        <a:lstStyle/>
        <a:p>
          <a:endParaRPr lang="ru-RU" i="0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33C664-08FD-421D-8D83-45406E0D713B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Реализация социальных компонентов в приложении, включая форумы, чаты, поиск групп и т.д.</a:t>
          </a:r>
          <a:endParaRPr lang="ru-RU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4373C-2F6E-48C0-BA60-938839F91A1C}" type="parTrans" cxnId="{37B6C826-CBB2-40DB-AA36-BD612711358E}">
      <dgm:prSet/>
      <dgm:spPr/>
      <dgm:t>
        <a:bodyPr/>
        <a:lstStyle/>
        <a:p>
          <a:endParaRPr lang="ru-RU" i="0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736B47-3B19-4709-9475-F0B39E9438EC}" type="sibTrans" cxnId="{37B6C826-CBB2-40DB-AA36-BD612711358E}">
      <dgm:prSet/>
      <dgm:spPr/>
      <dgm:t>
        <a:bodyPr/>
        <a:lstStyle/>
        <a:p>
          <a:endParaRPr lang="ru-RU" i="0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1E3439-D830-4542-9C8D-E18902C54D7A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Геймификация, включая инвентарь, достижения и т.д.</a:t>
          </a:r>
        </a:p>
      </dgm:t>
    </dgm:pt>
    <dgm:pt modelId="{F1E513FC-321B-4F3A-A634-9E3E4F471777}" type="parTrans" cxnId="{45AF6BFF-C921-493E-8684-8D9FD2A849E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5C83B2-35E0-443B-BF10-552C94631B43}" type="sibTrans" cxnId="{45AF6BFF-C921-493E-8684-8D9FD2A849E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385D3-7A34-4219-A254-686559AC0326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Интеграцию фитнесс-возможностей смартфона и внешних устройств</a:t>
          </a:r>
        </a:p>
      </dgm:t>
    </dgm:pt>
    <dgm:pt modelId="{AFDF608E-53A3-4A80-ABCD-41F7EAE089C0}" type="parTrans" cxnId="{3A66541E-8D50-46A9-9E9E-942E7A4BB38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DBF75D-3073-4885-91AA-E94EF445C6E7}" type="sibTrans" cxnId="{3A66541E-8D50-46A9-9E9E-942E7A4BB38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60938-7C8F-4002-B859-E3BBF4FB6783}">
      <dgm:prSet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Внедрение "продающих" компонентов</a:t>
          </a:r>
        </a:p>
      </dgm:t>
    </dgm:pt>
    <dgm:pt modelId="{9B79B5B7-409B-4CE1-9439-518BE38C7A64}" type="parTrans" cxnId="{14D0AEDC-C2F4-40BE-8D42-BB5B811AAE8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658E35-D905-48C1-9F7A-6D00CBDF3B2E}" type="sibTrans" cxnId="{14D0AEDC-C2F4-40BE-8D42-BB5B811AAE8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E1ABF-281E-4EFE-B7B3-4E30FDFFF040}">
      <dgm:prSet phldrT="[Текст]"/>
      <dgm:spPr/>
      <dgm:t>
        <a:bodyPr/>
        <a:lstStyle/>
        <a:p>
          <a:r>
            <a:rPr lang="ru-RU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Бизнес-цели</a:t>
          </a:r>
          <a:endParaRPr lang="ru-RU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0CFACB-1DB5-483D-9C0C-F023ED32793F}" type="parTrans" cxnId="{E92C986D-5FA1-4C9E-BD09-AB7F3A6772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574679-EF2E-48A0-811D-D4402484531B}" type="sibTrans" cxnId="{E92C986D-5FA1-4C9E-BD09-AB7F3A6772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69F7F8-F57C-428C-8464-0C4FD22787A7}">
      <dgm:prSet phldrT="[Текст]"/>
      <dgm:spPr/>
      <dgm:t>
        <a:bodyPr/>
        <a:lstStyle/>
        <a:p>
          <a:r>
            <a:rPr lang="ru-RU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повышающее приоритет нашим товарам.</a:t>
          </a:r>
          <a:endParaRPr lang="ru-RU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EDFE0-72E7-4BF2-A065-4C06EE546274}" type="parTrans" cxnId="{45327C9E-9A68-46B8-B7FD-1A1742A1CA0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CB129-3FC2-40CD-B785-CF36202CF7A1}" type="sibTrans" cxnId="{45327C9E-9A68-46B8-B7FD-1A1742A1CA0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4C3E44-5E91-41AF-B5A9-A9C5E349EF2F}">
      <dgm:prSet/>
      <dgm:spPr/>
      <dgm:t>
        <a:bodyPr/>
        <a:lstStyle/>
        <a:p>
          <a:r>
            <a:rPr lang="ru-RU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позволяющее интегрировать другие устройства, в том числе и фитнесс-возможности мобильных устройств</a:t>
          </a:r>
        </a:p>
      </dgm:t>
    </dgm:pt>
    <dgm:pt modelId="{335EDFAE-DFFB-4D17-8E47-A327D005AD0E}" type="parTrans" cxnId="{1E81C438-303C-465F-9777-A4EBB3DE45B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D9A715-4896-4F52-9BC7-13557E159552}" type="sibTrans" cxnId="{1E81C438-303C-465F-9777-A4EBB3DE45B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3DEC0-E88C-4738-86D4-FC67AC33A27E}">
      <dgm:prSet/>
      <dgm:spPr/>
      <dgm:t>
        <a:bodyPr/>
        <a:lstStyle/>
        <a:p>
          <a:r>
            <a:rPr lang="ru-RU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позволяющее интегрировать продающие элементы с других приложений компании</a:t>
          </a:r>
        </a:p>
      </dgm:t>
    </dgm:pt>
    <dgm:pt modelId="{7C88B608-963C-4F40-AB8D-E6A015DFAEF6}" type="parTrans" cxnId="{78422A45-5B2A-4171-BEB4-262EDA5D010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C4BBEF-068E-41AB-8BC5-C71A073D41A0}" type="sibTrans" cxnId="{78422A45-5B2A-4171-BEB4-262EDA5D010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3B6C8-2346-463A-8FB7-84B2848252CF}">
      <dgm:prSet/>
      <dgm:spPr/>
      <dgm:t>
        <a:bodyPr/>
        <a:lstStyle/>
        <a:p>
          <a:r>
            <a:rPr lang="ru-RU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имеющие функции социальной сети</a:t>
          </a:r>
        </a:p>
      </dgm:t>
    </dgm:pt>
    <dgm:pt modelId="{5C4849E2-8455-4391-BC5B-3AF443B7005E}" type="parTrans" cxnId="{A952593F-BDB7-4F94-99AF-2FCA4BA767C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CEB33-B412-48AB-9354-60B5D3819B5F}" type="sibTrans" cxnId="{A952593F-BDB7-4F94-99AF-2FCA4BA767C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833D77-9A40-44DC-850C-70F5000FC069}" type="pres">
      <dgm:prSet presAssocID="{5620FF5E-BE8E-4A55-87C6-8DB802FACE0E}" presName="linear" presStyleCnt="0">
        <dgm:presLayoutVars>
          <dgm:dir/>
          <dgm:animLvl val="lvl"/>
          <dgm:resizeHandles val="exact"/>
        </dgm:presLayoutVars>
      </dgm:prSet>
      <dgm:spPr/>
    </dgm:pt>
    <dgm:pt modelId="{388999A2-6090-4ED8-A854-132101ABAD25}" type="pres">
      <dgm:prSet presAssocID="{A51CE023-FD4B-4C9F-9792-19665F24DC53}" presName="parentLin" presStyleCnt="0"/>
      <dgm:spPr/>
    </dgm:pt>
    <dgm:pt modelId="{34B0FABC-2ABF-467C-A7D6-11FF9AE95D1E}" type="pres">
      <dgm:prSet presAssocID="{A51CE023-FD4B-4C9F-9792-19665F24DC53}" presName="parentLeftMargin" presStyleLbl="node1" presStyleIdx="0" presStyleCnt="2"/>
      <dgm:spPr/>
    </dgm:pt>
    <dgm:pt modelId="{EC1073E8-FB98-4457-A074-A7A0EA21FFD7}" type="pres">
      <dgm:prSet presAssocID="{A51CE023-FD4B-4C9F-9792-19665F24DC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E482CB-6574-4D24-8FB8-B6196E7FEF6D}" type="pres">
      <dgm:prSet presAssocID="{A51CE023-FD4B-4C9F-9792-19665F24DC53}" presName="negativeSpace" presStyleCnt="0"/>
      <dgm:spPr/>
    </dgm:pt>
    <dgm:pt modelId="{BFEA5250-465E-45B2-AB5D-DF4BDB467CF7}" type="pres">
      <dgm:prSet presAssocID="{A51CE023-FD4B-4C9F-9792-19665F24DC53}" presName="childText" presStyleLbl="conFgAcc1" presStyleIdx="0" presStyleCnt="2">
        <dgm:presLayoutVars>
          <dgm:bulletEnabled val="1"/>
        </dgm:presLayoutVars>
      </dgm:prSet>
      <dgm:spPr/>
    </dgm:pt>
    <dgm:pt modelId="{8517B07B-2016-427D-B0B8-1F6EE8C99AA4}" type="pres">
      <dgm:prSet presAssocID="{B4736636-389A-404F-B965-2AAB2B9E651C}" presName="spaceBetweenRectangles" presStyleCnt="0"/>
      <dgm:spPr/>
    </dgm:pt>
    <dgm:pt modelId="{85BBC448-7A4E-4D7A-B870-E793C05CEF06}" type="pres">
      <dgm:prSet presAssocID="{CABE1ABF-281E-4EFE-B7B3-4E30FDFFF040}" presName="parentLin" presStyleCnt="0"/>
      <dgm:spPr/>
    </dgm:pt>
    <dgm:pt modelId="{0F9E7947-3DDA-4C2E-99A9-7C984CACCF92}" type="pres">
      <dgm:prSet presAssocID="{CABE1ABF-281E-4EFE-B7B3-4E30FDFFF040}" presName="parentLeftMargin" presStyleLbl="node1" presStyleIdx="0" presStyleCnt="2"/>
      <dgm:spPr/>
    </dgm:pt>
    <dgm:pt modelId="{D1E4FD6A-1666-41C2-9E7E-328901D9B44E}" type="pres">
      <dgm:prSet presAssocID="{CABE1ABF-281E-4EFE-B7B3-4E30FDFFF0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B2F595-0782-4CEA-9676-46B59E5D220A}" type="pres">
      <dgm:prSet presAssocID="{CABE1ABF-281E-4EFE-B7B3-4E30FDFFF040}" presName="negativeSpace" presStyleCnt="0"/>
      <dgm:spPr/>
    </dgm:pt>
    <dgm:pt modelId="{6A1970EB-29BB-4D38-A08C-FCEA48DBC566}" type="pres">
      <dgm:prSet presAssocID="{CABE1ABF-281E-4EFE-B7B3-4E30FDFFF04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BB15704-00C9-4DAC-A848-07D55E86531F}" type="presOf" srcId="{27A60938-7C8F-4002-B859-E3BBF4FB6783}" destId="{BFEA5250-465E-45B2-AB5D-DF4BDB467CF7}" srcOrd="0" destOrd="3" presId="urn:microsoft.com/office/officeart/2005/8/layout/list1"/>
    <dgm:cxn modelId="{15AAEA09-81B2-4BDE-BB0B-F0DDE8FBC6B8}" type="presOf" srcId="{6F33C664-08FD-421D-8D83-45406E0D713B}" destId="{BFEA5250-465E-45B2-AB5D-DF4BDB467CF7}" srcOrd="0" destOrd="0" presId="urn:microsoft.com/office/officeart/2005/8/layout/list1"/>
    <dgm:cxn modelId="{FBFDC211-6AA8-47A3-8CE1-AD232E8A4F27}" type="presOf" srcId="{CABE1ABF-281E-4EFE-B7B3-4E30FDFFF040}" destId="{D1E4FD6A-1666-41C2-9E7E-328901D9B44E}" srcOrd="1" destOrd="0" presId="urn:microsoft.com/office/officeart/2005/8/layout/list1"/>
    <dgm:cxn modelId="{D0D45414-BC6B-4CDE-95F1-BFDC5FD6DF25}" type="presOf" srcId="{914C3E44-5E91-41AF-B5A9-A9C5E349EF2F}" destId="{6A1970EB-29BB-4D38-A08C-FCEA48DBC566}" srcOrd="0" destOrd="1" presId="urn:microsoft.com/office/officeart/2005/8/layout/list1"/>
    <dgm:cxn modelId="{3A66541E-8D50-46A9-9E9E-942E7A4BB389}" srcId="{A51CE023-FD4B-4C9F-9792-19665F24DC53}" destId="{7DA385D3-7A34-4219-A254-686559AC0326}" srcOrd="2" destOrd="0" parTransId="{AFDF608E-53A3-4A80-ABCD-41F7EAE089C0}" sibTransId="{C3DBF75D-3073-4885-91AA-E94EF445C6E7}"/>
    <dgm:cxn modelId="{37B6C826-CBB2-40DB-AA36-BD612711358E}" srcId="{A51CE023-FD4B-4C9F-9792-19665F24DC53}" destId="{6F33C664-08FD-421D-8D83-45406E0D713B}" srcOrd="0" destOrd="0" parTransId="{4454373C-2F6E-48C0-BA60-938839F91A1C}" sibTransId="{92736B47-3B19-4709-9475-F0B39E9438EC}"/>
    <dgm:cxn modelId="{1E81C438-303C-465F-9777-A4EBB3DE45B1}" srcId="{CABE1ABF-281E-4EFE-B7B3-4E30FDFFF040}" destId="{914C3E44-5E91-41AF-B5A9-A9C5E349EF2F}" srcOrd="1" destOrd="0" parTransId="{335EDFAE-DFFB-4D17-8E47-A327D005AD0E}" sibTransId="{8AD9A715-4896-4F52-9BC7-13557E159552}"/>
    <dgm:cxn modelId="{A952593F-BDB7-4F94-99AF-2FCA4BA767C7}" srcId="{CABE1ABF-281E-4EFE-B7B3-4E30FDFFF040}" destId="{E0F3B6C8-2346-463A-8FB7-84B2848252CF}" srcOrd="3" destOrd="0" parTransId="{5C4849E2-8455-4391-BC5B-3AF443B7005E}" sibTransId="{C85CEB33-B412-48AB-9354-60B5D3819B5F}"/>
    <dgm:cxn modelId="{78422A45-5B2A-4171-BEB4-262EDA5D0103}" srcId="{CABE1ABF-281E-4EFE-B7B3-4E30FDFFF040}" destId="{F9C3DEC0-E88C-4738-86D4-FC67AC33A27E}" srcOrd="2" destOrd="0" parTransId="{7C88B608-963C-4F40-AB8D-E6A015DFAEF6}" sibTransId="{4FC4BBEF-068E-41AB-8BC5-C71A073D41A0}"/>
    <dgm:cxn modelId="{61704B6A-7E44-4E2F-9544-224AE3028E5F}" type="presOf" srcId="{CABE1ABF-281E-4EFE-B7B3-4E30FDFFF040}" destId="{0F9E7947-3DDA-4C2E-99A9-7C984CACCF92}" srcOrd="0" destOrd="0" presId="urn:microsoft.com/office/officeart/2005/8/layout/list1"/>
    <dgm:cxn modelId="{E92C986D-5FA1-4C9E-BD09-AB7F3A677206}" srcId="{5620FF5E-BE8E-4A55-87C6-8DB802FACE0E}" destId="{CABE1ABF-281E-4EFE-B7B3-4E30FDFFF040}" srcOrd="1" destOrd="0" parTransId="{190CFACB-1DB5-483D-9C0C-F023ED32793F}" sibTransId="{D6574679-EF2E-48A0-811D-D4402484531B}"/>
    <dgm:cxn modelId="{03E03357-F67A-4F51-A6DC-8F6C1C1B3455}" type="presOf" srcId="{2E69F7F8-F57C-428C-8464-0C4FD22787A7}" destId="{6A1970EB-29BB-4D38-A08C-FCEA48DBC566}" srcOrd="0" destOrd="0" presId="urn:microsoft.com/office/officeart/2005/8/layout/list1"/>
    <dgm:cxn modelId="{FEF26485-6300-40BD-95D5-0D97685D5616}" type="presOf" srcId="{E0F3B6C8-2346-463A-8FB7-84B2848252CF}" destId="{6A1970EB-29BB-4D38-A08C-FCEA48DBC566}" srcOrd="0" destOrd="3" presId="urn:microsoft.com/office/officeart/2005/8/layout/list1"/>
    <dgm:cxn modelId="{98C6A596-D6ED-4745-B73E-88320585E1F1}" type="presOf" srcId="{F9C3DEC0-E88C-4738-86D4-FC67AC33A27E}" destId="{6A1970EB-29BB-4D38-A08C-FCEA48DBC566}" srcOrd="0" destOrd="2" presId="urn:microsoft.com/office/officeart/2005/8/layout/list1"/>
    <dgm:cxn modelId="{45327C9E-9A68-46B8-B7FD-1A1742A1CA0E}" srcId="{CABE1ABF-281E-4EFE-B7B3-4E30FDFFF040}" destId="{2E69F7F8-F57C-428C-8464-0C4FD22787A7}" srcOrd="0" destOrd="0" parTransId="{B59EDFE0-72E7-4BF2-A065-4C06EE546274}" sibTransId="{2A8CB129-3FC2-40CD-B785-CF36202CF7A1}"/>
    <dgm:cxn modelId="{FF5A69A0-CA71-421A-8695-8EDD2216CFFA}" type="presOf" srcId="{A51CE023-FD4B-4C9F-9792-19665F24DC53}" destId="{34B0FABC-2ABF-467C-A7D6-11FF9AE95D1E}" srcOrd="0" destOrd="0" presId="urn:microsoft.com/office/officeart/2005/8/layout/list1"/>
    <dgm:cxn modelId="{DBC606B7-505F-401E-B6B7-9DF200672543}" type="presOf" srcId="{A51CE023-FD4B-4C9F-9792-19665F24DC53}" destId="{EC1073E8-FB98-4457-A074-A7A0EA21FFD7}" srcOrd="1" destOrd="0" presId="urn:microsoft.com/office/officeart/2005/8/layout/list1"/>
    <dgm:cxn modelId="{CEC537B9-7DA8-437F-AA58-10556B04186B}" type="presOf" srcId="{6F1E3439-D830-4542-9C8D-E18902C54D7A}" destId="{BFEA5250-465E-45B2-AB5D-DF4BDB467CF7}" srcOrd="0" destOrd="1" presId="urn:microsoft.com/office/officeart/2005/8/layout/list1"/>
    <dgm:cxn modelId="{7FA8FAD4-60EC-4598-8D0C-28EE3B087C46}" type="presOf" srcId="{5620FF5E-BE8E-4A55-87C6-8DB802FACE0E}" destId="{D6833D77-9A40-44DC-850C-70F5000FC069}" srcOrd="0" destOrd="0" presId="urn:microsoft.com/office/officeart/2005/8/layout/list1"/>
    <dgm:cxn modelId="{14D0AEDC-C2F4-40BE-8D42-BB5B811AAE84}" srcId="{A51CE023-FD4B-4C9F-9792-19665F24DC53}" destId="{27A60938-7C8F-4002-B859-E3BBF4FB6783}" srcOrd="3" destOrd="0" parTransId="{9B79B5B7-409B-4CE1-9439-518BE38C7A64}" sibTransId="{8A658E35-D905-48C1-9F7A-6D00CBDF3B2E}"/>
    <dgm:cxn modelId="{84BA81E3-43C5-44F8-BAF1-5E3BC4A84C9B}" srcId="{5620FF5E-BE8E-4A55-87C6-8DB802FACE0E}" destId="{A51CE023-FD4B-4C9F-9792-19665F24DC53}" srcOrd="0" destOrd="0" parTransId="{39F3BF74-232A-4EBE-903C-2B887926C71E}" sibTransId="{B4736636-389A-404F-B965-2AAB2B9E651C}"/>
    <dgm:cxn modelId="{B6582EFD-81EE-4EE1-A35E-43EB56849E23}" type="presOf" srcId="{7DA385D3-7A34-4219-A254-686559AC0326}" destId="{BFEA5250-465E-45B2-AB5D-DF4BDB467CF7}" srcOrd="0" destOrd="2" presId="urn:microsoft.com/office/officeart/2005/8/layout/list1"/>
    <dgm:cxn modelId="{45AF6BFF-C921-493E-8684-8D9FD2A849E2}" srcId="{A51CE023-FD4B-4C9F-9792-19665F24DC53}" destId="{6F1E3439-D830-4542-9C8D-E18902C54D7A}" srcOrd="1" destOrd="0" parTransId="{F1E513FC-321B-4F3A-A634-9E3E4F471777}" sibTransId="{C35C83B2-35E0-443B-BF10-552C94631B43}"/>
    <dgm:cxn modelId="{EFF67E7F-2997-4D03-861E-1CE4228789B8}" type="presParOf" srcId="{D6833D77-9A40-44DC-850C-70F5000FC069}" destId="{388999A2-6090-4ED8-A854-132101ABAD25}" srcOrd="0" destOrd="0" presId="urn:microsoft.com/office/officeart/2005/8/layout/list1"/>
    <dgm:cxn modelId="{BD87D284-115C-4854-923D-EE3274DB5716}" type="presParOf" srcId="{388999A2-6090-4ED8-A854-132101ABAD25}" destId="{34B0FABC-2ABF-467C-A7D6-11FF9AE95D1E}" srcOrd="0" destOrd="0" presId="urn:microsoft.com/office/officeart/2005/8/layout/list1"/>
    <dgm:cxn modelId="{DCBB49AF-6DEB-4740-9BC7-0CE8898001C7}" type="presParOf" srcId="{388999A2-6090-4ED8-A854-132101ABAD25}" destId="{EC1073E8-FB98-4457-A074-A7A0EA21FFD7}" srcOrd="1" destOrd="0" presId="urn:microsoft.com/office/officeart/2005/8/layout/list1"/>
    <dgm:cxn modelId="{13DFC54A-66C2-40BE-AF2D-8CB32143AEF3}" type="presParOf" srcId="{D6833D77-9A40-44DC-850C-70F5000FC069}" destId="{68E482CB-6574-4D24-8FB8-B6196E7FEF6D}" srcOrd="1" destOrd="0" presId="urn:microsoft.com/office/officeart/2005/8/layout/list1"/>
    <dgm:cxn modelId="{86860B22-B1CF-4938-87EB-77C88FFD534B}" type="presParOf" srcId="{D6833D77-9A40-44DC-850C-70F5000FC069}" destId="{BFEA5250-465E-45B2-AB5D-DF4BDB467CF7}" srcOrd="2" destOrd="0" presId="urn:microsoft.com/office/officeart/2005/8/layout/list1"/>
    <dgm:cxn modelId="{FB0E3C42-DDD1-441E-A84D-1115E78ADED1}" type="presParOf" srcId="{D6833D77-9A40-44DC-850C-70F5000FC069}" destId="{8517B07B-2016-427D-B0B8-1F6EE8C99AA4}" srcOrd="3" destOrd="0" presId="urn:microsoft.com/office/officeart/2005/8/layout/list1"/>
    <dgm:cxn modelId="{3F02381E-F023-4201-AC49-E2A0347546DB}" type="presParOf" srcId="{D6833D77-9A40-44DC-850C-70F5000FC069}" destId="{85BBC448-7A4E-4D7A-B870-E793C05CEF06}" srcOrd="4" destOrd="0" presId="urn:microsoft.com/office/officeart/2005/8/layout/list1"/>
    <dgm:cxn modelId="{79AA7906-2BFE-47D3-8F26-7B47D90E1643}" type="presParOf" srcId="{85BBC448-7A4E-4D7A-B870-E793C05CEF06}" destId="{0F9E7947-3DDA-4C2E-99A9-7C984CACCF92}" srcOrd="0" destOrd="0" presId="urn:microsoft.com/office/officeart/2005/8/layout/list1"/>
    <dgm:cxn modelId="{1CC3D83E-5473-425C-94CA-B57CA6C17275}" type="presParOf" srcId="{85BBC448-7A4E-4D7A-B870-E793C05CEF06}" destId="{D1E4FD6A-1666-41C2-9E7E-328901D9B44E}" srcOrd="1" destOrd="0" presId="urn:microsoft.com/office/officeart/2005/8/layout/list1"/>
    <dgm:cxn modelId="{B6932713-0603-46AB-A532-9D38B71EC8B1}" type="presParOf" srcId="{D6833D77-9A40-44DC-850C-70F5000FC069}" destId="{D6B2F595-0782-4CEA-9676-46B59E5D220A}" srcOrd="5" destOrd="0" presId="urn:microsoft.com/office/officeart/2005/8/layout/list1"/>
    <dgm:cxn modelId="{52C1E14C-B6D8-47E0-AB21-0FA6D4C4BB29}" type="presParOf" srcId="{D6833D77-9A40-44DC-850C-70F5000FC069}" destId="{6A1970EB-29BB-4D38-A08C-FCEA48DBC5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F92A2-7F80-4F6A-B892-2175F800816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03067E6-3D6D-402B-9D7E-4A04F4F2A6A9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Владельцы бизнеса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BD533E-DDFD-4FD1-9BE3-1E0F16815526}" type="parTrans" cxnId="{E6396641-22E2-4B91-942A-111B50CF366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FFA79-43EB-4EBE-A8C9-D34EAFBE2594}" type="sibTrans" cxnId="{E6396641-22E2-4B91-942A-111B50CF366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0E7BC2-F405-42D7-B4D1-CBA21812A62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</a:t>
          </a:r>
        </a:p>
      </dgm:t>
    </dgm:pt>
    <dgm:pt modelId="{1B7F3459-CDC6-4018-B79C-6D59CC25DF84}" type="parTrans" cxnId="{9A4C4A1C-8223-419B-9D2E-FAA4906649C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BAB7A-8AE9-43C7-87F2-A438F0C4AB7E}" type="sibTrans" cxnId="{9A4C4A1C-8223-419B-9D2E-FAA4906649C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7E6FE-0255-4C6E-8A62-5A9B1EB316BC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Управляющий менеджмент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76CA9-A0AA-442C-A419-7CFE22F8BA04}" type="parTrans" cxnId="{838030F3-8EF5-48BC-A617-56B944A3D32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4E91B-6C32-4FA6-9B77-98514E3815C2}" type="sibTrans" cxnId="{838030F3-8EF5-48BC-A617-56B944A3D32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99B66B-D736-40B1-BB50-142768DEBCD0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E97B97-808C-491D-A83C-B007DD8B9624}" type="parTrans" cxnId="{ED5D4C62-2F31-455B-97DF-ED498C868FA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30F3D9-A4AE-4085-ACA0-0DFAE2A0A650}" type="sibTrans" cxnId="{ED5D4C62-2F31-455B-97DF-ED498C868FA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0F13B-DAF4-41B8-A48F-0A74612A0EA4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Рядовой менеджмент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751652-E113-412F-B1BE-553A1D57784A}" type="parTrans" cxnId="{E17C667B-41D6-4E08-AB1D-5DDDE8D967A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88E5D-459C-40DF-99E2-7030BD9A7B07}" type="sibTrans" cxnId="{E17C667B-41D6-4E08-AB1D-5DDDE8D967A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748BB-6304-4766-ACAF-323DE166C71F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Личный план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CDF94F-D37E-437F-A76D-61D89E7CA839}" type="parTrans" cxnId="{DEBE43C3-3476-4209-B410-3686CA02751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95FFCE-F570-453B-8AF1-70A6B820C0DD}" type="sibTrans" cxnId="{DEBE43C3-3476-4209-B410-3686CA02751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C4706-86EC-4B11-8B18-73A0F91A747A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Отчетность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99FE83-26C1-4B97-8ECE-B37FA0473072}" type="parTrans" cxnId="{DFAA1E51-58E7-4861-979B-6A83479D8C4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75B51-1E81-433E-9F23-B26EDDD8BA7A}" type="sibTrans" cxnId="{DFAA1E51-58E7-4861-979B-6A83479D8C4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211FAB-1D63-4E7C-92A2-B2613DD60FFA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Репутация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D90FC-25AA-4F85-9A5E-D65BADF0B95B}" type="parTrans" cxnId="{E789D9AF-CE3A-4033-B194-6FB52CAF8BD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2EAAF-C558-4737-A102-869838C615A2}" type="sibTrans" cxnId="{E789D9AF-CE3A-4033-B194-6FB52CAF8BD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01410B-670C-42AD-A411-C9263EA12F9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</a:t>
          </a:r>
        </a:p>
      </dgm:t>
    </dgm:pt>
    <dgm:pt modelId="{387F29F5-0A01-4368-A8C8-C84E51ADE117}" type="parTrans" cxnId="{212330CE-53B8-4AD5-B276-7956C667B04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2B302-125A-4EC4-8759-531950E21E8B}" type="sibTrans" cxnId="{212330CE-53B8-4AD5-B276-7956C667B04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D7F35-CD9E-4BD1-88A6-526D9DF383DD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Функционал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91245-16C6-4876-9426-30C16076E2A5}" type="parTrans" cxnId="{A1F73E0A-A073-4429-90E9-4136A7E4FF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F8D20C-CEC4-4A45-B1C7-70303F981B75}" type="sibTrans" cxnId="{A1F73E0A-A073-4429-90E9-4136A7E4FF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88216B-6CD9-4C84-9B9C-85D0D6227388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Дешевизна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973CCF-DFC7-4C85-8171-31C2B230147B}" type="parTrans" cxnId="{B5F9761D-80B9-4B7F-A75D-842375ADFDD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229965-677E-4124-99B9-AF0221A29D62}" type="sibTrans" cxnId="{B5F9761D-80B9-4B7F-A75D-842375ADFDD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90189A-9BB9-44B7-95A9-3BF68986E246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Удобство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1C2C0-8EA5-4B2C-AF76-05D3F6DB663F}" type="parTrans" cxnId="{58066902-2DA1-4C69-808A-8750CA406DB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8E60EE-1C58-45B5-A372-73CB94AE57DD}" type="sibTrans" cxnId="{58066902-2DA1-4C69-808A-8750CA406DB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15BCE6-24C3-4CED-B7DB-B0E1BBD26A17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Понты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7EEC6-DD46-4B88-8C11-2088C4E205BC}" type="parTrans" cxnId="{0895FB52-C0FD-4B9C-B48B-8763B5BFF5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85F34-7608-4419-924F-3DCC8411A193}" type="sibTrans" cxnId="{0895FB52-C0FD-4B9C-B48B-8763B5BFF5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813252-4CFB-4FDD-8C3D-15345C29BA40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Разработчики</a:t>
          </a:r>
        </a:p>
      </dgm:t>
    </dgm:pt>
    <dgm:pt modelId="{0BC0ABCA-56C7-4BEE-9A83-D5DC6ABB74CD}" type="parTrans" cxnId="{2967F1D1-2724-433B-B741-550F0747F79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1380F4-3026-4522-ABEB-FA749D3C9DD8}" type="sibTrans" cxnId="{2967F1D1-2724-433B-B741-550F0747F79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F4D64-2A3E-4992-9429-6A525ED60D76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Удобство разработки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631D5B-97CD-4D39-9C5B-FF58645730D2}" type="parTrans" cxnId="{8914AC2B-CD01-49F7-846E-BD76389A1C8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615872-9CDF-4A8B-BD82-6D17AB84F8E9}" type="sibTrans" cxnId="{8914AC2B-CD01-49F7-846E-BD76389A1C8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20F118-4132-4B47-9467-FE3E2C51E588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Удобство сопровождения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1ADE05-9A6C-41D2-8410-276A3388478A}" type="parTrans" cxnId="{3D6AB7EF-6A53-4BCC-B500-3536BA1AE1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9BDE32-93D8-42A5-B2D8-6DE5632E76A2}" type="sibTrans" cxnId="{3D6AB7EF-6A53-4BCC-B500-3536BA1AE1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93CD2-A43D-4972-A3D9-0C1FBA9F30F5}" type="pres">
      <dgm:prSet presAssocID="{618F92A2-7F80-4F6A-B892-2175F8008161}" presName="linear" presStyleCnt="0">
        <dgm:presLayoutVars>
          <dgm:animLvl val="lvl"/>
          <dgm:resizeHandles val="exact"/>
        </dgm:presLayoutVars>
      </dgm:prSet>
      <dgm:spPr/>
    </dgm:pt>
    <dgm:pt modelId="{6533D6E6-C745-47E3-9E0D-80045CA47219}" type="pres">
      <dgm:prSet presAssocID="{F03067E6-3D6D-402B-9D7E-4A04F4F2A6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9DBEEF-8DF1-4E40-A56E-7E62F6F47A7C}" type="pres">
      <dgm:prSet presAssocID="{F03067E6-3D6D-402B-9D7E-4A04F4F2A6A9}" presName="childText" presStyleLbl="revTx" presStyleIdx="0" presStyleCnt="5">
        <dgm:presLayoutVars>
          <dgm:bulletEnabled val="1"/>
        </dgm:presLayoutVars>
      </dgm:prSet>
      <dgm:spPr/>
    </dgm:pt>
    <dgm:pt modelId="{40078A08-0333-429B-9DEA-8559C30C8F4E}" type="pres">
      <dgm:prSet presAssocID="{0937E6FE-0255-4C6E-8A62-5A9B1EB316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27B301-EDE0-461D-BF20-B0016D48E769}" type="pres">
      <dgm:prSet presAssocID="{0937E6FE-0255-4C6E-8A62-5A9B1EB316BC}" presName="childText" presStyleLbl="revTx" presStyleIdx="1" presStyleCnt="5">
        <dgm:presLayoutVars>
          <dgm:bulletEnabled val="1"/>
        </dgm:presLayoutVars>
      </dgm:prSet>
      <dgm:spPr/>
    </dgm:pt>
    <dgm:pt modelId="{B9796EA0-BA5F-4F1C-BF76-2B56E3B4FE82}" type="pres">
      <dgm:prSet presAssocID="{B9F0F13B-DAF4-41B8-A48F-0A74612A0E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B7D4B7-C84E-45B2-9470-7209D9EEC8EE}" type="pres">
      <dgm:prSet presAssocID="{B9F0F13B-DAF4-41B8-A48F-0A74612A0EA4}" presName="childText" presStyleLbl="revTx" presStyleIdx="2" presStyleCnt="5">
        <dgm:presLayoutVars>
          <dgm:bulletEnabled val="1"/>
        </dgm:presLayoutVars>
      </dgm:prSet>
      <dgm:spPr/>
    </dgm:pt>
    <dgm:pt modelId="{7A1D5E21-4AF9-41A8-A7C1-F26BD69319CE}" type="pres">
      <dgm:prSet presAssocID="{A401410B-670C-42AD-A411-C9263EA12F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9AA40A-C384-4F27-A0AA-5E53EB27AD81}" type="pres">
      <dgm:prSet presAssocID="{A401410B-670C-42AD-A411-C9263EA12F91}" presName="childText" presStyleLbl="revTx" presStyleIdx="3" presStyleCnt="5">
        <dgm:presLayoutVars>
          <dgm:bulletEnabled val="1"/>
        </dgm:presLayoutVars>
      </dgm:prSet>
      <dgm:spPr/>
    </dgm:pt>
    <dgm:pt modelId="{1BE8A207-CB12-4C8D-B729-54FC95090685}" type="pres">
      <dgm:prSet presAssocID="{41813252-4CFB-4FDD-8C3D-15345C29BA4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653E7B3-7593-4152-93AE-D57CB9D2D9C7}" type="pres">
      <dgm:prSet presAssocID="{41813252-4CFB-4FDD-8C3D-15345C29BA4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8066902-2DA1-4C69-808A-8750CA406DB8}" srcId="{A401410B-670C-42AD-A411-C9263EA12F91}" destId="{C590189A-9BB9-44B7-95A9-3BF68986E246}" srcOrd="2" destOrd="0" parTransId="{7381C2C0-8EA5-4B2C-AF76-05D3F6DB663F}" sibTransId="{4E8E60EE-1C58-45B5-A372-73CB94AE57DD}"/>
    <dgm:cxn modelId="{A1F73E0A-A073-4429-90E9-4136A7E4FF06}" srcId="{A401410B-670C-42AD-A411-C9263EA12F91}" destId="{16BD7F35-CD9E-4BD1-88A6-526D9DF383DD}" srcOrd="0" destOrd="0" parTransId="{7C691245-16C6-4876-9426-30C16076E2A5}" sibTransId="{F5F8D20C-CEC4-4A45-B1C7-70303F981B75}"/>
    <dgm:cxn modelId="{9A4C4A1C-8223-419B-9D2E-FAA4906649CF}" srcId="{F03067E6-3D6D-402B-9D7E-4A04F4F2A6A9}" destId="{390E7BC2-F405-42D7-B4D1-CBA21812A62B}" srcOrd="0" destOrd="0" parTransId="{1B7F3459-CDC6-4018-B79C-6D59CC25DF84}" sibTransId="{F5EBAB7A-8AE9-43C7-87F2-A438F0C4AB7E}"/>
    <dgm:cxn modelId="{B5F9761D-80B9-4B7F-A75D-842375ADFDD1}" srcId="{A401410B-670C-42AD-A411-C9263EA12F91}" destId="{CE88216B-6CD9-4C84-9B9C-85D0D6227388}" srcOrd="1" destOrd="0" parTransId="{5B973CCF-DFC7-4C85-8171-31C2B230147B}" sibTransId="{15229965-677E-4124-99B9-AF0221A29D62}"/>
    <dgm:cxn modelId="{8914AC2B-CD01-49F7-846E-BD76389A1C87}" srcId="{41813252-4CFB-4FDD-8C3D-15345C29BA40}" destId="{53BF4D64-2A3E-4992-9429-6A525ED60D76}" srcOrd="0" destOrd="0" parTransId="{BB631D5B-97CD-4D39-9C5B-FF58645730D2}" sibTransId="{3C615872-9CDF-4A8B-BD82-6D17AB84F8E9}"/>
    <dgm:cxn modelId="{90739A3E-C3A4-43F3-BE04-3DFEDA95822E}" type="presOf" srcId="{F03067E6-3D6D-402B-9D7E-4A04F4F2A6A9}" destId="{6533D6E6-C745-47E3-9E0D-80045CA47219}" srcOrd="0" destOrd="0" presId="urn:microsoft.com/office/officeart/2005/8/layout/vList2"/>
    <dgm:cxn modelId="{E6396641-22E2-4B91-942A-111B50CF366B}" srcId="{618F92A2-7F80-4F6A-B892-2175F8008161}" destId="{F03067E6-3D6D-402B-9D7E-4A04F4F2A6A9}" srcOrd="0" destOrd="0" parTransId="{74BD533E-DDFD-4FD1-9BE3-1E0F16815526}" sibTransId="{44CFFA79-43EB-4EBE-A8C9-D34EAFBE2594}"/>
    <dgm:cxn modelId="{ED5D4C62-2F31-455B-97DF-ED498C868FA5}" srcId="{0937E6FE-0255-4C6E-8A62-5A9B1EB316BC}" destId="{3C99B66B-D736-40B1-BB50-142768DEBCD0}" srcOrd="0" destOrd="0" parTransId="{E0E97B97-808C-491D-A83C-B007DD8B9624}" sibTransId="{AC30F3D9-A4AE-4085-ACA0-0DFAE2A0A650}"/>
    <dgm:cxn modelId="{573A3163-17CF-4A4B-8682-13587535B2DE}" type="presOf" srcId="{5A20F118-4132-4B47-9467-FE3E2C51E588}" destId="{3653E7B3-7593-4152-93AE-D57CB9D2D9C7}" srcOrd="0" destOrd="1" presId="urn:microsoft.com/office/officeart/2005/8/layout/vList2"/>
    <dgm:cxn modelId="{6D9AB44B-8AB9-429C-92D5-D4205CFCBEE4}" type="presOf" srcId="{3C99B66B-D736-40B1-BB50-142768DEBCD0}" destId="{2027B301-EDE0-461D-BF20-B0016D48E769}" srcOrd="0" destOrd="0" presId="urn:microsoft.com/office/officeart/2005/8/layout/vList2"/>
    <dgm:cxn modelId="{A9F2004E-72AF-4C0B-8456-F8C3837EA142}" type="presOf" srcId="{53BF4D64-2A3E-4992-9429-6A525ED60D76}" destId="{3653E7B3-7593-4152-93AE-D57CB9D2D9C7}" srcOrd="0" destOrd="0" presId="urn:microsoft.com/office/officeart/2005/8/layout/vList2"/>
    <dgm:cxn modelId="{1129196E-7D8D-4215-9FD6-8AA416B37461}" type="presOf" srcId="{0937E6FE-0255-4C6E-8A62-5A9B1EB316BC}" destId="{40078A08-0333-429B-9DEA-8559C30C8F4E}" srcOrd="0" destOrd="0" presId="urn:microsoft.com/office/officeart/2005/8/layout/vList2"/>
    <dgm:cxn modelId="{7125DE4E-5B9B-4314-96F8-C9B6F2AEAC3F}" type="presOf" srcId="{41813252-4CFB-4FDD-8C3D-15345C29BA40}" destId="{1BE8A207-CB12-4C8D-B729-54FC95090685}" srcOrd="0" destOrd="0" presId="urn:microsoft.com/office/officeart/2005/8/layout/vList2"/>
    <dgm:cxn modelId="{DFAA1E51-58E7-4861-979B-6A83479D8C41}" srcId="{0937E6FE-0255-4C6E-8A62-5A9B1EB316BC}" destId="{FC2C4706-86EC-4B11-8B18-73A0F91A747A}" srcOrd="1" destOrd="0" parTransId="{2F99FE83-26C1-4B97-8ECE-B37FA0473072}" sibTransId="{F7E75B51-1E81-433E-9F23-B26EDDD8BA7A}"/>
    <dgm:cxn modelId="{0895FB52-C0FD-4B9C-B48B-8763B5BFF52A}" srcId="{A401410B-670C-42AD-A411-C9263EA12F91}" destId="{6C15BCE6-24C3-4CED-B7DB-B0E1BBD26A17}" srcOrd="3" destOrd="0" parTransId="{9457EEC6-DD46-4B88-8C11-2088C4E205BC}" sibTransId="{F4285F34-7608-4419-924F-3DCC8411A193}"/>
    <dgm:cxn modelId="{E17C667B-41D6-4E08-AB1D-5DDDE8D967AE}" srcId="{618F92A2-7F80-4F6A-B892-2175F8008161}" destId="{B9F0F13B-DAF4-41B8-A48F-0A74612A0EA4}" srcOrd="2" destOrd="0" parTransId="{20751652-E113-412F-B1BE-553A1D57784A}" sibTransId="{23488E5D-459C-40DF-99E2-7030BD9A7B07}"/>
    <dgm:cxn modelId="{C717E88D-EB2C-42D5-81B6-FC9B47AC62A7}" type="presOf" srcId="{923748BB-6304-4766-ACAF-323DE166C71F}" destId="{70B7D4B7-C84E-45B2-9470-7209D9EEC8EE}" srcOrd="0" destOrd="0" presId="urn:microsoft.com/office/officeart/2005/8/layout/vList2"/>
    <dgm:cxn modelId="{A36F5095-1BBA-4B77-B9FC-710E218BFE4B}" type="presOf" srcId="{FC2C4706-86EC-4B11-8B18-73A0F91A747A}" destId="{2027B301-EDE0-461D-BF20-B0016D48E769}" srcOrd="0" destOrd="1" presId="urn:microsoft.com/office/officeart/2005/8/layout/vList2"/>
    <dgm:cxn modelId="{F03DAC95-DE63-46AA-A7F6-9BC87EF6B472}" type="presOf" srcId="{6C15BCE6-24C3-4CED-B7DB-B0E1BBD26A17}" destId="{B09AA40A-C384-4F27-A0AA-5E53EB27AD81}" srcOrd="0" destOrd="3" presId="urn:microsoft.com/office/officeart/2005/8/layout/vList2"/>
    <dgm:cxn modelId="{8A4882A3-A819-4384-B804-DA887884D85C}" type="presOf" srcId="{390E7BC2-F405-42D7-B4D1-CBA21812A62B}" destId="{0B9DBEEF-8DF1-4E40-A56E-7E62F6F47A7C}" srcOrd="0" destOrd="0" presId="urn:microsoft.com/office/officeart/2005/8/layout/vList2"/>
    <dgm:cxn modelId="{E789D9AF-CE3A-4033-B194-6FB52CAF8BD1}" srcId="{0937E6FE-0255-4C6E-8A62-5A9B1EB316BC}" destId="{4D211FAB-1D63-4E7C-92A2-B2613DD60FFA}" srcOrd="2" destOrd="0" parTransId="{E06D90FC-25AA-4F85-9A5E-D65BADF0B95B}" sibTransId="{ABE2EAAF-C558-4737-A102-869838C615A2}"/>
    <dgm:cxn modelId="{55E2A9BA-D6EB-41C7-A59E-0C85DAA28331}" type="presOf" srcId="{16BD7F35-CD9E-4BD1-88A6-526D9DF383DD}" destId="{B09AA40A-C384-4F27-A0AA-5E53EB27AD81}" srcOrd="0" destOrd="0" presId="urn:microsoft.com/office/officeart/2005/8/layout/vList2"/>
    <dgm:cxn modelId="{DEBE43C3-3476-4209-B410-3686CA02751D}" srcId="{B9F0F13B-DAF4-41B8-A48F-0A74612A0EA4}" destId="{923748BB-6304-4766-ACAF-323DE166C71F}" srcOrd="0" destOrd="0" parTransId="{CECDF94F-D37E-437F-A76D-61D89E7CA839}" sibTransId="{E995FFCE-F570-453B-8AF1-70A6B820C0DD}"/>
    <dgm:cxn modelId="{4E1069C5-DAC4-430B-9106-C55410372CDD}" type="presOf" srcId="{618F92A2-7F80-4F6A-B892-2175F8008161}" destId="{92393CD2-A43D-4972-A3D9-0C1FBA9F30F5}" srcOrd="0" destOrd="0" presId="urn:microsoft.com/office/officeart/2005/8/layout/vList2"/>
    <dgm:cxn modelId="{212330CE-53B8-4AD5-B276-7956C667B043}" srcId="{618F92A2-7F80-4F6A-B892-2175F8008161}" destId="{A401410B-670C-42AD-A411-C9263EA12F91}" srcOrd="3" destOrd="0" parTransId="{387F29F5-0A01-4368-A8C8-C84E51ADE117}" sibTransId="{3B02B302-125A-4EC4-8759-531950E21E8B}"/>
    <dgm:cxn modelId="{2967F1D1-2724-433B-B741-550F0747F795}" srcId="{618F92A2-7F80-4F6A-B892-2175F8008161}" destId="{41813252-4CFB-4FDD-8C3D-15345C29BA40}" srcOrd="4" destOrd="0" parTransId="{0BC0ABCA-56C7-4BEE-9A83-D5DC6ABB74CD}" sibTransId="{891380F4-3026-4522-ABEB-FA749D3C9DD8}"/>
    <dgm:cxn modelId="{DDCC6BE0-34E8-4AD6-8BD9-51862932F8C4}" type="presOf" srcId="{A401410B-670C-42AD-A411-C9263EA12F91}" destId="{7A1D5E21-4AF9-41A8-A7C1-F26BD69319CE}" srcOrd="0" destOrd="0" presId="urn:microsoft.com/office/officeart/2005/8/layout/vList2"/>
    <dgm:cxn modelId="{893BEAE0-C539-4741-A7F4-9DB53B65110F}" type="presOf" srcId="{4D211FAB-1D63-4E7C-92A2-B2613DD60FFA}" destId="{2027B301-EDE0-461D-BF20-B0016D48E769}" srcOrd="0" destOrd="2" presId="urn:microsoft.com/office/officeart/2005/8/layout/vList2"/>
    <dgm:cxn modelId="{913A29E8-F83B-461D-B674-10B5617B73B2}" type="presOf" srcId="{C590189A-9BB9-44B7-95A9-3BF68986E246}" destId="{B09AA40A-C384-4F27-A0AA-5E53EB27AD81}" srcOrd="0" destOrd="2" presId="urn:microsoft.com/office/officeart/2005/8/layout/vList2"/>
    <dgm:cxn modelId="{BB9792EF-BA8F-44AF-95FA-39F967E660DA}" type="presOf" srcId="{CE88216B-6CD9-4C84-9B9C-85D0D6227388}" destId="{B09AA40A-C384-4F27-A0AA-5E53EB27AD81}" srcOrd="0" destOrd="1" presId="urn:microsoft.com/office/officeart/2005/8/layout/vList2"/>
    <dgm:cxn modelId="{3D6AB7EF-6A53-4BCC-B500-3536BA1AE193}" srcId="{41813252-4CFB-4FDD-8C3D-15345C29BA40}" destId="{5A20F118-4132-4B47-9467-FE3E2C51E588}" srcOrd="1" destOrd="0" parTransId="{321ADE05-9A6C-41D2-8410-276A3388478A}" sibTransId="{799BDE32-93D8-42A5-B2D8-6DE5632E76A2}"/>
    <dgm:cxn modelId="{838030F3-8EF5-48BC-A617-56B944A3D32F}" srcId="{618F92A2-7F80-4F6A-B892-2175F8008161}" destId="{0937E6FE-0255-4C6E-8A62-5A9B1EB316BC}" srcOrd="1" destOrd="0" parTransId="{81B76CA9-A0AA-442C-A419-7CFE22F8BA04}" sibTransId="{F3A4E91B-6C32-4FA6-9B77-98514E3815C2}"/>
    <dgm:cxn modelId="{F9747CF3-8D8E-4F07-9938-89A45307C39A}" type="presOf" srcId="{B9F0F13B-DAF4-41B8-A48F-0A74612A0EA4}" destId="{B9796EA0-BA5F-4F1C-BF76-2B56E3B4FE82}" srcOrd="0" destOrd="0" presId="urn:microsoft.com/office/officeart/2005/8/layout/vList2"/>
    <dgm:cxn modelId="{53BDEE89-8A35-4144-93E4-4F5BEEC36707}" type="presParOf" srcId="{92393CD2-A43D-4972-A3D9-0C1FBA9F30F5}" destId="{6533D6E6-C745-47E3-9E0D-80045CA47219}" srcOrd="0" destOrd="0" presId="urn:microsoft.com/office/officeart/2005/8/layout/vList2"/>
    <dgm:cxn modelId="{403AA385-59E1-46BF-8DEB-9713EF3F970B}" type="presParOf" srcId="{92393CD2-A43D-4972-A3D9-0C1FBA9F30F5}" destId="{0B9DBEEF-8DF1-4E40-A56E-7E62F6F47A7C}" srcOrd="1" destOrd="0" presId="urn:microsoft.com/office/officeart/2005/8/layout/vList2"/>
    <dgm:cxn modelId="{FF1613E4-289C-45C6-BD5A-142E242AE92A}" type="presParOf" srcId="{92393CD2-A43D-4972-A3D9-0C1FBA9F30F5}" destId="{40078A08-0333-429B-9DEA-8559C30C8F4E}" srcOrd="2" destOrd="0" presId="urn:microsoft.com/office/officeart/2005/8/layout/vList2"/>
    <dgm:cxn modelId="{FA1F04AC-00C4-41BE-AF3A-B73AF87BBC63}" type="presParOf" srcId="{92393CD2-A43D-4972-A3D9-0C1FBA9F30F5}" destId="{2027B301-EDE0-461D-BF20-B0016D48E769}" srcOrd="3" destOrd="0" presId="urn:microsoft.com/office/officeart/2005/8/layout/vList2"/>
    <dgm:cxn modelId="{B53482FE-4508-45EB-A935-9E049FF21F85}" type="presParOf" srcId="{92393CD2-A43D-4972-A3D9-0C1FBA9F30F5}" destId="{B9796EA0-BA5F-4F1C-BF76-2B56E3B4FE82}" srcOrd="4" destOrd="0" presId="urn:microsoft.com/office/officeart/2005/8/layout/vList2"/>
    <dgm:cxn modelId="{C73CEA1C-45BF-441F-9032-E2AF101B9860}" type="presParOf" srcId="{92393CD2-A43D-4972-A3D9-0C1FBA9F30F5}" destId="{70B7D4B7-C84E-45B2-9470-7209D9EEC8EE}" srcOrd="5" destOrd="0" presId="urn:microsoft.com/office/officeart/2005/8/layout/vList2"/>
    <dgm:cxn modelId="{433ED3C0-F4AC-4405-9722-38399AF2C1DC}" type="presParOf" srcId="{92393CD2-A43D-4972-A3D9-0C1FBA9F30F5}" destId="{7A1D5E21-4AF9-41A8-A7C1-F26BD69319CE}" srcOrd="6" destOrd="0" presId="urn:microsoft.com/office/officeart/2005/8/layout/vList2"/>
    <dgm:cxn modelId="{38ED6A23-72AA-45D9-9D92-A9123FF2DCAF}" type="presParOf" srcId="{92393CD2-A43D-4972-A3D9-0C1FBA9F30F5}" destId="{B09AA40A-C384-4F27-A0AA-5E53EB27AD81}" srcOrd="7" destOrd="0" presId="urn:microsoft.com/office/officeart/2005/8/layout/vList2"/>
    <dgm:cxn modelId="{07D7A5FD-864B-4E9D-8611-83A863676324}" type="presParOf" srcId="{92393CD2-A43D-4972-A3D9-0C1FBA9F30F5}" destId="{1BE8A207-CB12-4C8D-B729-54FC95090685}" srcOrd="8" destOrd="0" presId="urn:microsoft.com/office/officeart/2005/8/layout/vList2"/>
    <dgm:cxn modelId="{2CE2FD77-5CCA-4325-96C4-7FE836015045}" type="presParOf" srcId="{92393CD2-A43D-4972-A3D9-0C1FBA9F30F5}" destId="{3653E7B3-7593-4152-93AE-D57CB9D2D9C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779E1-8639-4AA1-9ABD-31C8294CC52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5BA322F-9F64-4C32-B071-FE2520753634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Бизнес-риски</a:t>
          </a:r>
        </a:p>
      </dgm:t>
    </dgm:pt>
    <dgm:pt modelId="{B57AB724-AA7A-475D-A462-A14EA1704152}" type="parTrans" cxnId="{BD3D1CAC-C63F-40B4-AC7B-E3B250FDBC4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5DF92C-DBD0-4B2C-AA15-4389099313F5}" type="sibTrans" cxnId="{BD3D1CAC-C63F-40B4-AC7B-E3B250FDBC4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AC641-3DC8-4C26-983F-01C54D3F5DF5}">
      <dgm:prSet phldrT="[Текст]"/>
      <dgm:spPr/>
      <dgm:t>
        <a:bodyPr/>
        <a:lstStyle/>
        <a:p>
          <a:r>
            <a:rPr lang="ru-RU" b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 "не зайдет"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FB1AB-6FA0-45E2-A60B-E33033844A55}" type="parTrans" cxnId="{E25D7634-C60E-48CB-B9CD-2C813FE3188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7C2212-DE8A-4D72-BD56-C4AD14D89E66}" type="sibTrans" cxnId="{E25D7634-C60E-48CB-B9CD-2C813FE3188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02F9EA-C970-4C78-96D0-E829F42852CF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Наличие конкурентов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4931B8-ABA0-4752-8E2A-22E7CDF70E83}" type="parTrans" cxnId="{1C983198-163A-45F1-BE5F-0087C6EC933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521736-5BA6-484B-83B4-86D9FD7B855D}" type="sibTrans" cxnId="{1C983198-163A-45F1-BE5F-0087C6EC933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706C4-AFE0-4F45-8963-399C5655F412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Технические риски</a:t>
          </a:r>
        </a:p>
      </dgm:t>
    </dgm:pt>
    <dgm:pt modelId="{47AAE886-06D5-406F-9680-8404F34F2A10}" type="parTrans" cxnId="{D93BDA4A-5049-4954-B805-BB27FCFDA3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91272-17B8-4055-8278-7FC6D02FF432}" type="sibTrans" cxnId="{D93BDA4A-5049-4954-B805-BB27FCFDA3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B2A293-4362-453B-8B57-800A709A8C8C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Ошибки в расчетах ресурсов серверов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9F6AA0-8130-4EBE-B5A4-E6B7E41E659C}" type="parTrans" cxnId="{F0796E99-8438-4A17-8D87-D363E8EA8F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44F374-B06B-41C5-A184-BD725E0E75BD}" type="sibTrans" cxnId="{F0796E99-8438-4A17-8D87-D363E8EA8F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9FB59-FDFA-44C4-9C34-4F2C56298E34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Отдача слишком многих функций на сервер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2EB6C6-B4AB-4C68-8AAE-028AC5CA54C1}" type="parTrans" cxnId="{00178A25-F687-42CE-A755-4AE0C8720FC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922BC5-6523-4AAA-9646-A8A4C3288F67}" type="sibTrans" cxnId="{00178A25-F687-42CE-A755-4AE0C8720FC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E075A-A88E-46A0-8634-39E2D96CB49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Иные риски</a:t>
          </a:r>
        </a:p>
      </dgm:t>
    </dgm:pt>
    <dgm:pt modelId="{5FB41CD0-E88F-4B07-95A8-797AD118AD05}" type="parTrans" cxnId="{822B232C-B5B5-44F4-A919-3636FCD00D8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DCAB4D-B7C3-4177-8E7F-26EA4CF65305}" type="sibTrans" cxnId="{822B232C-B5B5-44F4-A919-3636FCD00D8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FAF67E-CCA9-4FF2-9E17-69B248B4143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Природные катастрофы</a:t>
          </a:r>
        </a:p>
      </dgm:t>
    </dgm:pt>
    <dgm:pt modelId="{DCA4E23E-450A-4249-9B13-22AC58F7E89C}" type="parTrans" cxnId="{936DEB25-4C68-4EB3-BEB9-D96ECEFF7D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CDAF3B-7AA2-4BAC-9169-822AC58B64B9}" type="sibTrans" cxnId="{936DEB25-4C68-4EB3-BEB9-D96ECEFF7D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8710F-F574-4F51-A7C2-13E683EF25D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Техногенные катастрофы</a:t>
          </a:r>
        </a:p>
      </dgm:t>
    </dgm:pt>
    <dgm:pt modelId="{6E12D8AF-C047-4423-B50E-29C39C0A6028}" type="parTrans" cxnId="{4B595D7E-4261-4750-B5F1-8B9674357D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476C49-FEEE-4DCC-A471-1D335BD0421E}" type="sibTrans" cxnId="{4B595D7E-4261-4750-B5F1-8B9674357D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243C6B-1918-403D-A359-D8D6DEAFD23D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Интеллектуальная собственность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BF4CEE-581B-4EE7-93E0-D3FC1F0FD654}" type="parTrans" cxnId="{3F789C60-E80E-48FF-9E99-8C0D28BAB3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A937E6-D6B8-4CB4-AD59-25A2ACA26581}" type="sibTrans" cxnId="{3F789C60-E80E-48FF-9E99-8C0D28BAB3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2E5A7-458D-447E-8157-C009EF6B6FD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Юридические вопросы при обработке персональных данных</a:t>
          </a:r>
        </a:p>
      </dgm:t>
    </dgm:pt>
    <dgm:pt modelId="{B087B10E-F8E0-4A76-9098-12BC293E3722}" type="parTrans" cxnId="{9B99ADE4-B25A-4DC3-B12E-CFC0C93F99A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F34B88-8D7F-4595-AA6E-58C6F1F6959B}" type="sibTrans" cxnId="{9B99ADE4-B25A-4DC3-B12E-CFC0C93F99A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8BA80-7EBA-4475-A710-2747AEDCF1AF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Санкционная политика отдельных государств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FBA6B6-6F01-4A83-A2AD-AF4D7194CB0E}" type="parTrans" cxnId="{BD81D283-06E6-459F-A40B-DA6D6FFBD5E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A77F5-72B5-4542-A3D4-DFBD9C9F2ABD}" type="sibTrans" cxnId="{BD81D283-06E6-459F-A40B-DA6D6FFBD5E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35292D-4F00-40D2-8456-B3CEBDEE7466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Существенное превышение финансовых затрат на разработку и поддержание сервиса относительно получаемой выгоды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C08E9-EB27-499F-9D3E-93637FFAE765}" type="parTrans" cxnId="{BE2D0F18-A56B-46D3-A310-DB43D293F3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2366F4-A515-4D15-B679-15C60A701E3C}" type="sibTrans" cxnId="{BE2D0F18-A56B-46D3-A310-DB43D293F3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2DBBB4-A618-454A-BA18-67EBA888D534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Наличие "узких мест" инфраструктуры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A1459-C99D-44BC-BA6E-33EC6F286BB2}" type="parTrans" cxnId="{414115B0-C1B1-4686-80D3-2C58B2A07AF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B197A9-3032-4E0A-97A4-B557CF273BAA}" type="sibTrans" cxnId="{414115B0-C1B1-4686-80D3-2C58B2A07AF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88BF5-5983-4ACD-A180-4734CB979406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Наличие "критических узлов"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A261BA-F06D-4471-A7D1-FF98BAB52FE0}" type="parTrans" cxnId="{348D1F78-FCF7-4900-B17C-2248F518176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3E899-6BC6-4AA5-BD32-7E9446232CEA}" type="sibTrans" cxnId="{348D1F78-FCF7-4900-B17C-2248F518176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BA245-30D0-486B-A989-DDE0C9FE5D0F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Недостаточное </a:t>
          </a:r>
          <a:r>
            <a:rPr lang="ru-RU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бекапирование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82151D-6D84-4E5B-B10B-0E23CF41C410}" type="parTrans" cxnId="{EACA2006-CC98-45E3-8556-E8D63BE2DE9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7E7F0-4F7D-4820-9D38-55998DD91B21}" type="sibTrans" cxnId="{EACA2006-CC98-45E3-8556-E8D63BE2DE9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2064A-9B8F-4148-80F0-3501A0159172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Ошибки с распределением БД и сервисов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ED9E95-0BBF-4E79-B1F8-1F7C59AA9480}" type="parTrans" cxnId="{864BC1DA-CA3D-46B7-92EC-0FDADB84D61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85B12-ED35-4C44-8946-D49B175D61FF}" type="sibTrans" cxnId="{864BC1DA-CA3D-46B7-92EC-0FDADB84D61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5AE60F-1899-4034-8714-21B0262848F4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Множество версий ОС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4CEB5-1897-47AE-8F58-9318A1B37984}" type="parTrans" cxnId="{80D202F2-82A6-41C5-BBBB-6CE1F769097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9CBAF-694F-4D6D-95AC-73EAAC20332C}" type="sibTrans" cxnId="{80D202F2-82A6-41C5-BBBB-6CE1F769097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883C87-8A9B-4594-BBBC-C00E200BE7A1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Несовместимость встроенных в устройство протоколов, сертификатов, оборудования, используемых портов с используемыми в Приложении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E88ABE-BD63-495E-9BA2-AB0813AE4642}" type="parTrans" cxnId="{19FF644B-A8E8-4261-863B-C6227178A00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487FF6-01A8-49A7-9CF1-30A37D68BD07}" type="sibTrans" cxnId="{19FF644B-A8E8-4261-863B-C6227178A00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15C86-E91D-4B18-81D4-CCDB89BDD0C9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Ретроградный Меркурий в зоне Марса</a:t>
          </a:r>
        </a:p>
      </dgm:t>
    </dgm:pt>
    <dgm:pt modelId="{9446EE3C-B5E8-45EB-AE70-7BC96DFFF24B}" type="parTrans" cxnId="{4D4891F4-7C4E-41BD-8DEB-00D5DCE358F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1132CD-79E2-4AB9-83FD-E05CA2B02CFA}" type="sibTrans" cxnId="{4D4891F4-7C4E-41BD-8DEB-00D5DCE358F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8001B-DA88-4328-977C-FC68B1258CB4}" type="pres">
      <dgm:prSet presAssocID="{E21779E1-8639-4AA1-9ABD-31C8294CC523}" presName="Name0" presStyleCnt="0">
        <dgm:presLayoutVars>
          <dgm:dir/>
          <dgm:animLvl val="lvl"/>
          <dgm:resizeHandles val="exact"/>
        </dgm:presLayoutVars>
      </dgm:prSet>
      <dgm:spPr/>
    </dgm:pt>
    <dgm:pt modelId="{9A700A48-FDF9-48F8-9E5D-157E79D5098A}" type="pres">
      <dgm:prSet presAssocID="{D5BA322F-9F64-4C32-B071-FE2520753634}" presName="composite" presStyleCnt="0"/>
      <dgm:spPr/>
    </dgm:pt>
    <dgm:pt modelId="{8D5ABD5E-FE98-4C05-9059-B497D1E17F8F}" type="pres">
      <dgm:prSet presAssocID="{D5BA322F-9F64-4C32-B071-FE252075363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D083D6-8114-48F4-862A-BC4FEA41E955}" type="pres">
      <dgm:prSet presAssocID="{D5BA322F-9F64-4C32-B071-FE2520753634}" presName="desTx" presStyleLbl="alignAccFollowNode1" presStyleIdx="0" presStyleCnt="3">
        <dgm:presLayoutVars>
          <dgm:bulletEnabled val="1"/>
        </dgm:presLayoutVars>
      </dgm:prSet>
      <dgm:spPr/>
    </dgm:pt>
    <dgm:pt modelId="{B395F81D-CD37-40AE-8392-EE66799E2466}" type="pres">
      <dgm:prSet presAssocID="{A05DF92C-DBD0-4B2C-AA15-4389099313F5}" presName="space" presStyleCnt="0"/>
      <dgm:spPr/>
    </dgm:pt>
    <dgm:pt modelId="{D0B6CFC3-297D-4B29-9C76-84F199FE6912}" type="pres">
      <dgm:prSet presAssocID="{79B706C4-AFE0-4F45-8963-399C5655F412}" presName="composite" presStyleCnt="0"/>
      <dgm:spPr/>
    </dgm:pt>
    <dgm:pt modelId="{099ECEFF-9069-4BCF-B6CC-9465273434D3}" type="pres">
      <dgm:prSet presAssocID="{79B706C4-AFE0-4F45-8963-399C5655F41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96FB068-24D1-4C8D-9AC9-611E8933F4AF}" type="pres">
      <dgm:prSet presAssocID="{79B706C4-AFE0-4F45-8963-399C5655F412}" presName="desTx" presStyleLbl="alignAccFollowNode1" presStyleIdx="1" presStyleCnt="3">
        <dgm:presLayoutVars>
          <dgm:bulletEnabled val="1"/>
        </dgm:presLayoutVars>
      </dgm:prSet>
      <dgm:spPr/>
    </dgm:pt>
    <dgm:pt modelId="{5E122C85-E236-4797-8A4D-1B4C28A4CB1A}" type="pres">
      <dgm:prSet presAssocID="{45891272-17B8-4055-8278-7FC6D02FF432}" presName="space" presStyleCnt="0"/>
      <dgm:spPr/>
    </dgm:pt>
    <dgm:pt modelId="{EB8473BF-B4B4-4684-A711-8E63FC465064}" type="pres">
      <dgm:prSet presAssocID="{4B3E075A-A88E-46A0-8634-39E2D96CB498}" presName="composite" presStyleCnt="0"/>
      <dgm:spPr/>
    </dgm:pt>
    <dgm:pt modelId="{0089FE67-738C-458A-8091-9CA872826844}" type="pres">
      <dgm:prSet presAssocID="{4B3E075A-A88E-46A0-8634-39E2D96CB4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84F7580-800F-4AAC-8F96-3F8CD505CCA7}" type="pres">
      <dgm:prSet presAssocID="{4B3E075A-A88E-46A0-8634-39E2D96CB4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ACA2006-CC98-45E3-8556-E8D63BE2DE9B}" srcId="{79B706C4-AFE0-4F45-8963-399C5655F412}" destId="{064BA245-30D0-486B-A989-DDE0C9FE5D0F}" srcOrd="4" destOrd="0" parTransId="{5282151D-6D84-4E5B-B10B-0E23CF41C410}" sibTransId="{C907E7F0-4F7D-4820-9D38-55998DD91B21}"/>
    <dgm:cxn modelId="{AFE3C710-8495-4DB8-A0B3-DD90E403F3B3}" type="presOf" srcId="{064BA245-30D0-486B-A989-DDE0C9FE5D0F}" destId="{996FB068-24D1-4C8D-9AC9-611E8933F4AF}" srcOrd="0" destOrd="4" presId="urn:microsoft.com/office/officeart/2005/8/layout/hList1"/>
    <dgm:cxn modelId="{C8664F15-A995-4683-AAA1-18ED2E370C24}" type="presOf" srcId="{ACB2A293-4362-453B-8B57-800A709A8C8C}" destId="{996FB068-24D1-4C8D-9AC9-611E8933F4AF}" srcOrd="0" destOrd="0" presId="urn:microsoft.com/office/officeart/2005/8/layout/hList1"/>
    <dgm:cxn modelId="{BE2D0F18-A56B-46D3-A310-DB43D293F32A}" srcId="{D5BA322F-9F64-4C32-B071-FE2520753634}" destId="{3F35292D-4F00-40D2-8456-B3CEBDEE7466}" srcOrd="5" destOrd="0" parTransId="{65EC08E9-EB27-499F-9D3E-93637FFAE765}" sibTransId="{7E2366F4-A515-4D15-B679-15C60A701E3C}"/>
    <dgm:cxn modelId="{A06C2520-8A09-41EC-8011-346F9DA3414C}" type="presOf" srcId="{3229FB59-FDFA-44C4-9C34-4F2C56298E34}" destId="{996FB068-24D1-4C8D-9AC9-611E8933F4AF}" srcOrd="0" destOrd="1" presId="urn:microsoft.com/office/officeart/2005/8/layout/hList1"/>
    <dgm:cxn modelId="{E1984321-FD82-4731-A396-ABE209CB063F}" type="presOf" srcId="{3F35292D-4F00-40D2-8456-B3CEBDEE7466}" destId="{49D083D6-8114-48F4-862A-BC4FEA41E955}" srcOrd="0" destOrd="5" presId="urn:microsoft.com/office/officeart/2005/8/layout/hList1"/>
    <dgm:cxn modelId="{00178A25-F687-42CE-A755-4AE0C8720FCB}" srcId="{79B706C4-AFE0-4F45-8963-399C5655F412}" destId="{3229FB59-FDFA-44C4-9C34-4F2C56298E34}" srcOrd="1" destOrd="0" parTransId="{432EB6C6-B4AB-4C68-8AAE-028AC5CA54C1}" sibTransId="{DD922BC5-6523-4AAA-9646-A8A4C3288F67}"/>
    <dgm:cxn modelId="{936DEB25-4C68-4EB3-BEB9-D96ECEFF7D93}" srcId="{4B3E075A-A88E-46A0-8634-39E2D96CB498}" destId="{E3FAF67E-CCA9-4FF2-9E17-69B248B41436}" srcOrd="0" destOrd="0" parTransId="{DCA4E23E-450A-4249-9B13-22AC58F7E89C}" sibTransId="{C1CDAF3B-7AA2-4BAC-9169-822AC58B64B9}"/>
    <dgm:cxn modelId="{822B232C-B5B5-44F4-A919-3636FCD00D89}" srcId="{E21779E1-8639-4AA1-9ABD-31C8294CC523}" destId="{4B3E075A-A88E-46A0-8634-39E2D96CB498}" srcOrd="2" destOrd="0" parTransId="{5FB41CD0-E88F-4B07-95A8-797AD118AD05}" sibTransId="{8BDCAB4D-B7C3-4177-8E7F-26EA4CF65305}"/>
    <dgm:cxn modelId="{E25D7634-C60E-48CB-B9CD-2C813FE31882}" srcId="{D5BA322F-9F64-4C32-B071-FE2520753634}" destId="{1F3AC641-3DC8-4C26-983F-01C54D3F5DF5}" srcOrd="0" destOrd="0" parTransId="{61EFB1AB-6FA0-45E2-A60B-E33033844A55}" sibTransId="{857C2212-DE8A-4D72-BD56-C4AD14D89E66}"/>
    <dgm:cxn modelId="{4610ED3C-CFA8-4856-A17A-D069863D38D6}" type="presOf" srcId="{2028BA80-7EBA-4475-A710-2747AEDCF1AF}" destId="{49D083D6-8114-48F4-862A-BC4FEA41E955}" srcOrd="0" destOrd="4" presId="urn:microsoft.com/office/officeart/2005/8/layout/hList1"/>
    <dgm:cxn modelId="{3F789C60-E80E-48FF-9E99-8C0D28BAB306}" srcId="{D5BA322F-9F64-4C32-B071-FE2520753634}" destId="{72243C6B-1918-403D-A359-D8D6DEAFD23D}" srcOrd="2" destOrd="0" parTransId="{1CBF4CEE-581B-4EE7-93E0-D3FC1F0FD654}" sibTransId="{FFA937E6-D6B8-4CB4-AD59-25A2ACA26581}"/>
    <dgm:cxn modelId="{D93BDA4A-5049-4954-B805-BB27FCFDA326}" srcId="{E21779E1-8639-4AA1-9ABD-31C8294CC523}" destId="{79B706C4-AFE0-4F45-8963-399C5655F412}" srcOrd="1" destOrd="0" parTransId="{47AAE886-06D5-406F-9680-8404F34F2A10}" sibTransId="{45891272-17B8-4055-8278-7FC6D02FF432}"/>
    <dgm:cxn modelId="{19FF644B-A8E8-4261-863B-C6227178A005}" srcId="{79B706C4-AFE0-4F45-8963-399C5655F412}" destId="{CB883C87-8A9B-4594-BBBC-C00E200BE7A1}" srcOrd="7" destOrd="0" parTransId="{05E88ABE-BD63-495E-9BA2-AB0813AE4642}" sibTransId="{1A487FF6-01A8-49A7-9CF1-30A37D68BD07}"/>
    <dgm:cxn modelId="{74F4F04B-DC15-4E36-94EC-09340DE5B8B1}" type="presOf" srcId="{BB08710F-F574-4F51-A7C2-13E683EF25DD}" destId="{B84F7580-800F-4AAC-8F96-3F8CD505CCA7}" srcOrd="0" destOrd="1" presId="urn:microsoft.com/office/officeart/2005/8/layout/hList1"/>
    <dgm:cxn modelId="{C48B2B75-859A-44A8-B02F-4C3B4872E74C}" type="presOf" srcId="{D5BA322F-9F64-4C32-B071-FE2520753634}" destId="{8D5ABD5E-FE98-4C05-9059-B497D1E17F8F}" srcOrd="0" destOrd="0" presId="urn:microsoft.com/office/officeart/2005/8/layout/hList1"/>
    <dgm:cxn modelId="{348D1F78-FCF7-4900-B17C-2248F5181763}" srcId="{79B706C4-AFE0-4F45-8963-399C5655F412}" destId="{BF588BF5-5983-4ACD-A180-4734CB979406}" srcOrd="3" destOrd="0" parTransId="{15A261BA-F06D-4471-A7D1-FF98BAB52FE0}" sibTransId="{53C3E899-6BC6-4AA5-BD32-7E9446232CEA}"/>
    <dgm:cxn modelId="{4B595D7E-4261-4750-B5F1-8B9674357DE6}" srcId="{4B3E075A-A88E-46A0-8634-39E2D96CB498}" destId="{BB08710F-F574-4F51-A7C2-13E683EF25DD}" srcOrd="1" destOrd="0" parTransId="{6E12D8AF-C047-4423-B50E-29C39C0A6028}" sibTransId="{40476C49-FEEE-4DCC-A471-1D335BD0421E}"/>
    <dgm:cxn modelId="{BD81D283-06E6-459F-A40B-DA6D6FFBD5EC}" srcId="{D5BA322F-9F64-4C32-B071-FE2520753634}" destId="{2028BA80-7EBA-4475-A710-2747AEDCF1AF}" srcOrd="4" destOrd="0" parTransId="{3CFBA6B6-6F01-4A83-A2AD-AF4D7194CB0E}" sibTransId="{645A77F5-72B5-4542-A3D4-DFBD9C9F2ABD}"/>
    <dgm:cxn modelId="{18CAD195-B946-48BC-A64D-E00B1E38E95F}" type="presOf" srcId="{E21779E1-8639-4AA1-9ABD-31C8294CC523}" destId="{CF68001B-DA88-4328-977C-FC68B1258CB4}" srcOrd="0" destOrd="0" presId="urn:microsoft.com/office/officeart/2005/8/layout/hList1"/>
    <dgm:cxn modelId="{1C983198-163A-45F1-BE5F-0087C6EC9335}" srcId="{D5BA322F-9F64-4C32-B071-FE2520753634}" destId="{F702F9EA-C970-4C78-96D0-E829F42852CF}" srcOrd="1" destOrd="0" parTransId="{144931B8-ABA0-4752-8E2A-22E7CDF70E83}" sibTransId="{34521736-5BA6-484B-83B4-86D9FD7B855D}"/>
    <dgm:cxn modelId="{F0796E99-8438-4A17-8D87-D363E8EA8F77}" srcId="{79B706C4-AFE0-4F45-8963-399C5655F412}" destId="{ACB2A293-4362-453B-8B57-800A709A8C8C}" srcOrd="0" destOrd="0" parTransId="{BE9F6AA0-8130-4EBE-B5A4-E6B7E41E659C}" sibTransId="{8744F374-B06B-41C5-A184-BD725E0E75BD}"/>
    <dgm:cxn modelId="{F1B6809B-466C-43F1-A046-7B7B958A9145}" type="presOf" srcId="{F702F9EA-C970-4C78-96D0-E829F42852CF}" destId="{49D083D6-8114-48F4-862A-BC4FEA41E955}" srcOrd="0" destOrd="1" presId="urn:microsoft.com/office/officeart/2005/8/layout/hList1"/>
    <dgm:cxn modelId="{0EA337A2-5FD9-432F-BDE4-D9E2DD6BD57D}" type="presOf" srcId="{BF62E5A7-458D-447E-8157-C009EF6B6FD5}" destId="{49D083D6-8114-48F4-862A-BC4FEA41E955}" srcOrd="0" destOrd="3" presId="urn:microsoft.com/office/officeart/2005/8/layout/hList1"/>
    <dgm:cxn modelId="{1D8B64A2-1E42-47AC-9336-E3CD14048248}" type="presOf" srcId="{BF588BF5-5983-4ACD-A180-4734CB979406}" destId="{996FB068-24D1-4C8D-9AC9-611E8933F4AF}" srcOrd="0" destOrd="3" presId="urn:microsoft.com/office/officeart/2005/8/layout/hList1"/>
    <dgm:cxn modelId="{BD3D1CAC-C63F-40B4-AC7B-E3B250FDBC47}" srcId="{E21779E1-8639-4AA1-9ABD-31C8294CC523}" destId="{D5BA322F-9F64-4C32-B071-FE2520753634}" srcOrd="0" destOrd="0" parTransId="{B57AB724-AA7A-475D-A462-A14EA1704152}" sibTransId="{A05DF92C-DBD0-4B2C-AA15-4389099313F5}"/>
    <dgm:cxn modelId="{83AE57AC-5270-4FED-B8F9-ECC440B1E51A}" type="presOf" srcId="{4B3E075A-A88E-46A0-8634-39E2D96CB498}" destId="{0089FE67-738C-458A-8091-9CA872826844}" srcOrd="0" destOrd="0" presId="urn:microsoft.com/office/officeart/2005/8/layout/hList1"/>
    <dgm:cxn modelId="{20C18FAF-2C98-42D3-BD21-D74441C7DA1B}" type="presOf" srcId="{79B706C4-AFE0-4F45-8963-399C5655F412}" destId="{099ECEFF-9069-4BCF-B6CC-9465273434D3}" srcOrd="0" destOrd="0" presId="urn:microsoft.com/office/officeart/2005/8/layout/hList1"/>
    <dgm:cxn modelId="{414115B0-C1B1-4686-80D3-2C58B2A07AF0}" srcId="{79B706C4-AFE0-4F45-8963-399C5655F412}" destId="{2E2DBBB4-A618-454A-BA18-67EBA888D534}" srcOrd="2" destOrd="0" parTransId="{F98A1459-C99D-44BC-BA6E-33EC6F286BB2}" sibTransId="{EDB197A9-3032-4E0A-97A4-B557CF273BAA}"/>
    <dgm:cxn modelId="{AFFE68B5-5508-46A6-8FDC-99D9759F659D}" type="presOf" srcId="{72243C6B-1918-403D-A359-D8D6DEAFD23D}" destId="{49D083D6-8114-48F4-862A-BC4FEA41E955}" srcOrd="0" destOrd="2" presId="urn:microsoft.com/office/officeart/2005/8/layout/hList1"/>
    <dgm:cxn modelId="{9DA7BBB8-F506-412A-A3F8-4923D732C140}" type="presOf" srcId="{59F15C86-E91D-4B18-81D4-CCDB89BDD0C9}" destId="{B84F7580-800F-4AAC-8F96-3F8CD505CCA7}" srcOrd="0" destOrd="2" presId="urn:microsoft.com/office/officeart/2005/8/layout/hList1"/>
    <dgm:cxn modelId="{541DDDCA-A179-4305-884A-8E8FEE8A1BB4}" type="presOf" srcId="{2E2DBBB4-A618-454A-BA18-67EBA888D534}" destId="{996FB068-24D1-4C8D-9AC9-611E8933F4AF}" srcOrd="0" destOrd="2" presId="urn:microsoft.com/office/officeart/2005/8/layout/hList1"/>
    <dgm:cxn modelId="{3326FBD2-52A3-4EF1-B130-F20B2C51EA9A}" type="presOf" srcId="{3B5AE60F-1899-4034-8714-21B0262848F4}" destId="{996FB068-24D1-4C8D-9AC9-611E8933F4AF}" srcOrd="0" destOrd="6" presId="urn:microsoft.com/office/officeart/2005/8/layout/hList1"/>
    <dgm:cxn modelId="{8D2566D6-18FA-47B8-B1CE-CCFACDC45F1F}" type="presOf" srcId="{E3FAF67E-CCA9-4FF2-9E17-69B248B41436}" destId="{B84F7580-800F-4AAC-8F96-3F8CD505CCA7}" srcOrd="0" destOrd="0" presId="urn:microsoft.com/office/officeart/2005/8/layout/hList1"/>
    <dgm:cxn modelId="{864BC1DA-CA3D-46B7-92EC-0FDADB84D61D}" srcId="{79B706C4-AFE0-4F45-8963-399C5655F412}" destId="{0A32064A-9B8F-4148-80F0-3501A0159172}" srcOrd="5" destOrd="0" parTransId="{34ED9E95-0BBF-4E79-B1F8-1F7C59AA9480}" sibTransId="{3FA85B12-ED35-4C44-8946-D49B175D61FF}"/>
    <dgm:cxn modelId="{8967EEDA-A352-4DF5-8E0C-AD6FBCC08ACD}" type="presOf" srcId="{CB883C87-8A9B-4594-BBBC-C00E200BE7A1}" destId="{996FB068-24D1-4C8D-9AC9-611E8933F4AF}" srcOrd="0" destOrd="7" presId="urn:microsoft.com/office/officeart/2005/8/layout/hList1"/>
    <dgm:cxn modelId="{BA6D50E1-659D-474A-BA4C-70EC8A833470}" type="presOf" srcId="{0A32064A-9B8F-4148-80F0-3501A0159172}" destId="{996FB068-24D1-4C8D-9AC9-611E8933F4AF}" srcOrd="0" destOrd="5" presId="urn:microsoft.com/office/officeart/2005/8/layout/hList1"/>
    <dgm:cxn modelId="{9B99ADE4-B25A-4DC3-B12E-CFC0C93F99A0}" srcId="{D5BA322F-9F64-4C32-B071-FE2520753634}" destId="{BF62E5A7-458D-447E-8157-C009EF6B6FD5}" srcOrd="3" destOrd="0" parTransId="{B087B10E-F8E0-4A76-9098-12BC293E3722}" sibTransId="{C8F34B88-8D7F-4595-AA6E-58C6F1F6959B}"/>
    <dgm:cxn modelId="{40128AEF-7674-463D-895B-927800EC448C}" type="presOf" srcId="{1F3AC641-3DC8-4C26-983F-01C54D3F5DF5}" destId="{49D083D6-8114-48F4-862A-BC4FEA41E955}" srcOrd="0" destOrd="0" presId="urn:microsoft.com/office/officeart/2005/8/layout/hList1"/>
    <dgm:cxn modelId="{80D202F2-82A6-41C5-BBBB-6CE1F769097A}" srcId="{79B706C4-AFE0-4F45-8963-399C5655F412}" destId="{3B5AE60F-1899-4034-8714-21B0262848F4}" srcOrd="6" destOrd="0" parTransId="{D704CEB5-1897-47AE-8F58-9318A1B37984}" sibTransId="{1E99CBAF-694F-4D6D-95AC-73EAAC20332C}"/>
    <dgm:cxn modelId="{4D4891F4-7C4E-41BD-8DEB-00D5DCE358FD}" srcId="{4B3E075A-A88E-46A0-8634-39E2D96CB498}" destId="{59F15C86-E91D-4B18-81D4-CCDB89BDD0C9}" srcOrd="2" destOrd="0" parTransId="{9446EE3C-B5E8-45EB-AE70-7BC96DFFF24B}" sibTransId="{FB1132CD-79E2-4AB9-83FD-E05CA2B02CFA}"/>
    <dgm:cxn modelId="{CEBADD49-AFD5-4E32-B33F-2BC32036B5AF}" type="presParOf" srcId="{CF68001B-DA88-4328-977C-FC68B1258CB4}" destId="{9A700A48-FDF9-48F8-9E5D-157E79D5098A}" srcOrd="0" destOrd="0" presId="urn:microsoft.com/office/officeart/2005/8/layout/hList1"/>
    <dgm:cxn modelId="{A0370808-8C81-4749-8546-8603F4DDC875}" type="presParOf" srcId="{9A700A48-FDF9-48F8-9E5D-157E79D5098A}" destId="{8D5ABD5E-FE98-4C05-9059-B497D1E17F8F}" srcOrd="0" destOrd="0" presId="urn:microsoft.com/office/officeart/2005/8/layout/hList1"/>
    <dgm:cxn modelId="{4496AC2E-3A65-4CF7-B7A1-72146C3A1258}" type="presParOf" srcId="{9A700A48-FDF9-48F8-9E5D-157E79D5098A}" destId="{49D083D6-8114-48F4-862A-BC4FEA41E955}" srcOrd="1" destOrd="0" presId="urn:microsoft.com/office/officeart/2005/8/layout/hList1"/>
    <dgm:cxn modelId="{F27222E3-19DB-4EBE-811A-05DFF4785051}" type="presParOf" srcId="{CF68001B-DA88-4328-977C-FC68B1258CB4}" destId="{B395F81D-CD37-40AE-8392-EE66799E2466}" srcOrd="1" destOrd="0" presId="urn:microsoft.com/office/officeart/2005/8/layout/hList1"/>
    <dgm:cxn modelId="{52CFC04E-5703-4E52-A645-2219A5BC2CFE}" type="presParOf" srcId="{CF68001B-DA88-4328-977C-FC68B1258CB4}" destId="{D0B6CFC3-297D-4B29-9C76-84F199FE6912}" srcOrd="2" destOrd="0" presId="urn:microsoft.com/office/officeart/2005/8/layout/hList1"/>
    <dgm:cxn modelId="{3238677A-F924-4158-81E0-9CB2CD2CEE86}" type="presParOf" srcId="{D0B6CFC3-297D-4B29-9C76-84F199FE6912}" destId="{099ECEFF-9069-4BCF-B6CC-9465273434D3}" srcOrd="0" destOrd="0" presId="urn:microsoft.com/office/officeart/2005/8/layout/hList1"/>
    <dgm:cxn modelId="{FAA9DC16-6156-4AD7-86C6-37A9D9A6A045}" type="presParOf" srcId="{D0B6CFC3-297D-4B29-9C76-84F199FE6912}" destId="{996FB068-24D1-4C8D-9AC9-611E8933F4AF}" srcOrd="1" destOrd="0" presId="urn:microsoft.com/office/officeart/2005/8/layout/hList1"/>
    <dgm:cxn modelId="{1797B748-BFE0-46C1-890E-24CCCF5AEAC5}" type="presParOf" srcId="{CF68001B-DA88-4328-977C-FC68B1258CB4}" destId="{5E122C85-E236-4797-8A4D-1B4C28A4CB1A}" srcOrd="3" destOrd="0" presId="urn:microsoft.com/office/officeart/2005/8/layout/hList1"/>
    <dgm:cxn modelId="{A87017D4-8C86-4466-9118-C5B15C7F6407}" type="presParOf" srcId="{CF68001B-DA88-4328-977C-FC68B1258CB4}" destId="{EB8473BF-B4B4-4684-A711-8E63FC465064}" srcOrd="4" destOrd="0" presId="urn:microsoft.com/office/officeart/2005/8/layout/hList1"/>
    <dgm:cxn modelId="{82FDDB0E-6640-4B47-AC11-D11DFCE7A5CC}" type="presParOf" srcId="{EB8473BF-B4B4-4684-A711-8E63FC465064}" destId="{0089FE67-738C-458A-8091-9CA872826844}" srcOrd="0" destOrd="0" presId="urn:microsoft.com/office/officeart/2005/8/layout/hList1"/>
    <dgm:cxn modelId="{D2B4EC54-DA95-4831-98B2-894E4471405C}" type="presParOf" srcId="{EB8473BF-B4B4-4684-A711-8E63FC465064}" destId="{B84F7580-800F-4AAC-8F96-3F8CD505CC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AA4C6B-F458-4A05-B5C9-173752BF6CE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6303C7-4670-4D19-AA52-7D56102E49D5}">
      <dgm:prSet phldrT="[Текст]"/>
      <dgm:spPr/>
      <dgm:t>
        <a:bodyPr/>
        <a:lstStyle/>
        <a:p>
          <a:r>
            <a:rPr lang="ru-RU" dirty="0" err="1"/>
            <a:t>Микросервисы</a:t>
          </a:r>
          <a:r>
            <a:rPr lang="ru-RU" dirty="0"/>
            <a:t> для Сервера</a:t>
          </a:r>
        </a:p>
      </dgm:t>
    </dgm:pt>
    <dgm:pt modelId="{D083E31A-A566-4846-B794-4A93B246FE10}" type="parTrans" cxnId="{57BFAB0D-4FFE-4B3B-BB82-EA6B35F2A8FB}">
      <dgm:prSet/>
      <dgm:spPr/>
      <dgm:t>
        <a:bodyPr/>
        <a:lstStyle/>
        <a:p>
          <a:endParaRPr lang="ru-RU"/>
        </a:p>
      </dgm:t>
    </dgm:pt>
    <dgm:pt modelId="{8B728F0E-9BB8-4FBA-9D7A-931FCD24DD8B}" type="sibTrans" cxnId="{57BFAB0D-4FFE-4B3B-BB82-EA6B35F2A8FB}">
      <dgm:prSet/>
      <dgm:spPr/>
      <dgm:t>
        <a:bodyPr/>
        <a:lstStyle/>
        <a:p>
          <a:endParaRPr lang="ru-RU"/>
        </a:p>
      </dgm:t>
    </dgm:pt>
    <dgm:pt modelId="{7EC7127D-81A9-4592-8F2B-DAA95523FF23}">
      <dgm:prSet phldrT="[Текст]"/>
      <dgm:spPr/>
      <dgm:t>
        <a:bodyPr/>
        <a:lstStyle/>
        <a:p>
          <a:r>
            <a:rPr lang="ru-RU" dirty="0"/>
            <a:t>Структурированный монолит с возможностью добавления плагинов для Приложения</a:t>
          </a:r>
        </a:p>
      </dgm:t>
    </dgm:pt>
    <dgm:pt modelId="{58FC3A3D-46A6-4886-B277-DB6312DAD660}" type="parTrans" cxnId="{FEA0F493-D9E5-44C1-B6D1-FD1B1A5DDCB9}">
      <dgm:prSet/>
      <dgm:spPr/>
      <dgm:t>
        <a:bodyPr/>
        <a:lstStyle/>
        <a:p>
          <a:endParaRPr lang="ru-RU"/>
        </a:p>
      </dgm:t>
    </dgm:pt>
    <dgm:pt modelId="{5F28D399-9D83-485A-A16C-F3225AA2FDDE}" type="sibTrans" cxnId="{FEA0F493-D9E5-44C1-B6D1-FD1B1A5DDCB9}">
      <dgm:prSet/>
      <dgm:spPr/>
      <dgm:t>
        <a:bodyPr/>
        <a:lstStyle/>
        <a:p>
          <a:endParaRPr lang="ru-RU"/>
        </a:p>
      </dgm:t>
    </dgm:pt>
    <dgm:pt modelId="{643AA130-8735-4426-A5D2-EC0B2B1BEB37}">
      <dgm:prSet phldrT="[Текст]"/>
      <dgm:spPr/>
      <dgm:t>
        <a:bodyPr/>
        <a:lstStyle/>
        <a:p>
          <a:r>
            <a:rPr lang="ru-RU" dirty="0"/>
            <a:t>Облачное размещение</a:t>
          </a:r>
        </a:p>
      </dgm:t>
    </dgm:pt>
    <dgm:pt modelId="{D43EB13A-0208-4C2B-8C84-2C513A330C7E}" type="parTrans" cxnId="{BD682A7A-A7C7-47E4-B8C0-0F12ECA60CBC}">
      <dgm:prSet/>
      <dgm:spPr/>
      <dgm:t>
        <a:bodyPr/>
        <a:lstStyle/>
        <a:p>
          <a:endParaRPr lang="ru-RU"/>
        </a:p>
      </dgm:t>
    </dgm:pt>
    <dgm:pt modelId="{CE288AA5-8738-4E2C-AA12-F3E95A2EB266}" type="sibTrans" cxnId="{BD682A7A-A7C7-47E4-B8C0-0F12ECA60CBC}">
      <dgm:prSet/>
      <dgm:spPr/>
      <dgm:t>
        <a:bodyPr/>
        <a:lstStyle/>
        <a:p>
          <a:endParaRPr lang="ru-RU"/>
        </a:p>
      </dgm:t>
    </dgm:pt>
    <dgm:pt modelId="{71309588-A837-4A8E-941D-E1709BC8F28B}">
      <dgm:prSet phldrT="[Текст]"/>
      <dgm:spPr/>
      <dgm:t>
        <a:bodyPr/>
        <a:lstStyle/>
        <a:p>
          <a:r>
            <a:rPr lang="en-US" dirty="0"/>
            <a:t>SQL</a:t>
          </a:r>
          <a:endParaRPr lang="ru-RU" dirty="0"/>
        </a:p>
      </dgm:t>
    </dgm:pt>
    <dgm:pt modelId="{785D6B4F-3746-4F3A-857F-DE5FD43D33FF}" type="parTrans" cxnId="{814D7F40-952F-4DEB-B3FC-2DC5333CA727}">
      <dgm:prSet/>
      <dgm:spPr/>
      <dgm:t>
        <a:bodyPr/>
        <a:lstStyle/>
        <a:p>
          <a:endParaRPr lang="ru-RU"/>
        </a:p>
      </dgm:t>
    </dgm:pt>
    <dgm:pt modelId="{AC0C9C97-5503-441E-BF8F-FAB41D661EEF}" type="sibTrans" cxnId="{814D7F40-952F-4DEB-B3FC-2DC5333CA727}">
      <dgm:prSet/>
      <dgm:spPr/>
      <dgm:t>
        <a:bodyPr/>
        <a:lstStyle/>
        <a:p>
          <a:endParaRPr lang="ru-RU"/>
        </a:p>
      </dgm:t>
    </dgm:pt>
    <dgm:pt modelId="{4B03B264-C145-448B-B28C-94BB582AF2F4}">
      <dgm:prSet phldrT="[Текст]"/>
      <dgm:spPr/>
      <dgm:t>
        <a:bodyPr/>
        <a:lstStyle/>
        <a:p>
          <a:r>
            <a:rPr lang="ru-RU" dirty="0"/>
            <a:t>Упор на дешевизну</a:t>
          </a:r>
        </a:p>
      </dgm:t>
    </dgm:pt>
    <dgm:pt modelId="{B0E708CA-4C32-4A23-B77A-145516D2B802}" type="parTrans" cxnId="{DD19EC0D-6A7F-4736-9B3B-970DC13247CE}">
      <dgm:prSet/>
      <dgm:spPr/>
      <dgm:t>
        <a:bodyPr/>
        <a:lstStyle/>
        <a:p>
          <a:endParaRPr lang="ru-RU"/>
        </a:p>
      </dgm:t>
    </dgm:pt>
    <dgm:pt modelId="{F6C75D35-7781-461E-9669-7EB0D7EC441C}" type="sibTrans" cxnId="{DD19EC0D-6A7F-4736-9B3B-970DC13247CE}">
      <dgm:prSet/>
      <dgm:spPr/>
      <dgm:t>
        <a:bodyPr/>
        <a:lstStyle/>
        <a:p>
          <a:endParaRPr lang="ru-RU"/>
        </a:p>
      </dgm:t>
    </dgm:pt>
    <dgm:pt modelId="{BA05093A-AA11-4E31-81E9-D664D7B224D5}">
      <dgm:prSet phldrT="[Текст]"/>
      <dgm:spPr/>
      <dgm:t>
        <a:bodyPr/>
        <a:lstStyle/>
        <a:p>
          <a:r>
            <a:rPr lang="ru-RU" dirty="0"/>
            <a:t>Максимальное заимствование готовых сервисов</a:t>
          </a:r>
        </a:p>
      </dgm:t>
    </dgm:pt>
    <dgm:pt modelId="{CFD34103-7295-43A1-B94E-6FA8ABEB8368}" type="parTrans" cxnId="{B57E9B3B-1CAE-4AE6-B696-84FAFEF40020}">
      <dgm:prSet/>
      <dgm:spPr/>
      <dgm:t>
        <a:bodyPr/>
        <a:lstStyle/>
        <a:p>
          <a:endParaRPr lang="ru-RU"/>
        </a:p>
      </dgm:t>
    </dgm:pt>
    <dgm:pt modelId="{9F17087E-55D8-478E-99F7-E3171AF9464C}" type="sibTrans" cxnId="{B57E9B3B-1CAE-4AE6-B696-84FAFEF40020}">
      <dgm:prSet/>
      <dgm:spPr/>
      <dgm:t>
        <a:bodyPr/>
        <a:lstStyle/>
        <a:p>
          <a:endParaRPr lang="ru-RU"/>
        </a:p>
      </dgm:t>
    </dgm:pt>
    <dgm:pt modelId="{74C8C04B-D698-48E2-A45D-9D382BCE1C7B}" type="pres">
      <dgm:prSet presAssocID="{AAAA4C6B-F458-4A05-B5C9-173752BF6CEA}" presName="Name0" presStyleCnt="0">
        <dgm:presLayoutVars>
          <dgm:dir/>
          <dgm:resizeHandles val="exact"/>
        </dgm:presLayoutVars>
      </dgm:prSet>
      <dgm:spPr/>
    </dgm:pt>
    <dgm:pt modelId="{A0CA71B8-9CCF-4723-860D-AAB63101CCDE}" type="pres">
      <dgm:prSet presAssocID="{2F6303C7-4670-4D19-AA52-7D56102E49D5}" presName="compNode" presStyleCnt="0"/>
      <dgm:spPr/>
    </dgm:pt>
    <dgm:pt modelId="{F391E9D1-6C16-448F-A429-88CC57C84F24}" type="pres">
      <dgm:prSet presAssocID="{2F6303C7-4670-4D19-AA52-7D56102E49D5}" presName="pict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 l="-24000" r="-24000"/>
          </a:stretch>
        </a:blipFill>
      </dgm:spPr>
    </dgm:pt>
    <dgm:pt modelId="{40721888-0756-4C14-8270-534B1588D003}" type="pres">
      <dgm:prSet presAssocID="{2F6303C7-4670-4D19-AA52-7D56102E49D5}" presName="textRect" presStyleLbl="revTx" presStyleIdx="0" presStyleCnt="6">
        <dgm:presLayoutVars>
          <dgm:bulletEnabled val="1"/>
        </dgm:presLayoutVars>
      </dgm:prSet>
      <dgm:spPr/>
    </dgm:pt>
    <dgm:pt modelId="{DA2FB903-904A-46FF-8B75-8B073B4F01FF}" type="pres">
      <dgm:prSet presAssocID="{8B728F0E-9BB8-4FBA-9D7A-931FCD24DD8B}" presName="sibTrans" presStyleLbl="sibTrans2D1" presStyleIdx="0" presStyleCnt="0"/>
      <dgm:spPr/>
    </dgm:pt>
    <dgm:pt modelId="{46184CBE-5C39-407A-80E4-8678478DF8BD}" type="pres">
      <dgm:prSet presAssocID="{7EC7127D-81A9-4592-8F2B-DAA95523FF23}" presName="compNode" presStyleCnt="0"/>
      <dgm:spPr/>
    </dgm:pt>
    <dgm:pt modelId="{AD8864B5-3BE7-4C00-B80D-9947D021EB70}" type="pres">
      <dgm:prSet presAssocID="{7EC7127D-81A9-4592-8F2B-DAA95523FF23}" presName="pictRect" presStyleLbl="node1" presStyleIdx="1" presStyleCnt="6"/>
      <dgm:spPr>
        <a:blipFill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322D41F5-1F2E-4350-8D65-07A8B7E86D74}" type="pres">
      <dgm:prSet presAssocID="{7EC7127D-81A9-4592-8F2B-DAA95523FF23}" presName="textRect" presStyleLbl="revTx" presStyleIdx="1" presStyleCnt="6">
        <dgm:presLayoutVars>
          <dgm:bulletEnabled val="1"/>
        </dgm:presLayoutVars>
      </dgm:prSet>
      <dgm:spPr/>
    </dgm:pt>
    <dgm:pt modelId="{284AEC55-4397-4EE4-B03C-D7530CB14703}" type="pres">
      <dgm:prSet presAssocID="{5F28D399-9D83-485A-A16C-F3225AA2FDDE}" presName="sibTrans" presStyleLbl="sibTrans2D1" presStyleIdx="0" presStyleCnt="0"/>
      <dgm:spPr/>
    </dgm:pt>
    <dgm:pt modelId="{4D1C370C-5262-4BD6-8273-BD9858EE0E96}" type="pres">
      <dgm:prSet presAssocID="{643AA130-8735-4426-A5D2-EC0B2B1BEB37}" presName="compNode" presStyleCnt="0"/>
      <dgm:spPr/>
    </dgm:pt>
    <dgm:pt modelId="{7140C518-A88B-4A28-82E1-08770421FB1D}" type="pres">
      <dgm:prSet presAssocID="{643AA130-8735-4426-A5D2-EC0B2B1BEB37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DE1AAC3-1FDD-43D8-AEEA-7000EF5424E0}" type="pres">
      <dgm:prSet presAssocID="{643AA130-8735-4426-A5D2-EC0B2B1BEB37}" presName="textRect" presStyleLbl="revTx" presStyleIdx="2" presStyleCnt="6">
        <dgm:presLayoutVars>
          <dgm:bulletEnabled val="1"/>
        </dgm:presLayoutVars>
      </dgm:prSet>
      <dgm:spPr/>
    </dgm:pt>
    <dgm:pt modelId="{1890E77B-36E9-40E2-8F32-5AA729B63F50}" type="pres">
      <dgm:prSet presAssocID="{CE288AA5-8738-4E2C-AA12-F3E95A2EB266}" presName="sibTrans" presStyleLbl="sibTrans2D1" presStyleIdx="0" presStyleCnt="0"/>
      <dgm:spPr/>
    </dgm:pt>
    <dgm:pt modelId="{7893F545-DA28-4D9A-B4B6-F94A4AB32CFA}" type="pres">
      <dgm:prSet presAssocID="{71309588-A837-4A8E-941D-E1709BC8F28B}" presName="compNode" presStyleCnt="0"/>
      <dgm:spPr/>
    </dgm:pt>
    <dgm:pt modelId="{ACB43BDC-1BDF-4E58-916E-8BA7F1F08DBA}" type="pres">
      <dgm:prSet presAssocID="{71309588-A837-4A8E-941D-E1709BC8F28B}" presName="pictRect" presStyleLbl="node1" presStyleIdx="3" presStyleCnt="6"/>
      <dgm:spPr>
        <a:blipFill>
          <a:blip xmlns:r="http://schemas.openxmlformats.org/officeDocument/2006/relationships" r:embed="rId4"/>
          <a:srcRect/>
          <a:stretch>
            <a:fillRect l="-6000" r="-6000"/>
          </a:stretch>
        </a:blipFill>
      </dgm:spPr>
    </dgm:pt>
    <dgm:pt modelId="{CB1464BD-84C2-4A11-AAE4-6119333DE23F}" type="pres">
      <dgm:prSet presAssocID="{71309588-A837-4A8E-941D-E1709BC8F28B}" presName="textRect" presStyleLbl="revTx" presStyleIdx="3" presStyleCnt="6">
        <dgm:presLayoutVars>
          <dgm:bulletEnabled val="1"/>
        </dgm:presLayoutVars>
      </dgm:prSet>
      <dgm:spPr/>
    </dgm:pt>
    <dgm:pt modelId="{465C3B4F-CD91-47E8-B95F-5DE7DF18A8CF}" type="pres">
      <dgm:prSet presAssocID="{AC0C9C97-5503-441E-BF8F-FAB41D661EEF}" presName="sibTrans" presStyleLbl="sibTrans2D1" presStyleIdx="0" presStyleCnt="0"/>
      <dgm:spPr/>
    </dgm:pt>
    <dgm:pt modelId="{EECB9D3C-206A-4E62-AA85-0C6CF97F9B15}" type="pres">
      <dgm:prSet presAssocID="{BA05093A-AA11-4E31-81E9-D664D7B224D5}" presName="compNode" presStyleCnt="0"/>
      <dgm:spPr/>
    </dgm:pt>
    <dgm:pt modelId="{E74F68EB-DAAC-4F79-86F6-4469B957A988}" type="pres">
      <dgm:prSet presAssocID="{BA05093A-AA11-4E31-81E9-D664D7B224D5}" presName="pictRect" presStyleLbl="node1" presStyleIdx="4" presStyleCnt="6"/>
      <dgm:spPr>
        <a:blipFill>
          <a:blip xmlns:r="http://schemas.openxmlformats.org/officeDocument/2006/relationships" r:embed="rId5"/>
          <a:srcRect/>
          <a:stretch>
            <a:fillRect t="-2000" b="-2000"/>
          </a:stretch>
        </a:blipFill>
      </dgm:spPr>
    </dgm:pt>
    <dgm:pt modelId="{60CDF6B1-13C3-4309-ACDC-3815AC386EDF}" type="pres">
      <dgm:prSet presAssocID="{BA05093A-AA11-4E31-81E9-D664D7B224D5}" presName="textRect" presStyleLbl="revTx" presStyleIdx="4" presStyleCnt="6">
        <dgm:presLayoutVars>
          <dgm:bulletEnabled val="1"/>
        </dgm:presLayoutVars>
      </dgm:prSet>
      <dgm:spPr/>
    </dgm:pt>
    <dgm:pt modelId="{2F3AE9F9-9057-44DE-92AC-05B329EC8A6B}" type="pres">
      <dgm:prSet presAssocID="{9F17087E-55D8-478E-99F7-E3171AF9464C}" presName="sibTrans" presStyleLbl="sibTrans2D1" presStyleIdx="0" presStyleCnt="0"/>
      <dgm:spPr/>
    </dgm:pt>
    <dgm:pt modelId="{E906A1CB-8DF3-4E03-B004-4C60B7045BA7}" type="pres">
      <dgm:prSet presAssocID="{4B03B264-C145-448B-B28C-94BB582AF2F4}" presName="compNode" presStyleCnt="0"/>
      <dgm:spPr/>
    </dgm:pt>
    <dgm:pt modelId="{8E680A95-059B-43B7-B779-CECEECB868A6}" type="pres">
      <dgm:prSet presAssocID="{4B03B264-C145-448B-B28C-94BB582AF2F4}" presName="pictRect" presStyleLbl="node1" presStyleIdx="5" presStyleCnt="6"/>
      <dgm:spPr>
        <a:blipFill>
          <a:blip xmlns:r="http://schemas.openxmlformats.org/officeDocument/2006/relationships" r:embed="rId6"/>
          <a:srcRect/>
          <a:stretch>
            <a:fillRect l="-30000" r="-30000"/>
          </a:stretch>
        </a:blipFill>
      </dgm:spPr>
    </dgm:pt>
    <dgm:pt modelId="{B8B8C7F2-F289-4E95-BE64-BE05EFE9C7A6}" type="pres">
      <dgm:prSet presAssocID="{4B03B264-C145-448B-B28C-94BB582AF2F4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7758D800-4845-495A-9E79-E3D3B8CA8856}" type="presOf" srcId="{5F28D399-9D83-485A-A16C-F3225AA2FDDE}" destId="{284AEC55-4397-4EE4-B03C-D7530CB14703}" srcOrd="0" destOrd="0" presId="urn:microsoft.com/office/officeart/2005/8/layout/pList1"/>
    <dgm:cxn modelId="{42F06B01-D2B9-4B79-ABE0-524784AEC8EE}" type="presOf" srcId="{71309588-A837-4A8E-941D-E1709BC8F28B}" destId="{CB1464BD-84C2-4A11-AAE4-6119333DE23F}" srcOrd="0" destOrd="0" presId="urn:microsoft.com/office/officeart/2005/8/layout/pList1"/>
    <dgm:cxn modelId="{57BFAB0D-4FFE-4B3B-BB82-EA6B35F2A8FB}" srcId="{AAAA4C6B-F458-4A05-B5C9-173752BF6CEA}" destId="{2F6303C7-4670-4D19-AA52-7D56102E49D5}" srcOrd="0" destOrd="0" parTransId="{D083E31A-A566-4846-B794-4A93B246FE10}" sibTransId="{8B728F0E-9BB8-4FBA-9D7A-931FCD24DD8B}"/>
    <dgm:cxn modelId="{DD19EC0D-6A7F-4736-9B3B-970DC13247CE}" srcId="{AAAA4C6B-F458-4A05-B5C9-173752BF6CEA}" destId="{4B03B264-C145-448B-B28C-94BB582AF2F4}" srcOrd="5" destOrd="0" parTransId="{B0E708CA-4C32-4A23-B77A-145516D2B802}" sibTransId="{F6C75D35-7781-461E-9669-7EB0D7EC441C}"/>
    <dgm:cxn modelId="{98216E11-3E22-409E-A18C-5BA393893569}" type="presOf" srcId="{8B728F0E-9BB8-4FBA-9D7A-931FCD24DD8B}" destId="{DA2FB903-904A-46FF-8B75-8B073B4F01FF}" srcOrd="0" destOrd="0" presId="urn:microsoft.com/office/officeart/2005/8/layout/pList1"/>
    <dgm:cxn modelId="{DCF5FF33-1015-4C91-AF15-A318AB73BECC}" type="presOf" srcId="{AAAA4C6B-F458-4A05-B5C9-173752BF6CEA}" destId="{74C8C04B-D698-48E2-A45D-9D382BCE1C7B}" srcOrd="0" destOrd="0" presId="urn:microsoft.com/office/officeart/2005/8/layout/pList1"/>
    <dgm:cxn modelId="{6D83DA3A-7D6E-44CC-94B5-4AF2F218B888}" type="presOf" srcId="{CE288AA5-8738-4E2C-AA12-F3E95A2EB266}" destId="{1890E77B-36E9-40E2-8F32-5AA729B63F50}" srcOrd="0" destOrd="0" presId="urn:microsoft.com/office/officeart/2005/8/layout/pList1"/>
    <dgm:cxn modelId="{B57E9B3B-1CAE-4AE6-B696-84FAFEF40020}" srcId="{AAAA4C6B-F458-4A05-B5C9-173752BF6CEA}" destId="{BA05093A-AA11-4E31-81E9-D664D7B224D5}" srcOrd="4" destOrd="0" parTransId="{CFD34103-7295-43A1-B94E-6FA8ABEB8368}" sibTransId="{9F17087E-55D8-478E-99F7-E3171AF9464C}"/>
    <dgm:cxn modelId="{814D7F40-952F-4DEB-B3FC-2DC5333CA727}" srcId="{AAAA4C6B-F458-4A05-B5C9-173752BF6CEA}" destId="{71309588-A837-4A8E-941D-E1709BC8F28B}" srcOrd="3" destOrd="0" parTransId="{785D6B4F-3746-4F3A-857F-DE5FD43D33FF}" sibTransId="{AC0C9C97-5503-441E-BF8F-FAB41D661EEF}"/>
    <dgm:cxn modelId="{F21D2563-BAAE-45E0-9ED9-5FB51E300EC8}" type="presOf" srcId="{BA05093A-AA11-4E31-81E9-D664D7B224D5}" destId="{60CDF6B1-13C3-4309-ACDC-3815AC386EDF}" srcOrd="0" destOrd="0" presId="urn:microsoft.com/office/officeart/2005/8/layout/pList1"/>
    <dgm:cxn modelId="{D1431251-F34A-494D-AA93-499F4867C876}" type="presOf" srcId="{2F6303C7-4670-4D19-AA52-7D56102E49D5}" destId="{40721888-0756-4C14-8270-534B1588D003}" srcOrd="0" destOrd="0" presId="urn:microsoft.com/office/officeart/2005/8/layout/pList1"/>
    <dgm:cxn modelId="{BD682A7A-A7C7-47E4-B8C0-0F12ECA60CBC}" srcId="{AAAA4C6B-F458-4A05-B5C9-173752BF6CEA}" destId="{643AA130-8735-4426-A5D2-EC0B2B1BEB37}" srcOrd="2" destOrd="0" parTransId="{D43EB13A-0208-4C2B-8C84-2C513A330C7E}" sibTransId="{CE288AA5-8738-4E2C-AA12-F3E95A2EB266}"/>
    <dgm:cxn modelId="{37251682-AFAD-4AE7-B41B-CF288F58ED13}" type="presOf" srcId="{643AA130-8735-4426-A5D2-EC0B2B1BEB37}" destId="{EDE1AAC3-1FDD-43D8-AEEA-7000EF5424E0}" srcOrd="0" destOrd="0" presId="urn:microsoft.com/office/officeart/2005/8/layout/pList1"/>
    <dgm:cxn modelId="{FEA0F493-D9E5-44C1-B6D1-FD1B1A5DDCB9}" srcId="{AAAA4C6B-F458-4A05-B5C9-173752BF6CEA}" destId="{7EC7127D-81A9-4592-8F2B-DAA95523FF23}" srcOrd="1" destOrd="0" parTransId="{58FC3A3D-46A6-4886-B277-DB6312DAD660}" sibTransId="{5F28D399-9D83-485A-A16C-F3225AA2FDDE}"/>
    <dgm:cxn modelId="{4B6AFFC0-341B-43BB-AC28-37E5622FAAC6}" type="presOf" srcId="{9F17087E-55D8-478E-99F7-E3171AF9464C}" destId="{2F3AE9F9-9057-44DE-92AC-05B329EC8A6B}" srcOrd="0" destOrd="0" presId="urn:microsoft.com/office/officeart/2005/8/layout/pList1"/>
    <dgm:cxn modelId="{D6433CC9-069F-4F31-B9BA-4E0B5B584CFB}" type="presOf" srcId="{4B03B264-C145-448B-B28C-94BB582AF2F4}" destId="{B8B8C7F2-F289-4E95-BE64-BE05EFE9C7A6}" srcOrd="0" destOrd="0" presId="urn:microsoft.com/office/officeart/2005/8/layout/pList1"/>
    <dgm:cxn modelId="{A35E5ACB-43E6-4F2E-9361-32CC073E2230}" type="presOf" srcId="{AC0C9C97-5503-441E-BF8F-FAB41D661EEF}" destId="{465C3B4F-CD91-47E8-B95F-5DE7DF18A8CF}" srcOrd="0" destOrd="0" presId="urn:microsoft.com/office/officeart/2005/8/layout/pList1"/>
    <dgm:cxn modelId="{C25270DA-6E0D-46B6-9F27-6FEFAA631DB2}" type="presOf" srcId="{7EC7127D-81A9-4592-8F2B-DAA95523FF23}" destId="{322D41F5-1F2E-4350-8D65-07A8B7E86D74}" srcOrd="0" destOrd="0" presId="urn:microsoft.com/office/officeart/2005/8/layout/pList1"/>
    <dgm:cxn modelId="{CFAD46D0-91DE-48B8-9956-0B67C1117E8C}" type="presParOf" srcId="{74C8C04B-D698-48E2-A45D-9D382BCE1C7B}" destId="{A0CA71B8-9CCF-4723-860D-AAB63101CCDE}" srcOrd="0" destOrd="0" presId="urn:microsoft.com/office/officeart/2005/8/layout/pList1"/>
    <dgm:cxn modelId="{32D4E07A-E776-4678-942B-6E29A74BA8D6}" type="presParOf" srcId="{A0CA71B8-9CCF-4723-860D-AAB63101CCDE}" destId="{F391E9D1-6C16-448F-A429-88CC57C84F24}" srcOrd="0" destOrd="0" presId="urn:microsoft.com/office/officeart/2005/8/layout/pList1"/>
    <dgm:cxn modelId="{9FFF8695-3507-485E-B31E-B1CF3419DD86}" type="presParOf" srcId="{A0CA71B8-9CCF-4723-860D-AAB63101CCDE}" destId="{40721888-0756-4C14-8270-534B1588D003}" srcOrd="1" destOrd="0" presId="urn:microsoft.com/office/officeart/2005/8/layout/pList1"/>
    <dgm:cxn modelId="{B252BBCB-4F7E-4548-B020-47DCBFEDD452}" type="presParOf" srcId="{74C8C04B-D698-48E2-A45D-9D382BCE1C7B}" destId="{DA2FB903-904A-46FF-8B75-8B073B4F01FF}" srcOrd="1" destOrd="0" presId="urn:microsoft.com/office/officeart/2005/8/layout/pList1"/>
    <dgm:cxn modelId="{81DD182A-67F5-4D7D-807F-E8CB6F59DDA2}" type="presParOf" srcId="{74C8C04B-D698-48E2-A45D-9D382BCE1C7B}" destId="{46184CBE-5C39-407A-80E4-8678478DF8BD}" srcOrd="2" destOrd="0" presId="urn:microsoft.com/office/officeart/2005/8/layout/pList1"/>
    <dgm:cxn modelId="{43AAADFD-BF09-4528-BBE4-0480DA7F0F2E}" type="presParOf" srcId="{46184CBE-5C39-407A-80E4-8678478DF8BD}" destId="{AD8864B5-3BE7-4C00-B80D-9947D021EB70}" srcOrd="0" destOrd="0" presId="urn:microsoft.com/office/officeart/2005/8/layout/pList1"/>
    <dgm:cxn modelId="{AC8E03D9-CB0C-482A-8F4C-9B33CB94514F}" type="presParOf" srcId="{46184CBE-5C39-407A-80E4-8678478DF8BD}" destId="{322D41F5-1F2E-4350-8D65-07A8B7E86D74}" srcOrd="1" destOrd="0" presId="urn:microsoft.com/office/officeart/2005/8/layout/pList1"/>
    <dgm:cxn modelId="{2E6D211A-B716-4CD0-8114-D32251A12906}" type="presParOf" srcId="{74C8C04B-D698-48E2-A45D-9D382BCE1C7B}" destId="{284AEC55-4397-4EE4-B03C-D7530CB14703}" srcOrd="3" destOrd="0" presId="urn:microsoft.com/office/officeart/2005/8/layout/pList1"/>
    <dgm:cxn modelId="{81EC60D8-5418-4BC0-82D1-CE16FBEF0FFC}" type="presParOf" srcId="{74C8C04B-D698-48E2-A45D-9D382BCE1C7B}" destId="{4D1C370C-5262-4BD6-8273-BD9858EE0E96}" srcOrd="4" destOrd="0" presId="urn:microsoft.com/office/officeart/2005/8/layout/pList1"/>
    <dgm:cxn modelId="{9B523B18-881C-40FE-84EC-850750209FA1}" type="presParOf" srcId="{4D1C370C-5262-4BD6-8273-BD9858EE0E96}" destId="{7140C518-A88B-4A28-82E1-08770421FB1D}" srcOrd="0" destOrd="0" presId="urn:microsoft.com/office/officeart/2005/8/layout/pList1"/>
    <dgm:cxn modelId="{2D825720-06D0-4AB7-AB2E-F56B917515ED}" type="presParOf" srcId="{4D1C370C-5262-4BD6-8273-BD9858EE0E96}" destId="{EDE1AAC3-1FDD-43D8-AEEA-7000EF5424E0}" srcOrd="1" destOrd="0" presId="urn:microsoft.com/office/officeart/2005/8/layout/pList1"/>
    <dgm:cxn modelId="{122E3C53-626B-42B3-8814-2754C8AB5FFB}" type="presParOf" srcId="{74C8C04B-D698-48E2-A45D-9D382BCE1C7B}" destId="{1890E77B-36E9-40E2-8F32-5AA729B63F50}" srcOrd="5" destOrd="0" presId="urn:microsoft.com/office/officeart/2005/8/layout/pList1"/>
    <dgm:cxn modelId="{89AD3607-E7A5-4EC9-86A4-F8B1A612CBCB}" type="presParOf" srcId="{74C8C04B-D698-48E2-A45D-9D382BCE1C7B}" destId="{7893F545-DA28-4D9A-B4B6-F94A4AB32CFA}" srcOrd="6" destOrd="0" presId="urn:microsoft.com/office/officeart/2005/8/layout/pList1"/>
    <dgm:cxn modelId="{0B063152-59F6-4421-917B-C2476F027764}" type="presParOf" srcId="{7893F545-DA28-4D9A-B4B6-F94A4AB32CFA}" destId="{ACB43BDC-1BDF-4E58-916E-8BA7F1F08DBA}" srcOrd="0" destOrd="0" presId="urn:microsoft.com/office/officeart/2005/8/layout/pList1"/>
    <dgm:cxn modelId="{7453198E-D21F-410A-8DEE-5AB93405D3BB}" type="presParOf" srcId="{7893F545-DA28-4D9A-B4B6-F94A4AB32CFA}" destId="{CB1464BD-84C2-4A11-AAE4-6119333DE23F}" srcOrd="1" destOrd="0" presId="urn:microsoft.com/office/officeart/2005/8/layout/pList1"/>
    <dgm:cxn modelId="{9094A5F4-7405-4812-B7BB-E5BDE9D8C8F1}" type="presParOf" srcId="{74C8C04B-D698-48E2-A45D-9D382BCE1C7B}" destId="{465C3B4F-CD91-47E8-B95F-5DE7DF18A8CF}" srcOrd="7" destOrd="0" presId="urn:microsoft.com/office/officeart/2005/8/layout/pList1"/>
    <dgm:cxn modelId="{DED73497-723D-4C14-B4E0-8B4196BB6ADC}" type="presParOf" srcId="{74C8C04B-D698-48E2-A45D-9D382BCE1C7B}" destId="{EECB9D3C-206A-4E62-AA85-0C6CF97F9B15}" srcOrd="8" destOrd="0" presId="urn:microsoft.com/office/officeart/2005/8/layout/pList1"/>
    <dgm:cxn modelId="{9B5336B2-A82D-43C7-AD74-0F16F85C78FE}" type="presParOf" srcId="{EECB9D3C-206A-4E62-AA85-0C6CF97F9B15}" destId="{E74F68EB-DAAC-4F79-86F6-4469B957A988}" srcOrd="0" destOrd="0" presId="urn:microsoft.com/office/officeart/2005/8/layout/pList1"/>
    <dgm:cxn modelId="{08AB8BB6-C197-4B5E-9F87-ECA838EAE023}" type="presParOf" srcId="{EECB9D3C-206A-4E62-AA85-0C6CF97F9B15}" destId="{60CDF6B1-13C3-4309-ACDC-3815AC386EDF}" srcOrd="1" destOrd="0" presId="urn:microsoft.com/office/officeart/2005/8/layout/pList1"/>
    <dgm:cxn modelId="{2FDD6699-6679-47CB-AE96-856E5630FECE}" type="presParOf" srcId="{74C8C04B-D698-48E2-A45D-9D382BCE1C7B}" destId="{2F3AE9F9-9057-44DE-92AC-05B329EC8A6B}" srcOrd="9" destOrd="0" presId="urn:microsoft.com/office/officeart/2005/8/layout/pList1"/>
    <dgm:cxn modelId="{FE888055-E870-44B1-9686-90D3EC537663}" type="presParOf" srcId="{74C8C04B-D698-48E2-A45D-9D382BCE1C7B}" destId="{E906A1CB-8DF3-4E03-B004-4C60B7045BA7}" srcOrd="10" destOrd="0" presId="urn:microsoft.com/office/officeart/2005/8/layout/pList1"/>
    <dgm:cxn modelId="{86EEDE8E-007C-43C0-8116-24A12BE8FD5D}" type="presParOf" srcId="{E906A1CB-8DF3-4E03-B004-4C60B7045BA7}" destId="{8E680A95-059B-43B7-B779-CECEECB868A6}" srcOrd="0" destOrd="0" presId="urn:microsoft.com/office/officeart/2005/8/layout/pList1"/>
    <dgm:cxn modelId="{0647A769-3B05-4AD9-A7AA-F063C793A962}" type="presParOf" srcId="{E906A1CB-8DF3-4E03-B004-4C60B7045BA7}" destId="{B8B8C7F2-F289-4E95-BE64-BE05EFE9C7A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A3912E-99C0-4BB1-A65A-7937C055D3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A3D14-CBEC-4AEF-AB9B-D74943C73F1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Правила</a:t>
          </a:r>
        </a:p>
      </dgm:t>
    </dgm:pt>
    <dgm:pt modelId="{223EC9B9-13B7-4F1A-8924-CA7CB0165E93}" type="parTrans" cxnId="{71F995FB-5D97-4827-8E79-BDC32385C25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696588-D7B2-4BAF-94C8-22518027EA83}" type="sibTrans" cxnId="{71F995FB-5D97-4827-8E79-BDC32385C25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2CBEE2-FAED-4F36-9B35-955E0A940E5A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Права для каждого элемента системы определяются отдельно в специальной таблице Rights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663C71-B1AC-47EC-AF7C-59408B096ACE}" type="parTrans" cxnId="{8418512A-F1AA-4D47-B0EB-01729C1891A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E35FD0-26FD-41E2-8AD4-3B2CACA66EC8}" type="sibTrans" cxnId="{8418512A-F1AA-4D47-B0EB-01729C1891A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465270-96D8-4877-A9C9-656972D56238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Каждый запрос к каждому сервису должен поступать только доверенными путями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B50CC6-B456-4780-9518-35845D14CFB4}" type="parTrans" cxnId="{5CBB0761-12BF-4065-966D-91EC3976B45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55402-FA7C-47C3-816D-560B1F06C7BC}" type="sibTrans" cxnId="{5CBB0761-12BF-4065-966D-91EC3976B45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D3553D-7FCA-4CAE-A1CD-819A05EE6CCC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Все пути только шифрованные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F0FF8-B793-4EEA-9E51-497132A510E3}" type="parTrans" cxnId="{6D5EE920-DD07-4F6B-A2B4-F7C775DD5D8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F6D17D-1C2A-427E-AECE-4C6524130BFB}" type="sibTrans" cxnId="{6D5EE920-DD07-4F6B-A2B4-F7C775DD5D8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3D1722-C2E5-4E6E-A6C7-D9A3B7C9674A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У каждого сервиса свои </a:t>
          </a:r>
          <a:r>
            <a:rPr lang="ru-RU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авторизационные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ru-RU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аутентификационные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 данные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AB2FEC-5429-4E78-BFFF-87817E908EBA}" type="parTrans" cxnId="{0A98BC33-E22B-4C9E-BA3F-E8A45686BF1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B7E02-1FEB-41DD-9EEF-AA71A640D983}" type="sibTrans" cxnId="{0A98BC33-E22B-4C9E-BA3F-E8A45686BF1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21ABBD-1129-4D12-BDD4-3903658F3272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Для сервисов - пароли не менее 32 символов. Разноплановых. Для пользователей - 8. С регистрами, цифрами, символами.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909F4-80C9-49CE-9D2B-6C6CE2BB5F36}" type="parTrans" cxnId="{CD6F2C3C-2348-4F87-95C2-ED8D1016FF8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FF496B-E44D-46A7-8B7B-2A780C17FC3D}" type="sibTrans" cxnId="{CD6F2C3C-2348-4F87-95C2-ED8D1016FF8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08C43-F0CE-448E-8099-54C508595FF3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Все события </a:t>
          </a:r>
          <a:r>
            <a:rPr lang="ru-RU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логируются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. Опасные события, например, непредусмотренный ход траффика, должны дополнительно уведомляться ответственных лиц.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0779FB-C08B-4149-8C07-BF786D102EC4}" type="parTrans" cxnId="{E42481DD-5A69-44E4-A229-ED281F4617D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64F2D0-8659-41C4-86A5-E2AA23A1AB15}" type="sibTrans" cxnId="{E42481DD-5A69-44E4-A229-ED281F4617D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F5B875-6E24-48EB-88F6-C68B97FF6577}" type="pres">
      <dgm:prSet presAssocID="{A5A3912E-99C0-4BB1-A65A-7937C055D37A}" presName="linear" presStyleCnt="0">
        <dgm:presLayoutVars>
          <dgm:animLvl val="lvl"/>
          <dgm:resizeHandles val="exact"/>
        </dgm:presLayoutVars>
      </dgm:prSet>
      <dgm:spPr/>
    </dgm:pt>
    <dgm:pt modelId="{F6B47E5C-E122-470B-825C-CF827986F191}" type="pres">
      <dgm:prSet presAssocID="{E34A3D14-CBEC-4AEF-AB9B-D74943C73F1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3105E2D-A748-4A73-A140-FD3AA38397D1}" type="pres">
      <dgm:prSet presAssocID="{E34A3D14-CBEC-4AEF-AB9B-D74943C73F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D5EE920-DD07-4F6B-A2B4-F7C775DD5D80}" srcId="{E34A3D14-CBEC-4AEF-AB9B-D74943C73F18}" destId="{EBD3553D-7FCA-4CAE-A1CD-819A05EE6CCC}" srcOrd="2" destOrd="0" parTransId="{EB6F0FF8-B793-4EEA-9E51-497132A510E3}" sibTransId="{05F6D17D-1C2A-427E-AECE-4C6524130BFB}"/>
    <dgm:cxn modelId="{70BA6527-B1A0-4678-9E00-B95237A065B6}" type="presOf" srcId="{8B2CBEE2-FAED-4F36-9B35-955E0A940E5A}" destId="{43105E2D-A748-4A73-A140-FD3AA38397D1}" srcOrd="0" destOrd="0" presId="urn:microsoft.com/office/officeart/2005/8/layout/vList2"/>
    <dgm:cxn modelId="{8418512A-F1AA-4D47-B0EB-01729C1891A9}" srcId="{E34A3D14-CBEC-4AEF-AB9B-D74943C73F18}" destId="{8B2CBEE2-FAED-4F36-9B35-955E0A940E5A}" srcOrd="0" destOrd="0" parTransId="{0B663C71-B1AC-47EC-AF7C-59408B096ACE}" sibTransId="{30E35FD0-26FD-41E2-8AD4-3B2CACA66EC8}"/>
    <dgm:cxn modelId="{7D3D4B31-8B92-4F33-AF79-1CABAFB84DC1}" type="presOf" srcId="{57465270-96D8-4877-A9C9-656972D56238}" destId="{43105E2D-A748-4A73-A140-FD3AA38397D1}" srcOrd="0" destOrd="1" presId="urn:microsoft.com/office/officeart/2005/8/layout/vList2"/>
    <dgm:cxn modelId="{0A98BC33-E22B-4C9E-BA3F-E8A45686BF17}" srcId="{E34A3D14-CBEC-4AEF-AB9B-D74943C73F18}" destId="{353D1722-C2E5-4E6E-A6C7-D9A3B7C9674A}" srcOrd="3" destOrd="0" parTransId="{A6AB2FEC-5429-4E78-BFFF-87817E908EBA}" sibTransId="{EF6B7E02-1FEB-41DD-9EEF-AA71A640D983}"/>
    <dgm:cxn modelId="{CD6F2C3C-2348-4F87-95C2-ED8D1016FF8D}" srcId="{E34A3D14-CBEC-4AEF-AB9B-D74943C73F18}" destId="{B121ABBD-1129-4D12-BDD4-3903658F3272}" srcOrd="4" destOrd="0" parTransId="{352909F4-80C9-49CE-9D2B-6C6CE2BB5F36}" sibTransId="{F9FF496B-E44D-46A7-8B7B-2A780C17FC3D}"/>
    <dgm:cxn modelId="{5CBB0761-12BF-4065-966D-91EC3976B455}" srcId="{E34A3D14-CBEC-4AEF-AB9B-D74943C73F18}" destId="{57465270-96D8-4877-A9C9-656972D56238}" srcOrd="1" destOrd="0" parTransId="{F6B50CC6-B456-4780-9518-35845D14CFB4}" sibTransId="{F7255402-FA7C-47C3-816D-560B1F06C7BC}"/>
    <dgm:cxn modelId="{E3F3E762-5F87-45F4-B8E7-3678054D30F4}" type="presOf" srcId="{353D1722-C2E5-4E6E-A6C7-D9A3B7C9674A}" destId="{43105E2D-A748-4A73-A140-FD3AA38397D1}" srcOrd="0" destOrd="3" presId="urn:microsoft.com/office/officeart/2005/8/layout/vList2"/>
    <dgm:cxn modelId="{9BD5044F-7A18-477E-A038-D52DFC4DB7D2}" type="presOf" srcId="{E34A3D14-CBEC-4AEF-AB9B-D74943C73F18}" destId="{F6B47E5C-E122-470B-825C-CF827986F191}" srcOrd="0" destOrd="0" presId="urn:microsoft.com/office/officeart/2005/8/layout/vList2"/>
    <dgm:cxn modelId="{1B9DEB9D-2153-45A6-8BA7-879D59ADA5FA}" type="presOf" srcId="{B121ABBD-1129-4D12-BDD4-3903658F3272}" destId="{43105E2D-A748-4A73-A140-FD3AA38397D1}" srcOrd="0" destOrd="4" presId="urn:microsoft.com/office/officeart/2005/8/layout/vList2"/>
    <dgm:cxn modelId="{882DA0A0-094A-4D36-8B74-8611EEF57638}" type="presOf" srcId="{66008C43-F0CE-448E-8099-54C508595FF3}" destId="{43105E2D-A748-4A73-A140-FD3AA38397D1}" srcOrd="0" destOrd="5" presId="urn:microsoft.com/office/officeart/2005/8/layout/vList2"/>
    <dgm:cxn modelId="{E42481DD-5A69-44E4-A229-ED281F4617DC}" srcId="{E34A3D14-CBEC-4AEF-AB9B-D74943C73F18}" destId="{66008C43-F0CE-448E-8099-54C508595FF3}" srcOrd="5" destOrd="0" parTransId="{6E0779FB-C08B-4149-8C07-BF786D102EC4}" sibTransId="{C964F2D0-8659-41C4-86A5-E2AA23A1AB15}"/>
    <dgm:cxn modelId="{C81CDAEF-6CA4-431C-B778-915C56C449B4}" type="presOf" srcId="{A5A3912E-99C0-4BB1-A65A-7937C055D37A}" destId="{EDF5B875-6E24-48EB-88F6-C68B97FF6577}" srcOrd="0" destOrd="0" presId="urn:microsoft.com/office/officeart/2005/8/layout/vList2"/>
    <dgm:cxn modelId="{D5195DFA-6708-4A96-BD91-9CD464A3E922}" type="presOf" srcId="{EBD3553D-7FCA-4CAE-A1CD-819A05EE6CCC}" destId="{43105E2D-A748-4A73-A140-FD3AA38397D1}" srcOrd="0" destOrd="2" presId="urn:microsoft.com/office/officeart/2005/8/layout/vList2"/>
    <dgm:cxn modelId="{71F995FB-5D97-4827-8E79-BDC32385C258}" srcId="{A5A3912E-99C0-4BB1-A65A-7937C055D37A}" destId="{E34A3D14-CBEC-4AEF-AB9B-D74943C73F18}" srcOrd="0" destOrd="0" parTransId="{223EC9B9-13B7-4F1A-8924-CA7CB0165E93}" sibTransId="{4B696588-D7B2-4BAF-94C8-22518027EA83}"/>
    <dgm:cxn modelId="{368B8EED-6049-4677-BA35-CE874F40F76C}" type="presParOf" srcId="{EDF5B875-6E24-48EB-88F6-C68B97FF6577}" destId="{F6B47E5C-E122-470B-825C-CF827986F191}" srcOrd="0" destOrd="0" presId="urn:microsoft.com/office/officeart/2005/8/layout/vList2"/>
    <dgm:cxn modelId="{DA7C15AD-5624-49AA-9E63-CD5E987E8138}" type="presParOf" srcId="{EDF5B875-6E24-48EB-88F6-C68B97FF6577}" destId="{43105E2D-A748-4A73-A140-FD3AA38397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77367E-99B1-4600-9DDD-90D1A1C566D4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2D7D1B-80BA-45C2-8C35-D5E94296963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Дешевле</a:t>
          </a:r>
        </a:p>
      </dgm:t>
    </dgm:pt>
    <dgm:pt modelId="{1E368B5D-B48C-4709-A5E5-68D38EE83F9A}" type="parTrans" cxnId="{2BB81F8D-CD71-4D6A-AE2E-C0EC84BDB8E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FC1E48-99F9-4E67-B243-68A4E1586A4A}" type="sibTrans" cxnId="{2BB81F8D-CD71-4D6A-AE2E-C0EC84BDB8E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49C07-5EE9-456F-BC86-9F7FE2B5100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Дороже</a:t>
          </a:r>
        </a:p>
      </dgm:t>
    </dgm:pt>
    <dgm:pt modelId="{BA30B23F-A668-41EB-9CC6-F058D23A9B2C}" type="parTrans" cxnId="{7BFCCA45-6054-4649-8085-DB21E83853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683382-B439-42B3-BE13-9B722635E9FC}" type="sibTrans" cxnId="{7BFCCA45-6054-4649-8085-DB21E83853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494180-74F1-4059-9515-2770BF707C2A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Взять готовое (но зоопарк)</a:t>
          </a:r>
        </a:p>
      </dgm:t>
    </dgm:pt>
    <dgm:pt modelId="{4DB44AA9-0221-4A70-9998-05A6B59560D6}" type="parTrans" cxnId="{8F72549E-BCA9-4FE7-A12E-D103348AE22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B3FA53-C1F3-44DF-B8B7-0BE6C275327D}" type="sibTrans" cxnId="{8F72549E-BCA9-4FE7-A12E-D103348AE22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D569C-9D80-4EA9-B039-7EA70C1082D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Минимум функций (может не хватить)</a:t>
          </a:r>
        </a:p>
      </dgm:t>
    </dgm:pt>
    <dgm:pt modelId="{E61764A3-4671-45BC-AA7D-852FE33BF590}" type="parTrans" cxnId="{D296A7A9-951D-4939-9BA9-9CADF3A51C7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A26491-34E7-4268-99EE-720DCB635ADD}" type="sibTrans" cxnId="{D296A7A9-951D-4939-9BA9-9CADF3A51C7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04AC0C-91C2-4860-B915-6EF8E9CE9AA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Писать свое</a:t>
          </a:r>
        </a:p>
      </dgm:t>
    </dgm:pt>
    <dgm:pt modelId="{3DD7823A-8A3B-493F-8D5E-4FA9990BCD0F}" type="parTrans" cxnId="{FF3DFA86-A0E2-46DB-AFAE-412D6094454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81260-767F-4ED0-994A-1A1B01B99A9C}" type="sibTrans" cxnId="{FF3DFA86-A0E2-46DB-AFAE-412D6094454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CA558-1A82-437A-B4FE-50603E5042F9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Максимум функций</a:t>
          </a:r>
        </a:p>
      </dgm:t>
    </dgm:pt>
    <dgm:pt modelId="{808DD00A-0AEA-4312-B97B-8D3EF2F7D439}" type="parTrans" cxnId="{27299250-7034-4823-9163-B4BFB6A96AD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42DEA-A453-4649-A4E0-44781CB38AB0}" type="sibTrans" cxnId="{27299250-7034-4823-9163-B4BFB6A96AD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83EFA9-74C4-4970-9FD4-C3717E62D4B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Разворачивать постепенно и этапами (меньший охват аудитории) </a:t>
          </a:r>
        </a:p>
      </dgm:t>
    </dgm:pt>
    <dgm:pt modelId="{92B2B91D-3459-4331-86DE-EDD7BB95E188}" type="parTrans" cxnId="{EFAE40BF-62EB-4D42-B597-DABE2897911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904399-5131-4685-AD5A-0886F2B19485}" type="sibTrans" cxnId="{EFAE40BF-62EB-4D42-B597-DABE2897911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F0755E-A993-4282-98DB-8DACBA9CE3B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Внедрять сразу и везде</a:t>
          </a:r>
        </a:p>
      </dgm:t>
    </dgm:pt>
    <dgm:pt modelId="{90DB5845-41AB-44C3-B66D-91404B2E7ABC}" type="parTrans" cxnId="{37BF470C-6938-4E0B-B647-6D15B15C0FA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E0C2AC-A752-4959-8855-A80A9EE47D3E}" type="sibTrans" cxnId="{37BF470C-6938-4E0B-B647-6D15B15C0FA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95C6F5-4A57-4A7F-B177-66586B5EE5FC}" type="pres">
      <dgm:prSet presAssocID="{6377367E-99B1-4600-9DDD-90D1A1C566D4}" presName="compositeShape" presStyleCnt="0">
        <dgm:presLayoutVars>
          <dgm:chMax val="2"/>
          <dgm:dir/>
          <dgm:resizeHandles val="exact"/>
        </dgm:presLayoutVars>
      </dgm:prSet>
      <dgm:spPr/>
    </dgm:pt>
    <dgm:pt modelId="{562E26F1-C51A-41C2-8D98-C0B8DA71ED9D}" type="pres">
      <dgm:prSet presAssocID="{A32D7D1B-80BA-45C2-8C35-D5E942969633}" presName="upArrow" presStyleLbl="node1" presStyleIdx="0" presStyleCnt="2"/>
      <dgm:spPr>
        <a:solidFill>
          <a:schemeClr val="accent2">
            <a:lumMod val="75000"/>
          </a:schemeClr>
        </a:solidFill>
      </dgm:spPr>
    </dgm:pt>
    <dgm:pt modelId="{F2CF0506-AC35-4899-BD24-7E19337A5807}" type="pres">
      <dgm:prSet presAssocID="{A32D7D1B-80BA-45C2-8C35-D5E94296963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B02FF5D-A6F0-42D0-9F60-E45CF0D2E44D}" type="pres">
      <dgm:prSet presAssocID="{1D249C07-5EE9-456F-BC86-9F7FE2B5100D}" presName="downArrow" presStyleLbl="node1" presStyleIdx="1" presStyleCnt="2"/>
      <dgm:spPr>
        <a:solidFill>
          <a:schemeClr val="accent6">
            <a:lumMod val="50000"/>
          </a:schemeClr>
        </a:solidFill>
      </dgm:spPr>
    </dgm:pt>
    <dgm:pt modelId="{E385B620-61F1-4B22-8082-3FCA5816733D}" type="pres">
      <dgm:prSet presAssocID="{1D249C07-5EE9-456F-BC86-9F7FE2B5100D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37BF470C-6938-4E0B-B647-6D15B15C0FA0}" srcId="{1D249C07-5EE9-456F-BC86-9F7FE2B5100D}" destId="{35F0755E-A993-4282-98DB-8DACBA9CE3B7}" srcOrd="2" destOrd="0" parTransId="{90DB5845-41AB-44C3-B66D-91404B2E7ABC}" sibTransId="{51E0C2AC-A752-4959-8855-A80A9EE47D3E}"/>
    <dgm:cxn modelId="{7BFCCA45-6054-4649-8085-DB21E83853AC}" srcId="{6377367E-99B1-4600-9DDD-90D1A1C566D4}" destId="{1D249C07-5EE9-456F-BC86-9F7FE2B5100D}" srcOrd="1" destOrd="0" parTransId="{BA30B23F-A668-41EB-9CC6-F058D23A9B2C}" sibTransId="{24683382-B439-42B3-BE13-9B722635E9FC}"/>
    <dgm:cxn modelId="{E19E7B4B-450B-4196-91A3-5A7C7A0780C7}" type="presOf" srcId="{A32D7D1B-80BA-45C2-8C35-D5E942969633}" destId="{F2CF0506-AC35-4899-BD24-7E19337A5807}" srcOrd="0" destOrd="0" presId="urn:microsoft.com/office/officeart/2005/8/layout/arrow4"/>
    <dgm:cxn modelId="{DDFA8E6B-03C4-4BB1-A0E3-B27957C432A3}" type="presOf" srcId="{E7494180-74F1-4059-9515-2770BF707C2A}" destId="{F2CF0506-AC35-4899-BD24-7E19337A5807}" srcOrd="0" destOrd="1" presId="urn:microsoft.com/office/officeart/2005/8/layout/arrow4"/>
    <dgm:cxn modelId="{27299250-7034-4823-9163-B4BFB6A96ADC}" srcId="{1D249C07-5EE9-456F-BC86-9F7FE2B5100D}" destId="{B40CA558-1A82-437A-B4FE-50603E5042F9}" srcOrd="1" destOrd="0" parTransId="{808DD00A-0AEA-4312-B97B-8D3EF2F7D439}" sibTransId="{33042DEA-A453-4649-A4E0-44781CB38AB0}"/>
    <dgm:cxn modelId="{FF3DFA86-A0E2-46DB-AFAE-412D60944548}" srcId="{1D249C07-5EE9-456F-BC86-9F7FE2B5100D}" destId="{5B04AC0C-91C2-4860-B915-6EF8E9CE9AAD}" srcOrd="0" destOrd="0" parTransId="{3DD7823A-8A3B-493F-8D5E-4FA9990BCD0F}" sibTransId="{D6181260-767F-4ED0-994A-1A1B01B99A9C}"/>
    <dgm:cxn modelId="{2BB81F8D-CD71-4D6A-AE2E-C0EC84BDB8E0}" srcId="{6377367E-99B1-4600-9DDD-90D1A1C566D4}" destId="{A32D7D1B-80BA-45C2-8C35-D5E942969633}" srcOrd="0" destOrd="0" parTransId="{1E368B5D-B48C-4709-A5E5-68D38EE83F9A}" sibTransId="{36FC1E48-99F9-4E67-B243-68A4E1586A4A}"/>
    <dgm:cxn modelId="{8F72549E-BCA9-4FE7-A12E-D103348AE225}" srcId="{A32D7D1B-80BA-45C2-8C35-D5E942969633}" destId="{E7494180-74F1-4059-9515-2770BF707C2A}" srcOrd="0" destOrd="0" parTransId="{4DB44AA9-0221-4A70-9998-05A6B59560D6}" sibTransId="{B5B3FA53-C1F3-44DF-B8B7-0BE6C275327D}"/>
    <dgm:cxn modelId="{AC368DA3-305C-4E22-B0E4-616049E13645}" type="presOf" srcId="{35F0755E-A993-4282-98DB-8DACBA9CE3B7}" destId="{E385B620-61F1-4B22-8082-3FCA5816733D}" srcOrd="0" destOrd="3" presId="urn:microsoft.com/office/officeart/2005/8/layout/arrow4"/>
    <dgm:cxn modelId="{D296A7A9-951D-4939-9BA9-9CADF3A51C73}" srcId="{A32D7D1B-80BA-45C2-8C35-D5E942969633}" destId="{CF5D569C-9D80-4EA9-B039-7EA70C1082D5}" srcOrd="1" destOrd="0" parTransId="{E61764A3-4671-45BC-AA7D-852FE33BF590}" sibTransId="{BAA26491-34E7-4268-99EE-720DCB635ADD}"/>
    <dgm:cxn modelId="{2917EDBB-3A4B-454A-92BC-A491628E147F}" type="presOf" srcId="{B40CA558-1A82-437A-B4FE-50603E5042F9}" destId="{E385B620-61F1-4B22-8082-3FCA5816733D}" srcOrd="0" destOrd="2" presId="urn:microsoft.com/office/officeart/2005/8/layout/arrow4"/>
    <dgm:cxn modelId="{EFAE40BF-62EB-4D42-B597-DABE28979113}" srcId="{A32D7D1B-80BA-45C2-8C35-D5E942969633}" destId="{A383EFA9-74C4-4970-9FD4-C3717E62D4BE}" srcOrd="2" destOrd="0" parTransId="{92B2B91D-3459-4331-86DE-EDD7BB95E188}" sibTransId="{40904399-5131-4685-AD5A-0886F2B19485}"/>
    <dgm:cxn modelId="{4995DEC4-E2D7-4EB3-99A9-F7EA68540C1F}" type="presOf" srcId="{6377367E-99B1-4600-9DDD-90D1A1C566D4}" destId="{D395C6F5-4A57-4A7F-B177-66586B5EE5FC}" srcOrd="0" destOrd="0" presId="urn:microsoft.com/office/officeart/2005/8/layout/arrow4"/>
    <dgm:cxn modelId="{EEB24ACE-C2FC-49AE-83A4-D52F94FF9142}" type="presOf" srcId="{A383EFA9-74C4-4970-9FD4-C3717E62D4BE}" destId="{F2CF0506-AC35-4899-BD24-7E19337A5807}" srcOrd="0" destOrd="3" presId="urn:microsoft.com/office/officeart/2005/8/layout/arrow4"/>
    <dgm:cxn modelId="{579C1AD2-6117-4E07-9CCD-9E0FBE8B8061}" type="presOf" srcId="{5B04AC0C-91C2-4860-B915-6EF8E9CE9AAD}" destId="{E385B620-61F1-4B22-8082-3FCA5816733D}" srcOrd="0" destOrd="1" presId="urn:microsoft.com/office/officeart/2005/8/layout/arrow4"/>
    <dgm:cxn modelId="{E3A3F0EB-29E5-48E8-BA00-AB6785B49575}" type="presOf" srcId="{1D249C07-5EE9-456F-BC86-9F7FE2B5100D}" destId="{E385B620-61F1-4B22-8082-3FCA5816733D}" srcOrd="0" destOrd="0" presId="urn:microsoft.com/office/officeart/2005/8/layout/arrow4"/>
    <dgm:cxn modelId="{9B3A8CF0-047E-4460-8A61-699129E74DA2}" type="presOf" srcId="{CF5D569C-9D80-4EA9-B039-7EA70C1082D5}" destId="{F2CF0506-AC35-4899-BD24-7E19337A5807}" srcOrd="0" destOrd="2" presId="urn:microsoft.com/office/officeart/2005/8/layout/arrow4"/>
    <dgm:cxn modelId="{EB03B219-AA2D-47DE-AEB8-56CBD5C19E58}" type="presParOf" srcId="{D395C6F5-4A57-4A7F-B177-66586B5EE5FC}" destId="{562E26F1-C51A-41C2-8D98-C0B8DA71ED9D}" srcOrd="0" destOrd="0" presId="urn:microsoft.com/office/officeart/2005/8/layout/arrow4"/>
    <dgm:cxn modelId="{CD7CBAE3-C96C-4B57-97E1-F4968EF7E055}" type="presParOf" srcId="{D395C6F5-4A57-4A7F-B177-66586B5EE5FC}" destId="{F2CF0506-AC35-4899-BD24-7E19337A5807}" srcOrd="1" destOrd="0" presId="urn:microsoft.com/office/officeart/2005/8/layout/arrow4"/>
    <dgm:cxn modelId="{6017780D-1C9D-40CA-9175-A258CAFE08E3}" type="presParOf" srcId="{D395C6F5-4A57-4A7F-B177-66586B5EE5FC}" destId="{EB02FF5D-A6F0-42D0-9F60-E45CF0D2E44D}" srcOrd="2" destOrd="0" presId="urn:microsoft.com/office/officeart/2005/8/layout/arrow4"/>
    <dgm:cxn modelId="{40FE0EE0-92DC-43C5-838E-C3894EF6C1FB}" type="presParOf" srcId="{D395C6F5-4A57-4A7F-B177-66586B5EE5FC}" destId="{E385B620-61F1-4B22-8082-3FCA5816733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1779E1-8639-4AA1-9ABD-31C8294CC52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5BA322F-9F64-4C32-B071-FE2520753634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Концептуальные</a:t>
          </a:r>
        </a:p>
      </dgm:t>
    </dgm:pt>
    <dgm:pt modelId="{B57AB724-AA7A-475D-A462-A14EA1704152}" type="parTrans" cxnId="{BD3D1CAC-C63F-40B4-AC7B-E3B250FDBC4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5DF92C-DBD0-4B2C-AA15-4389099313F5}" type="sibTrans" cxnId="{BD3D1CAC-C63F-40B4-AC7B-E3B250FDBC4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706C4-AFE0-4F45-8963-399C5655F412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Бизнес-риски</a:t>
          </a:r>
        </a:p>
      </dgm:t>
    </dgm:pt>
    <dgm:pt modelId="{47AAE886-06D5-406F-9680-8404F34F2A10}" type="parTrans" cxnId="{D93BDA4A-5049-4954-B805-BB27FCFDA3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91272-17B8-4055-8278-7FC6D02FF432}" type="sibTrans" cxnId="{D93BDA4A-5049-4954-B805-BB27FCFDA3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0DEB7-CE6E-4224-B4C4-0ED21C239EB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Инфраструктурные риски</a:t>
          </a:r>
        </a:p>
      </dgm:t>
    </dgm:pt>
    <dgm:pt modelId="{206A4ACA-6C7F-4EA5-9FAC-285CF66D0470}" type="parTrans" cxnId="{86187B76-238C-446B-A516-B98075D49081}">
      <dgm:prSet/>
      <dgm:spPr/>
      <dgm:t>
        <a:bodyPr/>
        <a:lstStyle/>
        <a:p>
          <a:endParaRPr lang="ru-RU"/>
        </a:p>
      </dgm:t>
    </dgm:pt>
    <dgm:pt modelId="{89296DB4-8239-4F8D-9B92-1C2FB40A26F5}" type="sibTrans" cxnId="{86187B76-238C-446B-A516-B98075D49081}">
      <dgm:prSet/>
      <dgm:spPr/>
      <dgm:t>
        <a:bodyPr/>
        <a:lstStyle/>
        <a:p>
          <a:endParaRPr lang="ru-RU"/>
        </a:p>
      </dgm:t>
    </dgm:pt>
    <dgm:pt modelId="{F83A53B1-5534-4854-937D-D57224EBAD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Риски отказа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микросервиса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C9A32-A8C6-432F-8484-69966716AB48}" type="parTrans" cxnId="{4FF70B60-F72A-4398-8E5C-6F745AE40D93}">
      <dgm:prSet/>
      <dgm:spPr/>
      <dgm:t>
        <a:bodyPr/>
        <a:lstStyle/>
        <a:p>
          <a:endParaRPr lang="ru-RU"/>
        </a:p>
      </dgm:t>
    </dgm:pt>
    <dgm:pt modelId="{9130F890-22FA-41EF-BCE8-C8E26E8EEA91}" type="sibTrans" cxnId="{4FF70B60-F72A-4398-8E5C-6F745AE40D93}">
      <dgm:prSet/>
      <dgm:spPr/>
      <dgm:t>
        <a:bodyPr/>
        <a:lstStyle/>
        <a:p>
          <a:endParaRPr lang="ru-RU"/>
        </a:p>
      </dgm:t>
    </dgm:pt>
    <dgm:pt modelId="{398033B3-C67A-4878-AC39-A3F787632B3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Риски при взаимодействии сервисов</a:t>
          </a:r>
        </a:p>
      </dgm:t>
    </dgm:pt>
    <dgm:pt modelId="{BFC7A0A6-EA1A-4174-AC71-D011754AABD3}" type="parTrans" cxnId="{DEC66387-DFCA-4C86-872A-493DAF435C0F}">
      <dgm:prSet/>
      <dgm:spPr/>
      <dgm:t>
        <a:bodyPr/>
        <a:lstStyle/>
        <a:p>
          <a:endParaRPr lang="ru-RU"/>
        </a:p>
      </dgm:t>
    </dgm:pt>
    <dgm:pt modelId="{D3A2D38A-7EF6-4271-BB31-D36CA176F992}" type="sibTrans" cxnId="{DEC66387-DFCA-4C86-872A-493DAF435C0F}">
      <dgm:prSet/>
      <dgm:spPr/>
      <dgm:t>
        <a:bodyPr/>
        <a:lstStyle/>
        <a:p>
          <a:endParaRPr lang="ru-RU"/>
        </a:p>
      </dgm:t>
    </dgm:pt>
    <dgm:pt modelId="{3BA1CF3F-A014-48C5-A02E-4004AED7092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Балансировщики, очереди – могут выйти из строя</a:t>
          </a:r>
        </a:p>
      </dgm:t>
    </dgm:pt>
    <dgm:pt modelId="{60514998-7AD9-4662-A524-C420D051CC67}" type="parTrans" cxnId="{7383C26F-797F-4593-A608-594FDA45ED86}">
      <dgm:prSet/>
      <dgm:spPr/>
      <dgm:t>
        <a:bodyPr/>
        <a:lstStyle/>
        <a:p>
          <a:endParaRPr lang="ru-RU"/>
        </a:p>
      </dgm:t>
    </dgm:pt>
    <dgm:pt modelId="{07CA114E-960D-49CB-A66C-4882DBBF965E}" type="sibTrans" cxnId="{7383C26F-797F-4593-A608-594FDA45ED86}">
      <dgm:prSet/>
      <dgm:spPr/>
      <dgm:t>
        <a:bodyPr/>
        <a:lstStyle/>
        <a:p>
          <a:endParaRPr lang="ru-RU"/>
        </a:p>
      </dgm:t>
    </dgm:pt>
    <dgm:pt modelId="{94C72EC5-E0DF-4F3F-B132-D44D4C59B0F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Технический сайт – риск безопасности</a:t>
          </a:r>
        </a:p>
      </dgm:t>
    </dgm:pt>
    <dgm:pt modelId="{74F2F21E-B38B-4591-BA8E-28B0D4FDAF77}" type="parTrans" cxnId="{5CCADFD1-74F3-4E1D-AF1A-4839CEDD881B}">
      <dgm:prSet/>
      <dgm:spPr/>
      <dgm:t>
        <a:bodyPr/>
        <a:lstStyle/>
        <a:p>
          <a:endParaRPr lang="ru-RU"/>
        </a:p>
      </dgm:t>
    </dgm:pt>
    <dgm:pt modelId="{E74CE042-0F49-4997-B85D-18ECFCF15BEF}" type="sibTrans" cxnId="{5CCADFD1-74F3-4E1D-AF1A-4839CEDD881B}">
      <dgm:prSet/>
      <dgm:spPr/>
      <dgm:t>
        <a:bodyPr/>
        <a:lstStyle/>
        <a:p>
          <a:endParaRPr lang="ru-RU"/>
        </a:p>
      </dgm:t>
    </dgm:pt>
    <dgm:pt modelId="{AA4699EB-6E7D-4740-A935-6292A5B73BE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Открытые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67AB03-FA5C-4EAC-AB97-94954B456065}" type="parTrans" cxnId="{D94BB4EA-A0DE-4143-AC02-FB21F28B054C}">
      <dgm:prSet/>
      <dgm:spPr/>
      <dgm:t>
        <a:bodyPr/>
        <a:lstStyle/>
        <a:p>
          <a:endParaRPr lang="ru-RU"/>
        </a:p>
      </dgm:t>
    </dgm:pt>
    <dgm:pt modelId="{CD8A4FCC-87E2-4152-88EA-144B726DAA13}" type="sibTrans" cxnId="{D94BB4EA-A0DE-4143-AC02-FB21F28B054C}">
      <dgm:prSet/>
      <dgm:spPr/>
      <dgm:t>
        <a:bodyPr/>
        <a:lstStyle/>
        <a:p>
          <a:endParaRPr lang="ru-RU"/>
        </a:p>
      </dgm:t>
    </dgm:pt>
    <dgm:pt modelId="{40EB4C4C-F605-4EE0-9738-192FCDF8AFA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Если всё же выгода возможна – нужно переделывать</a:t>
          </a:r>
        </a:p>
      </dgm:t>
    </dgm:pt>
    <dgm:pt modelId="{8F1F446E-09C3-4639-89F2-C1AC59A9414E}" type="parTrans" cxnId="{38892793-A6B4-479E-8D56-09DA27806965}">
      <dgm:prSet/>
      <dgm:spPr/>
      <dgm:t>
        <a:bodyPr/>
        <a:lstStyle/>
        <a:p>
          <a:endParaRPr lang="ru-RU"/>
        </a:p>
      </dgm:t>
    </dgm:pt>
    <dgm:pt modelId="{C67E558B-80A2-4150-818E-FB9EF8B4D1FE}" type="sibTrans" cxnId="{38892793-A6B4-479E-8D56-09DA27806965}">
      <dgm:prSet/>
      <dgm:spPr/>
      <dgm:t>
        <a:bodyPr/>
        <a:lstStyle/>
        <a:p>
          <a:endParaRPr lang="ru-RU"/>
        </a:p>
      </dgm:t>
    </dgm:pt>
    <dgm:pt modelId="{64067CF2-148E-4B88-B22D-A05CCCFB961C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Мнение руководства неизвестно</a:t>
          </a:r>
        </a:p>
      </dgm:t>
    </dgm:pt>
    <dgm:pt modelId="{6564B704-65C6-4A22-B7E1-2F90FB4783F4}" type="parTrans" cxnId="{98A9060D-641B-4551-A9B1-F2975C28199A}">
      <dgm:prSet/>
      <dgm:spPr/>
      <dgm:t>
        <a:bodyPr/>
        <a:lstStyle/>
        <a:p>
          <a:endParaRPr lang="ru-RU"/>
        </a:p>
      </dgm:t>
    </dgm:pt>
    <dgm:pt modelId="{C1A838BE-6E20-416C-BFD4-6B0E10D4A4BF}" type="sibTrans" cxnId="{98A9060D-641B-4551-A9B1-F2975C28199A}">
      <dgm:prSet/>
      <dgm:spPr/>
      <dgm:t>
        <a:bodyPr/>
        <a:lstStyle/>
        <a:p>
          <a:endParaRPr lang="ru-RU"/>
        </a:p>
      </dgm:t>
    </dgm:pt>
    <dgm:pt modelId="{80410D4D-3C0F-4581-8240-470905C3863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Согласование каждой новой фичи может идти долго </a:t>
          </a:r>
        </a:p>
      </dgm:t>
    </dgm:pt>
    <dgm:pt modelId="{EA517103-C54E-4D18-A7B0-86CE54331F4E}" type="parTrans" cxnId="{5E62623D-472F-48B7-926E-11D07C07A9B4}">
      <dgm:prSet/>
      <dgm:spPr/>
      <dgm:t>
        <a:bodyPr/>
        <a:lstStyle/>
        <a:p>
          <a:endParaRPr lang="ru-RU"/>
        </a:p>
      </dgm:t>
    </dgm:pt>
    <dgm:pt modelId="{B841051A-ECCC-4DD9-969A-44A032310AC4}" type="sibTrans" cxnId="{5E62623D-472F-48B7-926E-11D07C07A9B4}">
      <dgm:prSet/>
      <dgm:spPr/>
      <dgm:t>
        <a:bodyPr/>
        <a:lstStyle/>
        <a:p>
          <a:endParaRPr lang="ru-RU"/>
        </a:p>
      </dgm:t>
    </dgm:pt>
    <dgm:pt modelId="{CDF3B997-46DC-40E8-AE37-5769D4F708D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Очень рассредоточенная система</a:t>
          </a:r>
        </a:p>
      </dgm:t>
    </dgm:pt>
    <dgm:pt modelId="{65F25416-C3F8-480D-B184-644A92233EC1}" type="parTrans" cxnId="{2BC4A44E-9E10-4AC6-8103-90B1CBAF7BCD}">
      <dgm:prSet/>
      <dgm:spPr/>
      <dgm:t>
        <a:bodyPr/>
        <a:lstStyle/>
        <a:p>
          <a:endParaRPr lang="ru-RU"/>
        </a:p>
      </dgm:t>
    </dgm:pt>
    <dgm:pt modelId="{31C8DE80-33FA-423A-9BD8-5384E8D5A8CC}" type="sibTrans" cxnId="{2BC4A44E-9E10-4AC6-8103-90B1CBAF7BCD}">
      <dgm:prSet/>
      <dgm:spPr/>
      <dgm:t>
        <a:bodyPr/>
        <a:lstStyle/>
        <a:p>
          <a:endParaRPr lang="ru-RU"/>
        </a:p>
      </dgm:t>
    </dgm:pt>
    <dgm:pt modelId="{E120EA40-F994-4DD1-BD3A-00D5752B9C2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Система слаба к стресс нагрузкам</a:t>
          </a:r>
        </a:p>
      </dgm:t>
    </dgm:pt>
    <dgm:pt modelId="{769A23F1-BFAF-4A57-BF37-9276E7F9C17E}" type="parTrans" cxnId="{08A10EAE-38DE-4667-AB7B-7218A00A7A47}">
      <dgm:prSet/>
      <dgm:spPr/>
      <dgm:t>
        <a:bodyPr/>
        <a:lstStyle/>
        <a:p>
          <a:endParaRPr lang="ru-RU"/>
        </a:p>
      </dgm:t>
    </dgm:pt>
    <dgm:pt modelId="{565305A1-922B-4DA8-B13E-E7C32E87A5FC}" type="sibTrans" cxnId="{08A10EAE-38DE-4667-AB7B-7218A00A7A47}">
      <dgm:prSet/>
      <dgm:spPr/>
      <dgm:t>
        <a:bodyPr/>
        <a:lstStyle/>
        <a:p>
          <a:endParaRPr lang="ru-RU"/>
        </a:p>
      </dgm:t>
    </dgm:pt>
    <dgm:pt modelId="{3A400947-ABDF-4F20-8EE4-3C65C69468CD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Зоопарк технологий</a:t>
          </a:r>
        </a:p>
      </dgm:t>
    </dgm:pt>
    <dgm:pt modelId="{3856980B-5CF7-4D73-B55E-73E258703C21}" type="parTrans" cxnId="{F95C9355-E800-461C-A97C-36B4D68D11A8}">
      <dgm:prSet/>
      <dgm:spPr/>
      <dgm:t>
        <a:bodyPr/>
        <a:lstStyle/>
        <a:p>
          <a:endParaRPr lang="ru-RU"/>
        </a:p>
      </dgm:t>
    </dgm:pt>
    <dgm:pt modelId="{BE65978D-4540-47C0-8E02-1B185E84A3E4}" type="sibTrans" cxnId="{F95C9355-E800-461C-A97C-36B4D68D11A8}">
      <dgm:prSet/>
      <dgm:spPr/>
      <dgm:t>
        <a:bodyPr/>
        <a:lstStyle/>
        <a:p>
          <a:endParaRPr lang="ru-RU"/>
        </a:p>
      </dgm:t>
    </dgm:pt>
    <dgm:pt modelId="{20FD1786-5E34-4504-998A-879DD12C61D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Зависимость от сторонних сервисов</a:t>
          </a:r>
        </a:p>
      </dgm:t>
    </dgm:pt>
    <dgm:pt modelId="{413D4719-F586-4926-B763-3DEAC50D4FB2}" type="parTrans" cxnId="{0DC2E3BD-8C7C-4379-8326-A386065960F2}">
      <dgm:prSet/>
      <dgm:spPr/>
      <dgm:t>
        <a:bodyPr/>
        <a:lstStyle/>
        <a:p>
          <a:endParaRPr lang="ru-RU"/>
        </a:p>
      </dgm:t>
    </dgm:pt>
    <dgm:pt modelId="{B924677C-EE08-4F0F-AB1C-9D8810DE8A1D}" type="sibTrans" cxnId="{0DC2E3BD-8C7C-4379-8326-A386065960F2}">
      <dgm:prSet/>
      <dgm:spPr/>
      <dgm:t>
        <a:bodyPr/>
        <a:lstStyle/>
        <a:p>
          <a:endParaRPr lang="ru-RU"/>
        </a:p>
      </dgm:t>
    </dgm:pt>
    <dgm:pt modelId="{CF68001B-DA88-4328-977C-FC68B1258CB4}" type="pres">
      <dgm:prSet presAssocID="{E21779E1-8639-4AA1-9ABD-31C8294CC523}" presName="Name0" presStyleCnt="0">
        <dgm:presLayoutVars>
          <dgm:dir/>
          <dgm:animLvl val="lvl"/>
          <dgm:resizeHandles val="exact"/>
        </dgm:presLayoutVars>
      </dgm:prSet>
      <dgm:spPr/>
    </dgm:pt>
    <dgm:pt modelId="{9A700A48-FDF9-48F8-9E5D-157E79D5098A}" type="pres">
      <dgm:prSet presAssocID="{D5BA322F-9F64-4C32-B071-FE2520753634}" presName="composite" presStyleCnt="0"/>
      <dgm:spPr/>
    </dgm:pt>
    <dgm:pt modelId="{8D5ABD5E-FE98-4C05-9059-B497D1E17F8F}" type="pres">
      <dgm:prSet presAssocID="{D5BA322F-9F64-4C32-B071-FE252075363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D083D6-8114-48F4-862A-BC4FEA41E955}" type="pres">
      <dgm:prSet presAssocID="{D5BA322F-9F64-4C32-B071-FE2520753634}" presName="desTx" presStyleLbl="alignAccFollowNode1" presStyleIdx="0" presStyleCnt="3">
        <dgm:presLayoutVars>
          <dgm:bulletEnabled val="1"/>
        </dgm:presLayoutVars>
      </dgm:prSet>
      <dgm:spPr/>
    </dgm:pt>
    <dgm:pt modelId="{B395F81D-CD37-40AE-8392-EE66799E2466}" type="pres">
      <dgm:prSet presAssocID="{A05DF92C-DBD0-4B2C-AA15-4389099313F5}" presName="space" presStyleCnt="0"/>
      <dgm:spPr/>
    </dgm:pt>
    <dgm:pt modelId="{D0B6CFC3-297D-4B29-9C76-84F199FE6912}" type="pres">
      <dgm:prSet presAssocID="{79B706C4-AFE0-4F45-8963-399C5655F412}" presName="composite" presStyleCnt="0"/>
      <dgm:spPr/>
    </dgm:pt>
    <dgm:pt modelId="{099ECEFF-9069-4BCF-B6CC-9465273434D3}" type="pres">
      <dgm:prSet presAssocID="{79B706C4-AFE0-4F45-8963-399C5655F41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96FB068-24D1-4C8D-9AC9-611E8933F4AF}" type="pres">
      <dgm:prSet presAssocID="{79B706C4-AFE0-4F45-8963-399C5655F412}" presName="desTx" presStyleLbl="alignAccFollowNode1" presStyleIdx="1" presStyleCnt="3">
        <dgm:presLayoutVars>
          <dgm:bulletEnabled val="1"/>
        </dgm:presLayoutVars>
      </dgm:prSet>
      <dgm:spPr/>
    </dgm:pt>
    <dgm:pt modelId="{4F1DDA67-247C-4A5F-A034-3D5586C8C0CD}" type="pres">
      <dgm:prSet presAssocID="{45891272-17B8-4055-8278-7FC6D02FF432}" presName="space" presStyleCnt="0"/>
      <dgm:spPr/>
    </dgm:pt>
    <dgm:pt modelId="{43D977B3-BFF0-4470-8D4C-26BD13E9875E}" type="pres">
      <dgm:prSet presAssocID="{D1C0DEB7-CE6E-4224-B4C4-0ED21C239EBD}" presName="composite" presStyleCnt="0"/>
      <dgm:spPr/>
    </dgm:pt>
    <dgm:pt modelId="{7FE29A58-9EBC-4711-814B-50B5AAA49BDF}" type="pres">
      <dgm:prSet presAssocID="{D1C0DEB7-CE6E-4224-B4C4-0ED21C239E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87A06D-6924-46B1-94C4-482FF9AB2E63}" type="pres">
      <dgm:prSet presAssocID="{D1C0DEB7-CE6E-4224-B4C4-0ED21C239EB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E503004-BE52-426A-BD9C-0DB2770AC3FD}" type="presOf" srcId="{94C72EC5-E0DF-4F3F-B132-D44D4C59B0F1}" destId="{49D083D6-8114-48F4-862A-BC4FEA41E955}" srcOrd="0" destOrd="4" presId="urn:microsoft.com/office/officeart/2005/8/layout/hList1"/>
    <dgm:cxn modelId="{98A9060D-641B-4551-A9B1-F2975C28199A}" srcId="{79B706C4-AFE0-4F45-8963-399C5655F412}" destId="{64067CF2-148E-4B88-B22D-A05CCCFB961C}" srcOrd="1" destOrd="0" parTransId="{6564B704-65C6-4A22-B7E1-2F90FB4783F4}" sibTransId="{C1A838BE-6E20-416C-BFD4-6B0E10D4A4BF}"/>
    <dgm:cxn modelId="{8925C919-F155-44EB-918C-E942FF8A9AE0}" type="presOf" srcId="{20FD1786-5E34-4504-998A-879DD12C61D8}" destId="{E487A06D-6924-46B1-94C4-482FF9AB2E63}" srcOrd="0" destOrd="3" presId="urn:microsoft.com/office/officeart/2005/8/layout/hList1"/>
    <dgm:cxn modelId="{7A8BE42A-E12F-42D1-AB1C-3E69E21A24D1}" type="presOf" srcId="{D1C0DEB7-CE6E-4224-B4C4-0ED21C239EBD}" destId="{7FE29A58-9EBC-4711-814B-50B5AAA49BDF}" srcOrd="0" destOrd="0" presId="urn:microsoft.com/office/officeart/2005/8/layout/hList1"/>
    <dgm:cxn modelId="{69958536-7085-48B1-AC04-0F2E25F070C1}" type="presOf" srcId="{F83A53B1-5534-4854-937D-D57224EBAD08}" destId="{49D083D6-8114-48F4-862A-BC4FEA41E955}" srcOrd="0" destOrd="0" presId="urn:microsoft.com/office/officeart/2005/8/layout/hList1"/>
    <dgm:cxn modelId="{26D30E38-D2E9-45F9-82C8-CF3024F62BF2}" type="presOf" srcId="{80410D4D-3C0F-4581-8240-470905C38631}" destId="{996FB068-24D1-4C8D-9AC9-611E8933F4AF}" srcOrd="0" destOrd="2" presId="urn:microsoft.com/office/officeart/2005/8/layout/hList1"/>
    <dgm:cxn modelId="{5E62623D-472F-48B7-926E-11D07C07A9B4}" srcId="{79B706C4-AFE0-4F45-8963-399C5655F412}" destId="{80410D4D-3C0F-4581-8240-470905C38631}" srcOrd="2" destOrd="0" parTransId="{EA517103-C54E-4D18-A7B0-86CE54331F4E}" sibTransId="{B841051A-ECCC-4DD9-969A-44A032310AC4}"/>
    <dgm:cxn modelId="{4FF70B60-F72A-4398-8E5C-6F745AE40D93}" srcId="{D5BA322F-9F64-4C32-B071-FE2520753634}" destId="{F83A53B1-5534-4854-937D-D57224EBAD08}" srcOrd="0" destOrd="0" parTransId="{232C9A32-A8C6-432F-8484-69966716AB48}" sibTransId="{9130F890-22FA-41EF-BCE8-C8E26E8EEA91}"/>
    <dgm:cxn modelId="{BB9B3C42-5129-46FD-AA3D-E8539E7FC23C}" type="presOf" srcId="{AA4699EB-6E7D-4740-A935-6292A5B73BED}" destId="{49D083D6-8114-48F4-862A-BC4FEA41E955}" srcOrd="0" destOrd="3" presId="urn:microsoft.com/office/officeart/2005/8/layout/hList1"/>
    <dgm:cxn modelId="{D93BDA4A-5049-4954-B805-BB27FCFDA326}" srcId="{E21779E1-8639-4AA1-9ABD-31C8294CC523}" destId="{79B706C4-AFE0-4F45-8963-399C5655F412}" srcOrd="1" destOrd="0" parTransId="{47AAE886-06D5-406F-9680-8404F34F2A10}" sibTransId="{45891272-17B8-4055-8278-7FC6D02FF432}"/>
    <dgm:cxn modelId="{2BC4A44E-9E10-4AC6-8103-90B1CBAF7BCD}" srcId="{D1C0DEB7-CE6E-4224-B4C4-0ED21C239EBD}" destId="{CDF3B997-46DC-40E8-AE37-5769D4F708D3}" srcOrd="0" destOrd="0" parTransId="{65F25416-C3F8-480D-B184-644A92233EC1}" sibTransId="{31C8DE80-33FA-423A-9BD8-5384E8D5A8CC}"/>
    <dgm:cxn modelId="{7383C26F-797F-4593-A608-594FDA45ED86}" srcId="{D5BA322F-9F64-4C32-B071-FE2520753634}" destId="{3BA1CF3F-A014-48C5-A02E-4004AED70926}" srcOrd="2" destOrd="0" parTransId="{60514998-7AD9-4662-A524-C420D051CC67}" sibTransId="{07CA114E-960D-49CB-A66C-4882DBBF965E}"/>
    <dgm:cxn modelId="{C48B2B75-859A-44A8-B02F-4C3B4872E74C}" type="presOf" srcId="{D5BA322F-9F64-4C32-B071-FE2520753634}" destId="{8D5ABD5E-FE98-4C05-9059-B497D1E17F8F}" srcOrd="0" destOrd="0" presId="urn:microsoft.com/office/officeart/2005/8/layout/hList1"/>
    <dgm:cxn modelId="{F95C9355-E800-461C-A97C-36B4D68D11A8}" srcId="{D1C0DEB7-CE6E-4224-B4C4-0ED21C239EBD}" destId="{3A400947-ABDF-4F20-8EE4-3C65C69468CD}" srcOrd="2" destOrd="0" parTransId="{3856980B-5CF7-4D73-B55E-73E258703C21}" sibTransId="{BE65978D-4540-47C0-8E02-1B185E84A3E4}"/>
    <dgm:cxn modelId="{86187B76-238C-446B-A516-B98075D49081}" srcId="{E21779E1-8639-4AA1-9ABD-31C8294CC523}" destId="{D1C0DEB7-CE6E-4224-B4C4-0ED21C239EBD}" srcOrd="2" destOrd="0" parTransId="{206A4ACA-6C7F-4EA5-9FAC-285CF66D0470}" sibTransId="{89296DB4-8239-4F8D-9B92-1C2FB40A26F5}"/>
    <dgm:cxn modelId="{8128A977-ED2E-46CB-B77A-AF025D2C063A}" type="presOf" srcId="{40EB4C4C-F605-4EE0-9738-192FCDF8AFA5}" destId="{996FB068-24D1-4C8D-9AC9-611E8933F4AF}" srcOrd="0" destOrd="0" presId="urn:microsoft.com/office/officeart/2005/8/layout/hList1"/>
    <dgm:cxn modelId="{DEC66387-DFCA-4C86-872A-493DAF435C0F}" srcId="{D5BA322F-9F64-4C32-B071-FE2520753634}" destId="{398033B3-C67A-4878-AC39-A3F787632B3B}" srcOrd="1" destOrd="0" parTransId="{BFC7A0A6-EA1A-4174-AC71-D011754AABD3}" sibTransId="{D3A2D38A-7EF6-4271-BB31-D36CA176F992}"/>
    <dgm:cxn modelId="{38892793-A6B4-479E-8D56-09DA27806965}" srcId="{79B706C4-AFE0-4F45-8963-399C5655F412}" destId="{40EB4C4C-F605-4EE0-9738-192FCDF8AFA5}" srcOrd="0" destOrd="0" parTransId="{8F1F446E-09C3-4639-89F2-C1AC59A9414E}" sibTransId="{C67E558B-80A2-4150-818E-FB9EF8B4D1FE}"/>
    <dgm:cxn modelId="{18CAD195-B946-48BC-A64D-E00B1E38E95F}" type="presOf" srcId="{E21779E1-8639-4AA1-9ABD-31C8294CC523}" destId="{CF68001B-DA88-4328-977C-FC68B1258CB4}" srcOrd="0" destOrd="0" presId="urn:microsoft.com/office/officeart/2005/8/layout/hList1"/>
    <dgm:cxn modelId="{B10C7BA9-7340-4701-9AAC-D6569B377E98}" type="presOf" srcId="{398033B3-C67A-4878-AC39-A3F787632B3B}" destId="{49D083D6-8114-48F4-862A-BC4FEA41E955}" srcOrd="0" destOrd="1" presId="urn:microsoft.com/office/officeart/2005/8/layout/hList1"/>
    <dgm:cxn modelId="{BD3D1CAC-C63F-40B4-AC7B-E3B250FDBC47}" srcId="{E21779E1-8639-4AA1-9ABD-31C8294CC523}" destId="{D5BA322F-9F64-4C32-B071-FE2520753634}" srcOrd="0" destOrd="0" parTransId="{B57AB724-AA7A-475D-A462-A14EA1704152}" sibTransId="{A05DF92C-DBD0-4B2C-AA15-4389099313F5}"/>
    <dgm:cxn modelId="{08A10EAE-38DE-4667-AB7B-7218A00A7A47}" srcId="{D1C0DEB7-CE6E-4224-B4C4-0ED21C239EBD}" destId="{E120EA40-F994-4DD1-BD3A-00D5752B9C2D}" srcOrd="1" destOrd="0" parTransId="{769A23F1-BFAF-4A57-BF37-9276E7F9C17E}" sibTransId="{565305A1-922B-4DA8-B13E-E7C32E87A5FC}"/>
    <dgm:cxn modelId="{20C18FAF-2C98-42D3-BD21-D74441C7DA1B}" type="presOf" srcId="{79B706C4-AFE0-4F45-8963-399C5655F412}" destId="{099ECEFF-9069-4BCF-B6CC-9465273434D3}" srcOrd="0" destOrd="0" presId="urn:microsoft.com/office/officeart/2005/8/layout/hList1"/>
    <dgm:cxn modelId="{0DC2E3BD-8C7C-4379-8326-A386065960F2}" srcId="{D1C0DEB7-CE6E-4224-B4C4-0ED21C239EBD}" destId="{20FD1786-5E34-4504-998A-879DD12C61D8}" srcOrd="3" destOrd="0" parTransId="{413D4719-F586-4926-B763-3DEAC50D4FB2}" sibTransId="{B924677C-EE08-4F0F-AB1C-9D8810DE8A1D}"/>
    <dgm:cxn modelId="{4E3CA6C1-7A1F-4372-B76B-BC6E5B14B178}" type="presOf" srcId="{64067CF2-148E-4B88-B22D-A05CCCFB961C}" destId="{996FB068-24D1-4C8D-9AC9-611E8933F4AF}" srcOrd="0" destOrd="1" presId="urn:microsoft.com/office/officeart/2005/8/layout/hList1"/>
    <dgm:cxn modelId="{5CCADFD1-74F3-4E1D-AF1A-4839CEDD881B}" srcId="{D5BA322F-9F64-4C32-B071-FE2520753634}" destId="{94C72EC5-E0DF-4F3F-B132-D44D4C59B0F1}" srcOrd="4" destOrd="0" parTransId="{74F2F21E-B38B-4591-BA8E-28B0D4FDAF77}" sibTransId="{E74CE042-0F49-4997-B85D-18ECFCF15BEF}"/>
    <dgm:cxn modelId="{DBA8A8E0-0DCA-433B-91E8-06B29D5378EC}" type="presOf" srcId="{3A400947-ABDF-4F20-8EE4-3C65C69468CD}" destId="{E487A06D-6924-46B1-94C4-482FF9AB2E63}" srcOrd="0" destOrd="2" presId="urn:microsoft.com/office/officeart/2005/8/layout/hList1"/>
    <dgm:cxn modelId="{E6AE2BE1-170A-4714-B73A-267BBF74E38A}" type="presOf" srcId="{3BA1CF3F-A014-48C5-A02E-4004AED70926}" destId="{49D083D6-8114-48F4-862A-BC4FEA41E955}" srcOrd="0" destOrd="2" presId="urn:microsoft.com/office/officeart/2005/8/layout/hList1"/>
    <dgm:cxn modelId="{D94BB4EA-A0DE-4143-AC02-FB21F28B054C}" srcId="{D5BA322F-9F64-4C32-B071-FE2520753634}" destId="{AA4699EB-6E7D-4740-A935-6292A5B73BED}" srcOrd="3" destOrd="0" parTransId="{1467AB03-FA5C-4EAC-AB97-94954B456065}" sibTransId="{CD8A4FCC-87E2-4152-88EA-144B726DAA13}"/>
    <dgm:cxn modelId="{491CBFF3-0A95-4F52-A7AA-0DFA74C591A3}" type="presOf" srcId="{E120EA40-F994-4DD1-BD3A-00D5752B9C2D}" destId="{E487A06D-6924-46B1-94C4-482FF9AB2E63}" srcOrd="0" destOrd="1" presId="urn:microsoft.com/office/officeart/2005/8/layout/hList1"/>
    <dgm:cxn modelId="{35FFFAFF-AD0E-417B-9282-65FBBA927660}" type="presOf" srcId="{CDF3B997-46DC-40E8-AE37-5769D4F708D3}" destId="{E487A06D-6924-46B1-94C4-482FF9AB2E63}" srcOrd="0" destOrd="0" presId="urn:microsoft.com/office/officeart/2005/8/layout/hList1"/>
    <dgm:cxn modelId="{CEBADD49-AFD5-4E32-B33F-2BC32036B5AF}" type="presParOf" srcId="{CF68001B-DA88-4328-977C-FC68B1258CB4}" destId="{9A700A48-FDF9-48F8-9E5D-157E79D5098A}" srcOrd="0" destOrd="0" presId="urn:microsoft.com/office/officeart/2005/8/layout/hList1"/>
    <dgm:cxn modelId="{A0370808-8C81-4749-8546-8603F4DDC875}" type="presParOf" srcId="{9A700A48-FDF9-48F8-9E5D-157E79D5098A}" destId="{8D5ABD5E-FE98-4C05-9059-B497D1E17F8F}" srcOrd="0" destOrd="0" presId="urn:microsoft.com/office/officeart/2005/8/layout/hList1"/>
    <dgm:cxn modelId="{4496AC2E-3A65-4CF7-B7A1-72146C3A1258}" type="presParOf" srcId="{9A700A48-FDF9-48F8-9E5D-157E79D5098A}" destId="{49D083D6-8114-48F4-862A-BC4FEA41E955}" srcOrd="1" destOrd="0" presId="urn:microsoft.com/office/officeart/2005/8/layout/hList1"/>
    <dgm:cxn modelId="{F27222E3-19DB-4EBE-811A-05DFF4785051}" type="presParOf" srcId="{CF68001B-DA88-4328-977C-FC68B1258CB4}" destId="{B395F81D-CD37-40AE-8392-EE66799E2466}" srcOrd="1" destOrd="0" presId="urn:microsoft.com/office/officeart/2005/8/layout/hList1"/>
    <dgm:cxn modelId="{52CFC04E-5703-4E52-A645-2219A5BC2CFE}" type="presParOf" srcId="{CF68001B-DA88-4328-977C-FC68B1258CB4}" destId="{D0B6CFC3-297D-4B29-9C76-84F199FE6912}" srcOrd="2" destOrd="0" presId="urn:microsoft.com/office/officeart/2005/8/layout/hList1"/>
    <dgm:cxn modelId="{3238677A-F924-4158-81E0-9CB2CD2CEE86}" type="presParOf" srcId="{D0B6CFC3-297D-4B29-9C76-84F199FE6912}" destId="{099ECEFF-9069-4BCF-B6CC-9465273434D3}" srcOrd="0" destOrd="0" presId="urn:microsoft.com/office/officeart/2005/8/layout/hList1"/>
    <dgm:cxn modelId="{FAA9DC16-6156-4AD7-86C6-37A9D9A6A045}" type="presParOf" srcId="{D0B6CFC3-297D-4B29-9C76-84F199FE6912}" destId="{996FB068-24D1-4C8D-9AC9-611E8933F4AF}" srcOrd="1" destOrd="0" presId="urn:microsoft.com/office/officeart/2005/8/layout/hList1"/>
    <dgm:cxn modelId="{C88A1247-CB8E-4A19-BF64-CB1B1DF02AE7}" type="presParOf" srcId="{CF68001B-DA88-4328-977C-FC68B1258CB4}" destId="{4F1DDA67-247C-4A5F-A034-3D5586C8C0CD}" srcOrd="3" destOrd="0" presId="urn:microsoft.com/office/officeart/2005/8/layout/hList1"/>
    <dgm:cxn modelId="{AE845EC2-18D6-464E-807C-891FEAC9CB58}" type="presParOf" srcId="{CF68001B-DA88-4328-977C-FC68B1258CB4}" destId="{43D977B3-BFF0-4470-8D4C-26BD13E9875E}" srcOrd="4" destOrd="0" presId="urn:microsoft.com/office/officeart/2005/8/layout/hList1"/>
    <dgm:cxn modelId="{B94FF77F-0B19-40EE-B5D6-8D9E1C4AD7AC}" type="presParOf" srcId="{43D977B3-BFF0-4470-8D4C-26BD13E9875E}" destId="{7FE29A58-9EBC-4711-814B-50B5AAA49BDF}" srcOrd="0" destOrd="0" presId="urn:microsoft.com/office/officeart/2005/8/layout/hList1"/>
    <dgm:cxn modelId="{B7D261D9-030D-4032-BC15-F565CCCA293B}" type="presParOf" srcId="{43D977B3-BFF0-4470-8D4C-26BD13E9875E}" destId="{E487A06D-6924-46B1-94C4-482FF9AB2E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7597EA-30CB-4F06-8B73-FCCF106D8D0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16BF89E-6AA1-4F95-9701-348F70E2332E}">
      <dgm:prSet phldrT="[Текст]"/>
      <dgm:spPr/>
      <dgm:t>
        <a:bodyPr/>
        <a:lstStyle/>
        <a:p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618 Гб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5E566-B5CF-4AA7-9EBD-12FC368ADA5D}" type="parTrans" cxnId="{E7882DC8-3CA4-4E80-A886-8B2C7349B90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925BC4-BE48-4AA7-9741-35502A1448D6}" type="sibTrans" cxnId="{E7882DC8-3CA4-4E80-A886-8B2C7349B90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314AE1-025D-481B-A0B4-D2383BE5C5C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Через год при 500000 пользователей</a:t>
          </a:r>
        </a:p>
      </dgm:t>
    </dgm:pt>
    <dgm:pt modelId="{13714BB9-AD1B-4443-A807-9A1E66A954E8}" type="parTrans" cxnId="{42E64348-70E8-4128-91FC-66963AD3CCF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AC4571-461C-4266-98B7-4FAA642C1317}" type="sibTrans" cxnId="{42E64348-70E8-4128-91FC-66963AD3CCF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2B011C-A724-4EDF-BDCB-B32EEB630398}">
      <dgm:prSet phldrT="[Текст]"/>
      <dgm:spPr/>
      <dgm:t>
        <a:bodyPr/>
        <a:lstStyle/>
        <a:p>
          <a:r>
            <a:rPr lang="ru-RU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1545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Гб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63445F-41E0-4251-993D-5F94468B1110}" type="parTrans" cxnId="{32CEB225-D31D-4126-A3F9-F4ADE1DE43E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F0F14-7604-4336-BF49-4B0FD82E6590}" type="sibTrans" cxnId="{32CEB225-D31D-4126-A3F9-F4ADE1DE43E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7BBAB-70BF-4ABD-8056-B3890A43AA2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Через три года при 1250000 пользователей </a:t>
          </a:r>
        </a:p>
      </dgm:t>
    </dgm:pt>
    <dgm:pt modelId="{DC858BC8-DA73-4C23-9160-692F1BB16AA2}" type="parTrans" cxnId="{8807D7D6-B44D-45A6-8FC1-7F2292CA282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9D87F1-582E-488A-A951-F1BA556235E0}" type="sibTrans" cxnId="{8807D7D6-B44D-45A6-8FC1-7F2292CA282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F43398-42BE-4972-BB55-5E1C0E058BCD}">
      <dgm:prSet phldrT="[Текст]"/>
      <dgm:spPr/>
      <dgm:t>
        <a:bodyPr/>
        <a:lstStyle/>
        <a:p>
          <a:r>
            <a:rPr lang="ru-RU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2414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Гб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13871-8D10-432C-B19A-0F64833309FD}" type="parTrans" cxnId="{A95D1482-FCC2-42D5-BC79-219F5F5497D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2A7160-A7B8-4A73-A8A7-F047296D6D03}" type="sibTrans" cxnId="{A95D1482-FCC2-42D5-BC79-219F5F5497D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198967-83B9-4749-BABD-06439623661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Через 5 лет при </a:t>
          </a:r>
          <a:r>
            <a:rPr lang="ru-RU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1 953 125 пользователей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C5B2D-F9E3-43E2-A2D3-624D8D8C8887}" type="parTrans" cxnId="{A11DE8FD-F54F-450A-8712-E664991BC4A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F8E2FE-87AD-43D1-B330-2620794EB0EE}" type="sibTrans" cxnId="{A11DE8FD-F54F-450A-8712-E664991BC4A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4A415-DD12-48E9-BFFF-44E62661F88D}" type="pres">
      <dgm:prSet presAssocID="{D77597EA-30CB-4F06-8B73-FCCF106D8D0C}" presName="rootnode" presStyleCnt="0">
        <dgm:presLayoutVars>
          <dgm:chMax/>
          <dgm:chPref/>
          <dgm:dir/>
          <dgm:animLvl val="lvl"/>
        </dgm:presLayoutVars>
      </dgm:prSet>
      <dgm:spPr/>
    </dgm:pt>
    <dgm:pt modelId="{2F341ADD-02EB-48FE-BF63-3DEE4899F112}" type="pres">
      <dgm:prSet presAssocID="{116BF89E-6AA1-4F95-9701-348F70E2332E}" presName="composite" presStyleCnt="0"/>
      <dgm:spPr/>
    </dgm:pt>
    <dgm:pt modelId="{A43888CA-9561-4153-8AC3-C0C69823A44A}" type="pres">
      <dgm:prSet presAssocID="{116BF89E-6AA1-4F95-9701-348F70E2332E}" presName="bentUpArrow1" presStyleLbl="alignImgPlace1" presStyleIdx="0" presStyleCnt="2"/>
      <dgm:spPr/>
    </dgm:pt>
    <dgm:pt modelId="{7EC67ED9-0E3D-43BD-8AB7-3EF6D55CD1B3}" type="pres">
      <dgm:prSet presAssocID="{116BF89E-6AA1-4F95-9701-348F70E2332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4438367-3BF2-4D14-9F74-FD9B4607359D}" type="pres">
      <dgm:prSet presAssocID="{116BF89E-6AA1-4F95-9701-348F70E2332E}" presName="ChildText" presStyleLbl="revTx" presStyleIdx="0" presStyleCnt="3" custScaleX="330908" custLinFactX="26232" custLinFactNeighborX="100000">
        <dgm:presLayoutVars>
          <dgm:chMax val="0"/>
          <dgm:chPref val="0"/>
          <dgm:bulletEnabled val="1"/>
        </dgm:presLayoutVars>
      </dgm:prSet>
      <dgm:spPr/>
    </dgm:pt>
    <dgm:pt modelId="{98E84022-67DB-4D2A-9423-81B04D0E4B01}" type="pres">
      <dgm:prSet presAssocID="{E9925BC4-BE48-4AA7-9741-35502A1448D6}" presName="sibTrans" presStyleCnt="0"/>
      <dgm:spPr/>
    </dgm:pt>
    <dgm:pt modelId="{43CE3F04-98D7-420F-B70E-52887D0CF581}" type="pres">
      <dgm:prSet presAssocID="{5D2B011C-A724-4EDF-BDCB-B32EEB630398}" presName="composite" presStyleCnt="0"/>
      <dgm:spPr/>
    </dgm:pt>
    <dgm:pt modelId="{10839977-9056-49A2-B886-AF9BA199ABA6}" type="pres">
      <dgm:prSet presAssocID="{5D2B011C-A724-4EDF-BDCB-B32EEB630398}" presName="bentUpArrow1" presStyleLbl="alignImgPlace1" presStyleIdx="1" presStyleCnt="2"/>
      <dgm:spPr/>
    </dgm:pt>
    <dgm:pt modelId="{67A57738-90F9-4D6D-83AA-0BAD7F867D17}" type="pres">
      <dgm:prSet presAssocID="{5D2B011C-A724-4EDF-BDCB-B32EEB63039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E2BF54B-D32C-43CC-B8F5-FDB316C79DE8}" type="pres">
      <dgm:prSet presAssocID="{5D2B011C-A724-4EDF-BDCB-B32EEB630398}" presName="ChildText" presStyleLbl="revTx" presStyleIdx="1" presStyleCnt="3" custScaleX="256732" custLinFactNeighborX="84394">
        <dgm:presLayoutVars>
          <dgm:chMax val="0"/>
          <dgm:chPref val="0"/>
          <dgm:bulletEnabled val="1"/>
        </dgm:presLayoutVars>
      </dgm:prSet>
      <dgm:spPr/>
    </dgm:pt>
    <dgm:pt modelId="{39A1892C-B424-425D-9198-757375AA55E1}" type="pres">
      <dgm:prSet presAssocID="{580F0F14-7604-4336-BF49-4B0FD82E6590}" presName="sibTrans" presStyleCnt="0"/>
      <dgm:spPr/>
    </dgm:pt>
    <dgm:pt modelId="{587FD0FA-859D-463A-B0E6-AFBC8BB08268}" type="pres">
      <dgm:prSet presAssocID="{76F43398-42BE-4972-BB55-5E1C0E058BCD}" presName="composite" presStyleCnt="0"/>
      <dgm:spPr/>
    </dgm:pt>
    <dgm:pt modelId="{EE924954-73DD-4A71-959F-F676E26186F7}" type="pres">
      <dgm:prSet presAssocID="{76F43398-42BE-4972-BB55-5E1C0E058BC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0885D82-1157-4A27-BEA0-18AD0D4063CF}" type="pres">
      <dgm:prSet presAssocID="{76F43398-42BE-4972-BB55-5E1C0E058BCD}" presName="FinalChildText" presStyleLbl="revTx" presStyleIdx="2" presStyleCnt="3" custScaleX="239069" custLinFactNeighborX="80226">
        <dgm:presLayoutVars>
          <dgm:chMax val="0"/>
          <dgm:chPref val="0"/>
          <dgm:bulletEnabled val="1"/>
        </dgm:presLayoutVars>
      </dgm:prSet>
      <dgm:spPr/>
    </dgm:pt>
  </dgm:ptLst>
  <dgm:cxnLst>
    <dgm:cxn modelId="{05AD6423-77D7-4301-8D64-801E5D129CD4}" type="presOf" srcId="{76F43398-42BE-4972-BB55-5E1C0E058BCD}" destId="{EE924954-73DD-4A71-959F-F676E26186F7}" srcOrd="0" destOrd="0" presId="urn:microsoft.com/office/officeart/2005/8/layout/StepDownProcess"/>
    <dgm:cxn modelId="{32CEB225-D31D-4126-A3F9-F4ADE1DE43E9}" srcId="{D77597EA-30CB-4F06-8B73-FCCF106D8D0C}" destId="{5D2B011C-A724-4EDF-BDCB-B32EEB630398}" srcOrd="1" destOrd="0" parTransId="{5B63445F-41E0-4251-993D-5F94468B1110}" sibTransId="{580F0F14-7604-4336-BF49-4B0FD82E6590}"/>
    <dgm:cxn modelId="{99E02D30-2044-4486-B3F1-AAA585539446}" type="presOf" srcId="{116BF89E-6AA1-4F95-9701-348F70E2332E}" destId="{7EC67ED9-0E3D-43BD-8AB7-3EF6D55CD1B3}" srcOrd="0" destOrd="0" presId="urn:microsoft.com/office/officeart/2005/8/layout/StepDownProcess"/>
    <dgm:cxn modelId="{C5DE9861-FEDE-4994-AF85-52FD8DD61951}" type="presOf" srcId="{50198967-83B9-4749-BABD-064396236611}" destId="{00885D82-1157-4A27-BEA0-18AD0D4063CF}" srcOrd="0" destOrd="0" presId="urn:microsoft.com/office/officeart/2005/8/layout/StepDownProcess"/>
    <dgm:cxn modelId="{42E64348-70E8-4128-91FC-66963AD3CCFF}" srcId="{116BF89E-6AA1-4F95-9701-348F70E2332E}" destId="{C9314AE1-025D-481B-A0B4-D2383BE5C5C6}" srcOrd="0" destOrd="0" parTransId="{13714BB9-AD1B-4443-A807-9A1E66A954E8}" sibTransId="{ABAC4571-461C-4266-98B7-4FAA642C1317}"/>
    <dgm:cxn modelId="{E4D59A71-66BF-4E9E-A96C-B147B3A02F87}" type="presOf" srcId="{D77597EA-30CB-4F06-8B73-FCCF106D8D0C}" destId="{EAA4A415-DD12-48E9-BFFF-44E62661F88D}" srcOrd="0" destOrd="0" presId="urn:microsoft.com/office/officeart/2005/8/layout/StepDownProcess"/>
    <dgm:cxn modelId="{32ACB17A-8D6E-42BB-8E52-99C44592D71C}" type="presOf" srcId="{C9314AE1-025D-481B-A0B4-D2383BE5C5C6}" destId="{C4438367-3BF2-4D14-9F74-FD9B4607359D}" srcOrd="0" destOrd="0" presId="urn:microsoft.com/office/officeart/2005/8/layout/StepDownProcess"/>
    <dgm:cxn modelId="{A95D1482-FCC2-42D5-BC79-219F5F5497D8}" srcId="{D77597EA-30CB-4F06-8B73-FCCF106D8D0C}" destId="{76F43398-42BE-4972-BB55-5E1C0E058BCD}" srcOrd="2" destOrd="0" parTransId="{BA013871-8D10-432C-B19A-0F64833309FD}" sibTransId="{792A7160-A7B8-4A73-A8A7-F047296D6D03}"/>
    <dgm:cxn modelId="{D80ED993-C7E7-4612-B595-BEE57175F590}" type="presOf" srcId="{5D2B011C-A724-4EDF-BDCB-B32EEB630398}" destId="{67A57738-90F9-4D6D-83AA-0BAD7F867D17}" srcOrd="0" destOrd="0" presId="urn:microsoft.com/office/officeart/2005/8/layout/StepDownProcess"/>
    <dgm:cxn modelId="{2900EBB5-F4BA-4B35-A6E1-19C673AC1A33}" type="presOf" srcId="{2087BBAB-70BF-4ABD-8056-B3890A43AA26}" destId="{3E2BF54B-D32C-43CC-B8F5-FDB316C79DE8}" srcOrd="0" destOrd="0" presId="urn:microsoft.com/office/officeart/2005/8/layout/StepDownProcess"/>
    <dgm:cxn modelId="{E7882DC8-3CA4-4E80-A886-8B2C7349B909}" srcId="{D77597EA-30CB-4F06-8B73-FCCF106D8D0C}" destId="{116BF89E-6AA1-4F95-9701-348F70E2332E}" srcOrd="0" destOrd="0" parTransId="{5675E566-B5CF-4AA7-9EBD-12FC368ADA5D}" sibTransId="{E9925BC4-BE48-4AA7-9741-35502A1448D6}"/>
    <dgm:cxn modelId="{8807D7D6-B44D-45A6-8FC1-7F2292CA2829}" srcId="{5D2B011C-A724-4EDF-BDCB-B32EEB630398}" destId="{2087BBAB-70BF-4ABD-8056-B3890A43AA26}" srcOrd="0" destOrd="0" parTransId="{DC858BC8-DA73-4C23-9160-692F1BB16AA2}" sibTransId="{109D87F1-582E-488A-A951-F1BA556235E0}"/>
    <dgm:cxn modelId="{A11DE8FD-F54F-450A-8712-E664991BC4A8}" srcId="{76F43398-42BE-4972-BB55-5E1C0E058BCD}" destId="{50198967-83B9-4749-BABD-064396236611}" srcOrd="0" destOrd="0" parTransId="{C3CC5B2D-F9E3-43E2-A2D3-624D8D8C8887}" sibTransId="{A6F8E2FE-87AD-43D1-B330-2620794EB0EE}"/>
    <dgm:cxn modelId="{DC4B020B-F6F1-4130-9E13-278B740C904B}" type="presParOf" srcId="{EAA4A415-DD12-48E9-BFFF-44E62661F88D}" destId="{2F341ADD-02EB-48FE-BF63-3DEE4899F112}" srcOrd="0" destOrd="0" presId="urn:microsoft.com/office/officeart/2005/8/layout/StepDownProcess"/>
    <dgm:cxn modelId="{68F74EB7-B533-4230-A33D-06E03FDE7EAE}" type="presParOf" srcId="{2F341ADD-02EB-48FE-BF63-3DEE4899F112}" destId="{A43888CA-9561-4153-8AC3-C0C69823A44A}" srcOrd="0" destOrd="0" presId="urn:microsoft.com/office/officeart/2005/8/layout/StepDownProcess"/>
    <dgm:cxn modelId="{C2D03903-013B-45EE-BBF4-931653894A9C}" type="presParOf" srcId="{2F341ADD-02EB-48FE-BF63-3DEE4899F112}" destId="{7EC67ED9-0E3D-43BD-8AB7-3EF6D55CD1B3}" srcOrd="1" destOrd="0" presId="urn:microsoft.com/office/officeart/2005/8/layout/StepDownProcess"/>
    <dgm:cxn modelId="{E3D8141F-FD73-47E6-829F-BBD15AD5521F}" type="presParOf" srcId="{2F341ADD-02EB-48FE-BF63-3DEE4899F112}" destId="{C4438367-3BF2-4D14-9F74-FD9B4607359D}" srcOrd="2" destOrd="0" presId="urn:microsoft.com/office/officeart/2005/8/layout/StepDownProcess"/>
    <dgm:cxn modelId="{220BBD22-51D0-4416-A4C7-AA08A39B2274}" type="presParOf" srcId="{EAA4A415-DD12-48E9-BFFF-44E62661F88D}" destId="{98E84022-67DB-4D2A-9423-81B04D0E4B01}" srcOrd="1" destOrd="0" presId="urn:microsoft.com/office/officeart/2005/8/layout/StepDownProcess"/>
    <dgm:cxn modelId="{F245C47B-2C27-44FE-9A8D-81B08A06DF38}" type="presParOf" srcId="{EAA4A415-DD12-48E9-BFFF-44E62661F88D}" destId="{43CE3F04-98D7-420F-B70E-52887D0CF581}" srcOrd="2" destOrd="0" presId="urn:microsoft.com/office/officeart/2005/8/layout/StepDownProcess"/>
    <dgm:cxn modelId="{786574FC-166F-4E5B-BC7E-D9C0D821FE2C}" type="presParOf" srcId="{43CE3F04-98D7-420F-B70E-52887D0CF581}" destId="{10839977-9056-49A2-B886-AF9BA199ABA6}" srcOrd="0" destOrd="0" presId="urn:microsoft.com/office/officeart/2005/8/layout/StepDownProcess"/>
    <dgm:cxn modelId="{84658BC3-3836-453A-9EAA-279BE2CF14AA}" type="presParOf" srcId="{43CE3F04-98D7-420F-B70E-52887D0CF581}" destId="{67A57738-90F9-4D6D-83AA-0BAD7F867D17}" srcOrd="1" destOrd="0" presId="urn:microsoft.com/office/officeart/2005/8/layout/StepDownProcess"/>
    <dgm:cxn modelId="{BD83E601-7954-4626-8C9B-A8A9F0CF7538}" type="presParOf" srcId="{43CE3F04-98D7-420F-B70E-52887D0CF581}" destId="{3E2BF54B-D32C-43CC-B8F5-FDB316C79DE8}" srcOrd="2" destOrd="0" presId="urn:microsoft.com/office/officeart/2005/8/layout/StepDownProcess"/>
    <dgm:cxn modelId="{FECDEE5D-0B9D-4889-B909-01EB1BE31877}" type="presParOf" srcId="{EAA4A415-DD12-48E9-BFFF-44E62661F88D}" destId="{39A1892C-B424-425D-9198-757375AA55E1}" srcOrd="3" destOrd="0" presId="urn:microsoft.com/office/officeart/2005/8/layout/StepDownProcess"/>
    <dgm:cxn modelId="{2D0E3FD6-FC4E-4A7C-91C5-AC7D700F6C0A}" type="presParOf" srcId="{EAA4A415-DD12-48E9-BFFF-44E62661F88D}" destId="{587FD0FA-859D-463A-B0E6-AFBC8BB08268}" srcOrd="4" destOrd="0" presId="urn:microsoft.com/office/officeart/2005/8/layout/StepDownProcess"/>
    <dgm:cxn modelId="{29E16CCD-C660-47BA-A63D-0C0AD8CDCD69}" type="presParOf" srcId="{587FD0FA-859D-463A-B0E6-AFBC8BB08268}" destId="{EE924954-73DD-4A71-959F-F676E26186F7}" srcOrd="0" destOrd="0" presId="urn:microsoft.com/office/officeart/2005/8/layout/StepDownProcess"/>
    <dgm:cxn modelId="{D8F65896-4E52-4F29-B8AA-4C315E5A2B77}" type="presParOf" srcId="{587FD0FA-859D-463A-B0E6-AFBC8BB08268}" destId="{00885D82-1157-4A27-BEA0-18AD0D4063C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CF906-1A9E-448B-911B-E3947D59FD49}">
      <dsp:nvSpPr>
        <dsp:cNvPr id="0" name=""/>
        <dsp:cNvSpPr/>
      </dsp:nvSpPr>
      <dsp:spPr>
        <a:xfrm>
          <a:off x="0" y="480000"/>
          <a:ext cx="7936992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999" tIns="458216" rIns="61599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Реализация социальных компонентов в приложении</a:t>
          </a:r>
          <a:endParaRPr lang="ru-RU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Геймификация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Поддержка сторонних устройств</a:t>
          </a:r>
        </a:p>
      </dsp:txBody>
      <dsp:txXfrm>
        <a:off x="0" y="480000"/>
        <a:ext cx="7936992" cy="1593900"/>
      </dsp:txXfrm>
    </dsp:sp>
    <dsp:sp modelId="{C943C44D-12FF-4E06-8B92-632700128320}">
      <dsp:nvSpPr>
        <dsp:cNvPr id="0" name=""/>
        <dsp:cNvSpPr/>
      </dsp:nvSpPr>
      <dsp:spPr>
        <a:xfrm>
          <a:off x="396849" y="155279"/>
          <a:ext cx="555589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000" tIns="0" rIns="2100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Постановка задачи </a:t>
          </a:r>
        </a:p>
      </dsp:txBody>
      <dsp:txXfrm>
        <a:off x="428552" y="186982"/>
        <a:ext cx="5492488" cy="586034"/>
      </dsp:txXfrm>
    </dsp:sp>
    <dsp:sp modelId="{BFEA5250-465E-45B2-AB5D-DF4BDB467CF7}">
      <dsp:nvSpPr>
        <dsp:cNvPr id="0" name=""/>
        <dsp:cNvSpPr/>
      </dsp:nvSpPr>
      <dsp:spPr>
        <a:xfrm>
          <a:off x="0" y="2517420"/>
          <a:ext cx="7936992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999" tIns="458216" rIns="61599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Есть ряд приложений, интеграции с которыми обязательны (как наших, так и чужих)</a:t>
          </a:r>
          <a:endParaRPr lang="ru-RU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Есть широкий ряд специалистов разных направлений (разработчиков, </a:t>
          </a:r>
          <a:r>
            <a:rPr lang="ru-RU" sz="22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девопсов</a:t>
          </a: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т.д.)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Есть ряд уже реализованных и поддерживаемых продуктов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Большая часть этих сервисов - в облаках, одного предпочтения нет</a:t>
          </a:r>
        </a:p>
      </dsp:txBody>
      <dsp:txXfrm>
        <a:off x="0" y="2517420"/>
        <a:ext cx="7936992" cy="3118500"/>
      </dsp:txXfrm>
    </dsp:sp>
    <dsp:sp modelId="{EC1073E8-FB98-4457-A074-A7A0EA21FFD7}">
      <dsp:nvSpPr>
        <dsp:cNvPr id="0" name=""/>
        <dsp:cNvSpPr/>
      </dsp:nvSpPr>
      <dsp:spPr>
        <a:xfrm>
          <a:off x="396849" y="2192700"/>
          <a:ext cx="5555894" cy="649440"/>
        </a:xfrm>
        <a:prstGeom prst="round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000" tIns="0" rIns="2100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Начальные условия</a:t>
          </a:r>
        </a:p>
      </dsp:txBody>
      <dsp:txXfrm>
        <a:off x="428552" y="2224403"/>
        <a:ext cx="5492488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50853-D198-478A-8FFC-688833117C8B}">
      <dsp:nvSpPr>
        <dsp:cNvPr id="0" name=""/>
        <dsp:cNvSpPr/>
      </dsp:nvSpPr>
      <dsp:spPr>
        <a:xfrm>
          <a:off x="255734" y="1502"/>
          <a:ext cx="1994484" cy="1196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Неизменяемые данные: </a:t>
          </a: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111 Гб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734" y="1502"/>
        <a:ext cx="1994484" cy="1196690"/>
      </dsp:txXfrm>
    </dsp:sp>
    <dsp:sp modelId="{77E8F00C-BE54-43A0-8333-C47881714A46}">
      <dsp:nvSpPr>
        <dsp:cNvPr id="0" name=""/>
        <dsp:cNvSpPr/>
      </dsp:nvSpPr>
      <dsp:spPr>
        <a:xfrm>
          <a:off x="255734" y="1397641"/>
          <a:ext cx="1994484" cy="1196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Пользовательские: </a:t>
          </a: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 Гб на 10000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734" y="1397641"/>
        <a:ext cx="1994484" cy="11966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0971C-5694-4320-82CC-A4EBA9B40164}">
      <dsp:nvSpPr>
        <dsp:cNvPr id="0" name=""/>
        <dsp:cNvSpPr/>
      </dsp:nvSpPr>
      <dsp:spPr>
        <a:xfrm>
          <a:off x="0" y="71717"/>
          <a:ext cx="1882659" cy="1129595"/>
        </a:xfrm>
        <a:prstGeom prst="rect">
          <a:avLst/>
        </a:prstGeom>
        <a:solidFill>
          <a:srgbClr val="FF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Прямые затраты: 0</a:t>
          </a:r>
        </a:p>
      </dsp:txBody>
      <dsp:txXfrm>
        <a:off x="0" y="71717"/>
        <a:ext cx="1882659" cy="11295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317-4756-4574-BDCA-DA8AEBAB1761}">
      <dsp:nvSpPr>
        <dsp:cNvPr id="0" name=""/>
        <dsp:cNvSpPr/>
      </dsp:nvSpPr>
      <dsp:spPr>
        <a:xfrm rot="5400000">
          <a:off x="4743082" y="-2059193"/>
          <a:ext cx="443491" cy="467277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220000 в месяц</a:t>
          </a:r>
        </a:p>
      </dsp:txBody>
      <dsp:txXfrm rot="-5400000">
        <a:off x="2628439" y="77099"/>
        <a:ext cx="4651130" cy="400193"/>
      </dsp:txXfrm>
    </dsp:sp>
    <dsp:sp modelId="{D8DC350E-E846-4212-BD4D-7668A0D656C6}">
      <dsp:nvSpPr>
        <dsp:cNvPr id="0" name=""/>
        <dsp:cNvSpPr/>
      </dsp:nvSpPr>
      <dsp:spPr>
        <a:xfrm>
          <a:off x="0" y="13"/>
          <a:ext cx="2628438" cy="5543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Серверные мощности</a:t>
          </a:r>
        </a:p>
      </dsp:txBody>
      <dsp:txXfrm>
        <a:off x="27062" y="27075"/>
        <a:ext cx="2574314" cy="500240"/>
      </dsp:txXfrm>
    </dsp:sp>
    <dsp:sp modelId="{261EDD29-C2F5-4F69-B73E-0DDFB31FEA13}">
      <dsp:nvSpPr>
        <dsp:cNvPr id="0" name=""/>
        <dsp:cNvSpPr/>
      </dsp:nvSpPr>
      <dsp:spPr>
        <a:xfrm rot="5400000">
          <a:off x="4743082" y="-1477110"/>
          <a:ext cx="443491" cy="4672779"/>
        </a:xfrm>
        <a:prstGeom prst="round2SameRect">
          <a:avLst/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60</a:t>
          </a:r>
          <a:r>
            <a:rPr lang="en-US" sz="2300" kern="1200" dirty="0"/>
            <a:t>$ </a:t>
          </a:r>
          <a:r>
            <a:rPr lang="ru-RU" sz="2300" kern="1200" dirty="0"/>
            <a:t>в месяц</a:t>
          </a:r>
        </a:p>
      </dsp:txBody>
      <dsp:txXfrm rot="-5400000">
        <a:off x="2628439" y="659182"/>
        <a:ext cx="4651130" cy="400193"/>
      </dsp:txXfrm>
    </dsp:sp>
    <dsp:sp modelId="{7DFECF98-F080-4EB4-81F9-7F9EA9C4DDB9}">
      <dsp:nvSpPr>
        <dsp:cNvPr id="0" name=""/>
        <dsp:cNvSpPr/>
      </dsp:nvSpPr>
      <dsp:spPr>
        <a:xfrm>
          <a:off x="0" y="582096"/>
          <a:ext cx="2628438" cy="554364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Память на БД</a:t>
          </a:r>
        </a:p>
      </dsp:txBody>
      <dsp:txXfrm>
        <a:off x="27062" y="609158"/>
        <a:ext cx="2574314" cy="500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EAD00-F744-4BCE-A619-1F1A9FD6DD82}">
      <dsp:nvSpPr>
        <dsp:cNvPr id="0" name=""/>
        <dsp:cNvSpPr/>
      </dsp:nvSpPr>
      <dsp:spPr>
        <a:xfrm>
          <a:off x="3631" y="927049"/>
          <a:ext cx="1651116" cy="864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1 год</a:t>
          </a:r>
        </a:p>
      </dsp:txBody>
      <dsp:txXfrm>
        <a:off x="3631" y="927049"/>
        <a:ext cx="1651116" cy="576000"/>
      </dsp:txXfrm>
    </dsp:sp>
    <dsp:sp modelId="{EB587F2C-4768-42F6-B6A4-73AEC5E27AD7}">
      <dsp:nvSpPr>
        <dsp:cNvPr id="0" name=""/>
        <dsp:cNvSpPr/>
      </dsp:nvSpPr>
      <dsp:spPr>
        <a:xfrm>
          <a:off x="341811" y="1503049"/>
          <a:ext cx="1651116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kern="1200" dirty="0"/>
            <a:t>287680 рублей</a:t>
          </a:r>
          <a:endParaRPr lang="ru-RU" sz="2000" kern="1200" dirty="0"/>
        </a:p>
      </dsp:txBody>
      <dsp:txXfrm>
        <a:off x="375552" y="1536790"/>
        <a:ext cx="1583634" cy="1084518"/>
      </dsp:txXfrm>
    </dsp:sp>
    <dsp:sp modelId="{809A3EA9-D41F-4EDF-91A7-F2A7BFE2ECE4}">
      <dsp:nvSpPr>
        <dsp:cNvPr id="0" name=""/>
        <dsp:cNvSpPr/>
      </dsp:nvSpPr>
      <dsp:spPr>
        <a:xfrm>
          <a:off x="1905050" y="1009509"/>
          <a:ext cx="530642" cy="411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1905050" y="1091725"/>
        <a:ext cx="407318" cy="246648"/>
      </dsp:txXfrm>
    </dsp:sp>
    <dsp:sp modelId="{7EE87E5A-209D-497B-9845-D8C660246A30}">
      <dsp:nvSpPr>
        <dsp:cNvPr id="0" name=""/>
        <dsp:cNvSpPr/>
      </dsp:nvSpPr>
      <dsp:spPr>
        <a:xfrm>
          <a:off x="2655960" y="927049"/>
          <a:ext cx="1651116" cy="86400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 года</a:t>
          </a:r>
        </a:p>
      </dsp:txBody>
      <dsp:txXfrm>
        <a:off x="2655960" y="927049"/>
        <a:ext cx="1651116" cy="576000"/>
      </dsp:txXfrm>
    </dsp:sp>
    <dsp:sp modelId="{B82DBC70-6F4F-47D5-9440-17DB82E6705B}">
      <dsp:nvSpPr>
        <dsp:cNvPr id="0" name=""/>
        <dsp:cNvSpPr/>
      </dsp:nvSpPr>
      <dsp:spPr>
        <a:xfrm>
          <a:off x="2994141" y="1503049"/>
          <a:ext cx="1651116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575360 рублей</a:t>
          </a:r>
        </a:p>
      </dsp:txBody>
      <dsp:txXfrm>
        <a:off x="3027882" y="1536790"/>
        <a:ext cx="1583634" cy="1084518"/>
      </dsp:txXfrm>
    </dsp:sp>
    <dsp:sp modelId="{A307FFE2-C164-473D-A184-865CA946C994}">
      <dsp:nvSpPr>
        <dsp:cNvPr id="0" name=""/>
        <dsp:cNvSpPr/>
      </dsp:nvSpPr>
      <dsp:spPr>
        <a:xfrm>
          <a:off x="4557380" y="1009509"/>
          <a:ext cx="530642" cy="411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4557380" y="1091725"/>
        <a:ext cx="407318" cy="246648"/>
      </dsp:txXfrm>
    </dsp:sp>
    <dsp:sp modelId="{5B336E5B-1428-4B3F-9114-D95365F5CD6B}">
      <dsp:nvSpPr>
        <dsp:cNvPr id="0" name=""/>
        <dsp:cNvSpPr/>
      </dsp:nvSpPr>
      <dsp:spPr>
        <a:xfrm>
          <a:off x="5308289" y="927049"/>
          <a:ext cx="1651116" cy="86400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5 лет</a:t>
          </a:r>
        </a:p>
      </dsp:txBody>
      <dsp:txXfrm>
        <a:off x="5308289" y="927049"/>
        <a:ext cx="1651116" cy="576000"/>
      </dsp:txXfrm>
    </dsp:sp>
    <dsp:sp modelId="{93D670A1-ADC3-4CA7-B5E9-B2A9686E07CD}">
      <dsp:nvSpPr>
        <dsp:cNvPr id="0" name=""/>
        <dsp:cNvSpPr/>
      </dsp:nvSpPr>
      <dsp:spPr>
        <a:xfrm>
          <a:off x="5646470" y="1503049"/>
          <a:ext cx="1651116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kern="1200" dirty="0"/>
            <a:t>1438400 рублей</a:t>
          </a:r>
          <a:endParaRPr lang="ru-RU" sz="2000" kern="1200" dirty="0"/>
        </a:p>
      </dsp:txBody>
      <dsp:txXfrm>
        <a:off x="5680211" y="1536790"/>
        <a:ext cx="1583634" cy="10845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03A1-C150-4EB8-A7D7-33B29009DC79}">
      <dsp:nvSpPr>
        <dsp:cNvPr id="0" name=""/>
        <dsp:cNvSpPr/>
      </dsp:nvSpPr>
      <dsp:spPr>
        <a:xfrm>
          <a:off x="1579725" y="0"/>
          <a:ext cx="1824913" cy="101384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Плюсы</a:t>
          </a:r>
        </a:p>
      </dsp:txBody>
      <dsp:txXfrm>
        <a:off x="1609419" y="29694"/>
        <a:ext cx="1765525" cy="954452"/>
      </dsp:txXfrm>
    </dsp:sp>
    <dsp:sp modelId="{A67DA11C-BB1A-4EBE-82A9-7E9B4273AD0B}">
      <dsp:nvSpPr>
        <dsp:cNvPr id="0" name=""/>
        <dsp:cNvSpPr/>
      </dsp:nvSpPr>
      <dsp:spPr>
        <a:xfrm>
          <a:off x="4215711" y="0"/>
          <a:ext cx="1824913" cy="101384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1670229"/>
            <a:satOff val="4736"/>
            <a:lumOff val="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1670229"/>
              <a:satOff val="4736"/>
              <a:lumOff val="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Минусы</a:t>
          </a:r>
        </a:p>
      </dsp:txBody>
      <dsp:txXfrm>
        <a:off x="4245405" y="29694"/>
        <a:ext cx="1765525" cy="954452"/>
      </dsp:txXfrm>
    </dsp:sp>
    <dsp:sp modelId="{8BBE636C-6FE6-4168-925E-CA46E3F62B4A}">
      <dsp:nvSpPr>
        <dsp:cNvPr id="0" name=""/>
        <dsp:cNvSpPr/>
      </dsp:nvSpPr>
      <dsp:spPr>
        <a:xfrm>
          <a:off x="3429984" y="4308822"/>
          <a:ext cx="760380" cy="760380"/>
        </a:xfrm>
        <a:prstGeom prst="triangle">
          <a:avLst/>
        </a:prstGeom>
        <a:solidFill>
          <a:schemeClr val="accent4">
            <a:tint val="40000"/>
            <a:alpha val="90000"/>
            <a:hueOff val="3340458"/>
            <a:satOff val="9471"/>
            <a:lumOff val="1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3340458"/>
              <a:satOff val="9471"/>
              <a:lumOff val="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4BA97-9953-4CBE-8697-197348E3653A}">
      <dsp:nvSpPr>
        <dsp:cNvPr id="0" name=""/>
        <dsp:cNvSpPr/>
      </dsp:nvSpPr>
      <dsp:spPr>
        <a:xfrm>
          <a:off x="1529033" y="3990476"/>
          <a:ext cx="4562282" cy="308207"/>
        </a:xfrm>
        <a:prstGeom prst="rect">
          <a:avLst/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2057-34FA-40E5-AC33-792EBBFC9DDC}">
      <dsp:nvSpPr>
        <dsp:cNvPr id="0" name=""/>
        <dsp:cNvSpPr/>
      </dsp:nvSpPr>
      <dsp:spPr>
        <a:xfrm>
          <a:off x="4215711" y="3102352"/>
          <a:ext cx="1824913" cy="8516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Слабая стойкость к стрессовым нагрузкам</a:t>
          </a:r>
        </a:p>
      </dsp:txBody>
      <dsp:txXfrm>
        <a:off x="4257284" y="3143925"/>
        <a:ext cx="1741767" cy="768480"/>
      </dsp:txXfrm>
    </dsp:sp>
    <dsp:sp modelId="{A4C2F0D4-E7D5-4DF5-93EF-6973C1862683}">
      <dsp:nvSpPr>
        <dsp:cNvPr id="0" name=""/>
        <dsp:cNvSpPr/>
      </dsp:nvSpPr>
      <dsp:spPr>
        <a:xfrm>
          <a:off x="4215711" y="2189895"/>
          <a:ext cx="1824913" cy="851626"/>
        </a:xfrm>
        <a:prstGeom prst="roundRect">
          <a:avLst/>
        </a:prstGeom>
        <a:solidFill>
          <a:schemeClr val="accent4">
            <a:hueOff val="960702"/>
            <a:satOff val="3636"/>
            <a:lumOff val="-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Очень сильная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распределенность</a:t>
          </a:r>
          <a:endParaRPr lang="ru-RU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7284" y="2231468"/>
        <a:ext cx="1741767" cy="768480"/>
      </dsp:txXfrm>
    </dsp:sp>
    <dsp:sp modelId="{05906B9A-609E-4837-A0A2-4C50DE34B21C}">
      <dsp:nvSpPr>
        <dsp:cNvPr id="0" name=""/>
        <dsp:cNvSpPr/>
      </dsp:nvSpPr>
      <dsp:spPr>
        <a:xfrm>
          <a:off x="4215711" y="1277439"/>
          <a:ext cx="1824913" cy="851626"/>
        </a:xfrm>
        <a:prstGeom prst="roundRect">
          <a:avLst/>
        </a:prstGeom>
        <a:solidFill>
          <a:schemeClr val="accent4">
            <a:hueOff val="1921404"/>
            <a:satOff val="7273"/>
            <a:lumOff val="-4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Возможно, придётся переделывать</a:t>
          </a:r>
        </a:p>
      </dsp:txBody>
      <dsp:txXfrm>
        <a:off x="4257284" y="1319012"/>
        <a:ext cx="1741767" cy="768480"/>
      </dsp:txXfrm>
    </dsp:sp>
    <dsp:sp modelId="{3E4C20F2-CEEF-440D-887C-AC05FE4C0363}">
      <dsp:nvSpPr>
        <dsp:cNvPr id="0" name=""/>
        <dsp:cNvSpPr/>
      </dsp:nvSpPr>
      <dsp:spPr>
        <a:xfrm>
          <a:off x="1579725" y="3102352"/>
          <a:ext cx="1824913" cy="851626"/>
        </a:xfrm>
        <a:prstGeom prst="roundRect">
          <a:avLst/>
        </a:prstGeom>
        <a:solidFill>
          <a:schemeClr val="accent4">
            <a:hueOff val="2882106"/>
            <a:satOff val="10909"/>
            <a:lumOff val="-70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Минимальные затраты на начальном этапе</a:t>
          </a:r>
        </a:p>
      </dsp:txBody>
      <dsp:txXfrm>
        <a:off x="1621298" y="3143925"/>
        <a:ext cx="1741767" cy="768480"/>
      </dsp:txXfrm>
    </dsp:sp>
    <dsp:sp modelId="{E56978FD-57B5-4709-AFD6-4FE5AB782EBB}">
      <dsp:nvSpPr>
        <dsp:cNvPr id="0" name=""/>
        <dsp:cNvSpPr/>
      </dsp:nvSpPr>
      <dsp:spPr>
        <a:xfrm>
          <a:off x="1579725" y="2189895"/>
          <a:ext cx="1824913" cy="851626"/>
        </a:xfrm>
        <a:prstGeom prst="roundRect">
          <a:avLst/>
        </a:prstGeom>
        <a:solidFill>
          <a:schemeClr val="accent4">
            <a:hueOff val="3842808"/>
            <a:satOff val="14546"/>
            <a:lumOff val="-9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развернуть в условиях любой страны</a:t>
          </a:r>
        </a:p>
      </dsp:txBody>
      <dsp:txXfrm>
        <a:off x="1621298" y="2231468"/>
        <a:ext cx="1741767" cy="768480"/>
      </dsp:txXfrm>
    </dsp:sp>
    <dsp:sp modelId="{AF634F93-92D1-49A0-A79D-836EC86DE03D}">
      <dsp:nvSpPr>
        <dsp:cNvPr id="0" name=""/>
        <dsp:cNvSpPr/>
      </dsp:nvSpPr>
      <dsp:spPr>
        <a:xfrm>
          <a:off x="1579725" y="1277439"/>
          <a:ext cx="1824913" cy="851626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Легкая возможность к горизонтальному расширению</a:t>
          </a:r>
        </a:p>
      </dsp:txBody>
      <dsp:txXfrm>
        <a:off x="1621298" y="1319012"/>
        <a:ext cx="1741767" cy="768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A5250-465E-45B2-AB5D-DF4BDB467CF7}">
      <dsp:nvSpPr>
        <dsp:cNvPr id="0" name=""/>
        <dsp:cNvSpPr/>
      </dsp:nvSpPr>
      <dsp:spPr>
        <a:xfrm>
          <a:off x="0" y="416099"/>
          <a:ext cx="793699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999" tIns="416560" rIns="6159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Реализация социальных компонентов в приложении, включая форумы, чаты, поиск групп и т.д.</a:t>
          </a:r>
          <a:endParaRPr lang="ru-RU" sz="20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Геймификация, включая инвентарь, достижения и т.д.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Интеграцию фитнесс-возможностей смартфона и внешних устройств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Внедрение "продающих" компонентов</a:t>
          </a:r>
        </a:p>
      </dsp:txBody>
      <dsp:txXfrm>
        <a:off x="0" y="416099"/>
        <a:ext cx="7936992" cy="2268000"/>
      </dsp:txXfrm>
    </dsp:sp>
    <dsp:sp modelId="{EC1073E8-FB98-4457-A074-A7A0EA21FFD7}">
      <dsp:nvSpPr>
        <dsp:cNvPr id="0" name=""/>
        <dsp:cNvSpPr/>
      </dsp:nvSpPr>
      <dsp:spPr>
        <a:xfrm>
          <a:off x="396849" y="120899"/>
          <a:ext cx="555589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000" tIns="0" rIns="210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Требования пользователей</a:t>
          </a:r>
          <a:endParaRPr lang="ru-RU" sz="20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670" y="149720"/>
        <a:ext cx="5498252" cy="532758"/>
      </dsp:txXfrm>
    </dsp:sp>
    <dsp:sp modelId="{6A1970EB-29BB-4D38-A08C-FCEA48DBC566}">
      <dsp:nvSpPr>
        <dsp:cNvPr id="0" name=""/>
        <dsp:cNvSpPr/>
      </dsp:nvSpPr>
      <dsp:spPr>
        <a:xfrm>
          <a:off x="0" y="3087300"/>
          <a:ext cx="7936992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999" tIns="416560" rIns="6159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повышающее приоритет нашим товарам.</a:t>
          </a:r>
          <a:endParaRPr lang="ru-RU" sz="20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позволяющее интегрировать другие устройства, в том числе и фитнесс-возможности мобильных устройств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позволяющее интегрировать продающие элементы с других приложений компании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Приложение, имеющие функции социальной сети</a:t>
          </a:r>
        </a:p>
      </dsp:txBody>
      <dsp:txXfrm>
        <a:off x="0" y="3087300"/>
        <a:ext cx="7936992" cy="2583000"/>
      </dsp:txXfrm>
    </dsp:sp>
    <dsp:sp modelId="{D1E4FD6A-1666-41C2-9E7E-328901D9B44E}">
      <dsp:nvSpPr>
        <dsp:cNvPr id="0" name=""/>
        <dsp:cNvSpPr/>
      </dsp:nvSpPr>
      <dsp:spPr>
        <a:xfrm>
          <a:off x="396849" y="2792100"/>
          <a:ext cx="5555894" cy="590400"/>
        </a:xfrm>
        <a:prstGeom prst="round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000" tIns="0" rIns="210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Бизнес-цели</a:t>
          </a:r>
          <a:endParaRPr lang="ru-RU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670" y="2820921"/>
        <a:ext cx="5498252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3D6E6-C745-47E3-9E0D-80045CA47219}">
      <dsp:nvSpPr>
        <dsp:cNvPr id="0" name=""/>
        <dsp:cNvSpPr/>
      </dsp:nvSpPr>
      <dsp:spPr>
        <a:xfrm>
          <a:off x="0" y="84936"/>
          <a:ext cx="6777771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Владельцы бизнеса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05497"/>
        <a:ext cx="6736649" cy="380078"/>
      </dsp:txXfrm>
    </dsp:sp>
    <dsp:sp modelId="{0B9DBEEF-8DF1-4E40-A56E-7E62F6F47A7C}">
      <dsp:nvSpPr>
        <dsp:cNvPr id="0" name=""/>
        <dsp:cNvSpPr/>
      </dsp:nvSpPr>
      <dsp:spPr>
        <a:xfrm>
          <a:off x="0" y="506136"/>
          <a:ext cx="677777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9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</a:t>
          </a:r>
        </a:p>
      </dsp:txBody>
      <dsp:txXfrm>
        <a:off x="0" y="506136"/>
        <a:ext cx="6777771" cy="298080"/>
      </dsp:txXfrm>
    </dsp:sp>
    <dsp:sp modelId="{40078A08-0333-429B-9DEA-8559C30C8F4E}">
      <dsp:nvSpPr>
        <dsp:cNvPr id="0" name=""/>
        <dsp:cNvSpPr/>
      </dsp:nvSpPr>
      <dsp:spPr>
        <a:xfrm>
          <a:off x="0" y="804216"/>
          <a:ext cx="6777771" cy="421200"/>
        </a:xfrm>
        <a:prstGeom prst="roundRect">
          <a:avLst/>
        </a:prstGeom>
        <a:solidFill>
          <a:schemeClr val="accent3">
            <a:hueOff val="1244992"/>
            <a:satOff val="-486"/>
            <a:lumOff val="382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Управляющий менеджмент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824777"/>
        <a:ext cx="6736649" cy="380078"/>
      </dsp:txXfrm>
    </dsp:sp>
    <dsp:sp modelId="{2027B301-EDE0-461D-BF20-B0016D48E769}">
      <dsp:nvSpPr>
        <dsp:cNvPr id="0" name=""/>
        <dsp:cNvSpPr/>
      </dsp:nvSpPr>
      <dsp:spPr>
        <a:xfrm>
          <a:off x="0" y="1225416"/>
          <a:ext cx="6777771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9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Отчетность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Репутация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25416"/>
        <a:ext cx="6777771" cy="689310"/>
      </dsp:txXfrm>
    </dsp:sp>
    <dsp:sp modelId="{B9796EA0-BA5F-4F1C-BF76-2B56E3B4FE82}">
      <dsp:nvSpPr>
        <dsp:cNvPr id="0" name=""/>
        <dsp:cNvSpPr/>
      </dsp:nvSpPr>
      <dsp:spPr>
        <a:xfrm>
          <a:off x="0" y="1914726"/>
          <a:ext cx="6777771" cy="421200"/>
        </a:xfrm>
        <a:prstGeom prst="roundRect">
          <a:avLst/>
        </a:prstGeom>
        <a:solidFill>
          <a:schemeClr val="accent3">
            <a:hueOff val="2489983"/>
            <a:satOff val="-971"/>
            <a:lumOff val="764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Рядовой менеджмент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61" y="1935287"/>
        <a:ext cx="6736649" cy="380078"/>
      </dsp:txXfrm>
    </dsp:sp>
    <dsp:sp modelId="{70B7D4B7-C84E-45B2-9470-7209D9EEC8EE}">
      <dsp:nvSpPr>
        <dsp:cNvPr id="0" name=""/>
        <dsp:cNvSpPr/>
      </dsp:nvSpPr>
      <dsp:spPr>
        <a:xfrm>
          <a:off x="0" y="2335926"/>
          <a:ext cx="677777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9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Личный план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35926"/>
        <a:ext cx="6777771" cy="298080"/>
      </dsp:txXfrm>
    </dsp:sp>
    <dsp:sp modelId="{7A1D5E21-4AF9-41A8-A7C1-F26BD69319CE}">
      <dsp:nvSpPr>
        <dsp:cNvPr id="0" name=""/>
        <dsp:cNvSpPr/>
      </dsp:nvSpPr>
      <dsp:spPr>
        <a:xfrm>
          <a:off x="0" y="2634006"/>
          <a:ext cx="6777771" cy="421200"/>
        </a:xfrm>
        <a:prstGeom prst="roundRect">
          <a:avLst/>
        </a:prstGeom>
        <a:solidFill>
          <a:schemeClr val="accent3">
            <a:hueOff val="3734975"/>
            <a:satOff val="-1457"/>
            <a:lumOff val="1147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</a:t>
          </a:r>
        </a:p>
      </dsp:txBody>
      <dsp:txXfrm>
        <a:off x="20561" y="2654567"/>
        <a:ext cx="6736649" cy="380078"/>
      </dsp:txXfrm>
    </dsp:sp>
    <dsp:sp modelId="{B09AA40A-C384-4F27-A0AA-5E53EB27AD81}">
      <dsp:nvSpPr>
        <dsp:cNvPr id="0" name=""/>
        <dsp:cNvSpPr/>
      </dsp:nvSpPr>
      <dsp:spPr>
        <a:xfrm>
          <a:off x="0" y="3055206"/>
          <a:ext cx="6777771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9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Функционал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Дешевизна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Удобство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Понты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55206"/>
        <a:ext cx="6777771" cy="912870"/>
      </dsp:txXfrm>
    </dsp:sp>
    <dsp:sp modelId="{1BE8A207-CB12-4C8D-B729-54FC95090685}">
      <dsp:nvSpPr>
        <dsp:cNvPr id="0" name=""/>
        <dsp:cNvSpPr/>
      </dsp:nvSpPr>
      <dsp:spPr>
        <a:xfrm>
          <a:off x="0" y="3968076"/>
          <a:ext cx="6777771" cy="421200"/>
        </a:xfrm>
        <a:prstGeom prst="round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Разработчики</a:t>
          </a:r>
        </a:p>
      </dsp:txBody>
      <dsp:txXfrm>
        <a:off x="20561" y="3988637"/>
        <a:ext cx="6736649" cy="380078"/>
      </dsp:txXfrm>
    </dsp:sp>
    <dsp:sp modelId="{3653E7B3-7593-4152-93AE-D57CB9D2D9C7}">
      <dsp:nvSpPr>
        <dsp:cNvPr id="0" name=""/>
        <dsp:cNvSpPr/>
      </dsp:nvSpPr>
      <dsp:spPr>
        <a:xfrm>
          <a:off x="0" y="4389276"/>
          <a:ext cx="6777771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9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Удобство разработки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Удобство сопровождения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89276"/>
        <a:ext cx="6777771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BD5E-FE98-4C05-9059-B497D1E17F8F}">
      <dsp:nvSpPr>
        <dsp:cNvPr id="0" name=""/>
        <dsp:cNvSpPr/>
      </dsp:nvSpPr>
      <dsp:spPr>
        <a:xfrm>
          <a:off x="2250" y="143950"/>
          <a:ext cx="2194024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Бизнес-риски</a:t>
          </a:r>
        </a:p>
      </dsp:txBody>
      <dsp:txXfrm>
        <a:off x="2250" y="143950"/>
        <a:ext cx="2194024" cy="403200"/>
      </dsp:txXfrm>
    </dsp:sp>
    <dsp:sp modelId="{49D083D6-8114-48F4-862A-BC4FEA41E955}">
      <dsp:nvSpPr>
        <dsp:cNvPr id="0" name=""/>
        <dsp:cNvSpPr/>
      </dsp:nvSpPr>
      <dsp:spPr>
        <a:xfrm>
          <a:off x="2250" y="547150"/>
          <a:ext cx="2194024" cy="45443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Приложение "не зайдет"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Наличие конкурентов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Интеллектуальная собственность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Юридические вопросы при обработке персональных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Санкционная политика отдельных государств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Существенное превышение финансовых затрат на разработку и поддержание сервиса относительно получаемой выгоды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0" y="547150"/>
        <a:ext cx="2194024" cy="4544347"/>
      </dsp:txXfrm>
    </dsp:sp>
    <dsp:sp modelId="{099ECEFF-9069-4BCF-B6CC-9465273434D3}">
      <dsp:nvSpPr>
        <dsp:cNvPr id="0" name=""/>
        <dsp:cNvSpPr/>
      </dsp:nvSpPr>
      <dsp:spPr>
        <a:xfrm>
          <a:off x="2503437" y="143950"/>
          <a:ext cx="2194024" cy="403200"/>
        </a:xfrm>
        <a:prstGeom prst="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Технические риски</a:t>
          </a:r>
        </a:p>
      </dsp:txBody>
      <dsp:txXfrm>
        <a:off x="2503437" y="143950"/>
        <a:ext cx="2194024" cy="403200"/>
      </dsp:txXfrm>
    </dsp:sp>
    <dsp:sp modelId="{996FB068-24D1-4C8D-9AC9-611E8933F4AF}">
      <dsp:nvSpPr>
        <dsp:cNvPr id="0" name=""/>
        <dsp:cNvSpPr/>
      </dsp:nvSpPr>
      <dsp:spPr>
        <a:xfrm>
          <a:off x="2503437" y="547150"/>
          <a:ext cx="2194024" cy="4544347"/>
        </a:xfrm>
        <a:prstGeom prst="rect">
          <a:avLst/>
        </a:prstGeom>
        <a:solidFill>
          <a:schemeClr val="accent4">
            <a:tint val="40000"/>
            <a:alpha val="90000"/>
            <a:hueOff val="2505343"/>
            <a:satOff val="7103"/>
            <a:lumOff val="8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2505343"/>
              <a:satOff val="7103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Ошибки в расчетах ресурсов серверов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Отдача слишком многих функций на сервер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Наличие "узких мест" инфраструктуры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Наличие "критических узлов"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Недостаточное </a:t>
          </a:r>
          <a:r>
            <a:rPr lang="ru-RU" sz="14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бекапирование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Ошибки с распределением БД и сервисов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Множество версий ОС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Несовместимость встроенных в устройство протоколов, сертификатов, оборудования, используемых портов с используемыми в Приложении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03437" y="547150"/>
        <a:ext cx="2194024" cy="4544347"/>
      </dsp:txXfrm>
    </dsp:sp>
    <dsp:sp modelId="{0089FE67-738C-458A-8091-9CA872826844}">
      <dsp:nvSpPr>
        <dsp:cNvPr id="0" name=""/>
        <dsp:cNvSpPr/>
      </dsp:nvSpPr>
      <dsp:spPr>
        <a:xfrm>
          <a:off x="5004625" y="143950"/>
          <a:ext cx="2194024" cy="403200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Иные риски</a:t>
          </a:r>
        </a:p>
      </dsp:txBody>
      <dsp:txXfrm>
        <a:off x="5004625" y="143950"/>
        <a:ext cx="2194024" cy="403200"/>
      </dsp:txXfrm>
    </dsp:sp>
    <dsp:sp modelId="{B84F7580-800F-4AAC-8F96-3F8CD505CCA7}">
      <dsp:nvSpPr>
        <dsp:cNvPr id="0" name=""/>
        <dsp:cNvSpPr/>
      </dsp:nvSpPr>
      <dsp:spPr>
        <a:xfrm>
          <a:off x="5004625" y="547150"/>
          <a:ext cx="2194024" cy="4544347"/>
        </a:xfrm>
        <a:prstGeom prst="rect">
          <a:avLst/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Природные катастрофы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Техногенные катастрофы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Ретроградный Меркурий в зоне Марса</a:t>
          </a:r>
        </a:p>
      </dsp:txBody>
      <dsp:txXfrm>
        <a:off x="5004625" y="547150"/>
        <a:ext cx="2194024" cy="45443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1E9D1-6C16-448F-A429-88CC57C84F24}">
      <dsp:nvSpPr>
        <dsp:cNvPr id="0" name=""/>
        <dsp:cNvSpPr/>
      </dsp:nvSpPr>
      <dsp:spPr>
        <a:xfrm>
          <a:off x="476328" y="3403"/>
          <a:ext cx="2107302" cy="1451931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4000" r="-24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1888-0756-4C14-8270-534B1588D003}">
      <dsp:nvSpPr>
        <dsp:cNvPr id="0" name=""/>
        <dsp:cNvSpPr/>
      </dsp:nvSpPr>
      <dsp:spPr>
        <a:xfrm>
          <a:off x="476328" y="1455334"/>
          <a:ext cx="2107302" cy="78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Микросервисы</a:t>
          </a:r>
          <a:r>
            <a:rPr lang="ru-RU" sz="1300" kern="1200" dirty="0"/>
            <a:t> для Сервера</a:t>
          </a:r>
        </a:p>
      </dsp:txBody>
      <dsp:txXfrm>
        <a:off x="476328" y="1455334"/>
        <a:ext cx="2107302" cy="781809"/>
      </dsp:txXfrm>
    </dsp:sp>
    <dsp:sp modelId="{AD8864B5-3BE7-4C00-B80D-9947D021EB70}">
      <dsp:nvSpPr>
        <dsp:cNvPr id="0" name=""/>
        <dsp:cNvSpPr/>
      </dsp:nvSpPr>
      <dsp:spPr>
        <a:xfrm>
          <a:off x="2794448" y="3403"/>
          <a:ext cx="2107302" cy="1451931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t="-4000" b="-4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D41F5-1F2E-4350-8D65-07A8B7E86D74}">
      <dsp:nvSpPr>
        <dsp:cNvPr id="0" name=""/>
        <dsp:cNvSpPr/>
      </dsp:nvSpPr>
      <dsp:spPr>
        <a:xfrm>
          <a:off x="2794448" y="1455334"/>
          <a:ext cx="2107302" cy="78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Структурированный монолит с возможностью добавления плагинов для Приложения</a:t>
          </a:r>
        </a:p>
      </dsp:txBody>
      <dsp:txXfrm>
        <a:off x="2794448" y="1455334"/>
        <a:ext cx="2107302" cy="781809"/>
      </dsp:txXfrm>
    </dsp:sp>
    <dsp:sp modelId="{7140C518-A88B-4A28-82E1-08770421FB1D}">
      <dsp:nvSpPr>
        <dsp:cNvPr id="0" name=""/>
        <dsp:cNvSpPr/>
      </dsp:nvSpPr>
      <dsp:spPr>
        <a:xfrm>
          <a:off x="5112569" y="3403"/>
          <a:ext cx="2107302" cy="145193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AAC3-1FDD-43D8-AEEA-7000EF5424E0}">
      <dsp:nvSpPr>
        <dsp:cNvPr id="0" name=""/>
        <dsp:cNvSpPr/>
      </dsp:nvSpPr>
      <dsp:spPr>
        <a:xfrm>
          <a:off x="5112569" y="1455334"/>
          <a:ext cx="2107302" cy="78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Облачное размещение</a:t>
          </a:r>
        </a:p>
      </dsp:txBody>
      <dsp:txXfrm>
        <a:off x="5112569" y="1455334"/>
        <a:ext cx="2107302" cy="781809"/>
      </dsp:txXfrm>
    </dsp:sp>
    <dsp:sp modelId="{ACB43BDC-1BDF-4E58-916E-8BA7F1F08DBA}">
      <dsp:nvSpPr>
        <dsp:cNvPr id="0" name=""/>
        <dsp:cNvSpPr/>
      </dsp:nvSpPr>
      <dsp:spPr>
        <a:xfrm>
          <a:off x="476328" y="2447874"/>
          <a:ext cx="2107302" cy="1451931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l="-6000" r="-6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464BD-84C2-4A11-AAE4-6119333DE23F}">
      <dsp:nvSpPr>
        <dsp:cNvPr id="0" name=""/>
        <dsp:cNvSpPr/>
      </dsp:nvSpPr>
      <dsp:spPr>
        <a:xfrm>
          <a:off x="476328" y="3899805"/>
          <a:ext cx="2107302" cy="78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</a:t>
          </a:r>
          <a:endParaRPr lang="ru-RU" sz="1300" kern="1200" dirty="0"/>
        </a:p>
      </dsp:txBody>
      <dsp:txXfrm>
        <a:off x="476328" y="3899805"/>
        <a:ext cx="2107302" cy="781809"/>
      </dsp:txXfrm>
    </dsp:sp>
    <dsp:sp modelId="{E74F68EB-DAAC-4F79-86F6-4469B957A988}">
      <dsp:nvSpPr>
        <dsp:cNvPr id="0" name=""/>
        <dsp:cNvSpPr/>
      </dsp:nvSpPr>
      <dsp:spPr>
        <a:xfrm>
          <a:off x="2794448" y="2447874"/>
          <a:ext cx="2107302" cy="1451931"/>
        </a:xfrm>
        <a:prstGeom prst="roundRect">
          <a:avLst/>
        </a:prstGeom>
        <a:blipFill>
          <a:blip xmlns:r="http://schemas.openxmlformats.org/officeDocument/2006/relationships" r:embed="rId5"/>
          <a:srcRect/>
          <a:stretch>
            <a:fillRect t="-2000" b="-2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F6B1-13C3-4309-ACDC-3815AC386EDF}">
      <dsp:nvSpPr>
        <dsp:cNvPr id="0" name=""/>
        <dsp:cNvSpPr/>
      </dsp:nvSpPr>
      <dsp:spPr>
        <a:xfrm>
          <a:off x="2794448" y="3899805"/>
          <a:ext cx="2107302" cy="78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Максимальное заимствование готовых сервисов</a:t>
          </a:r>
        </a:p>
      </dsp:txBody>
      <dsp:txXfrm>
        <a:off x="2794448" y="3899805"/>
        <a:ext cx="2107302" cy="781809"/>
      </dsp:txXfrm>
    </dsp:sp>
    <dsp:sp modelId="{8E680A95-059B-43B7-B779-CECEECB868A6}">
      <dsp:nvSpPr>
        <dsp:cNvPr id="0" name=""/>
        <dsp:cNvSpPr/>
      </dsp:nvSpPr>
      <dsp:spPr>
        <a:xfrm>
          <a:off x="5112569" y="2447874"/>
          <a:ext cx="2107302" cy="1451931"/>
        </a:xfrm>
        <a:prstGeom prst="roundRect">
          <a:avLst/>
        </a:prstGeom>
        <a:blipFill>
          <a:blip xmlns:r="http://schemas.openxmlformats.org/officeDocument/2006/relationships" r:embed="rId6"/>
          <a:srcRect/>
          <a:stretch>
            <a:fillRect l="-30000" r="-3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8C7F2-F289-4E95-BE64-BE05EFE9C7A6}">
      <dsp:nvSpPr>
        <dsp:cNvPr id="0" name=""/>
        <dsp:cNvSpPr/>
      </dsp:nvSpPr>
      <dsp:spPr>
        <a:xfrm>
          <a:off x="5112569" y="3899805"/>
          <a:ext cx="2107302" cy="78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Упор на дешевизну</a:t>
          </a:r>
        </a:p>
      </dsp:txBody>
      <dsp:txXfrm>
        <a:off x="5112569" y="3899805"/>
        <a:ext cx="2107302" cy="7818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47E5C-E122-470B-825C-CF827986F191}">
      <dsp:nvSpPr>
        <dsp:cNvPr id="0" name=""/>
        <dsp:cNvSpPr/>
      </dsp:nvSpPr>
      <dsp:spPr>
        <a:xfrm>
          <a:off x="0" y="59660"/>
          <a:ext cx="708964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Правила</a:t>
          </a:r>
        </a:p>
      </dsp:txBody>
      <dsp:txXfrm>
        <a:off x="30842" y="90502"/>
        <a:ext cx="7027964" cy="570116"/>
      </dsp:txXfrm>
    </dsp:sp>
    <dsp:sp modelId="{43105E2D-A748-4A73-A140-FD3AA38397D1}">
      <dsp:nvSpPr>
        <dsp:cNvPr id="0" name=""/>
        <dsp:cNvSpPr/>
      </dsp:nvSpPr>
      <dsp:spPr>
        <a:xfrm>
          <a:off x="0" y="691460"/>
          <a:ext cx="7089648" cy="4024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0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Права для каждого элемента системы определяются отдельно в специальной таблице Rights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Каждый запрос к каждому сервису должен поступать только доверенными путями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Все пути только шифрованные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 каждого сервиса свои </a:t>
          </a:r>
          <a:r>
            <a:rPr lang="ru-RU" sz="21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авторизационные</a:t>
          </a: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ru-RU" sz="21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аутентификационные</a:t>
          </a: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данные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Для сервисов - пароли не менее 32 символов. Разноплановых. Для пользователей - 8. С регистрами, цифрами, символами. 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Все события </a:t>
          </a:r>
          <a:r>
            <a:rPr lang="ru-RU" sz="21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логируются</a:t>
          </a:r>
          <a:r>
            <a:rPr lang="ru-RU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Опасные события, например, непредусмотренный ход траффика, должны дополнительно уведомляться ответственных лиц.</a:t>
          </a:r>
          <a:endParaRPr lang="ru-RU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91460"/>
        <a:ext cx="7089648" cy="40240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E26F1-C51A-41C2-8D98-C0B8DA71ED9D}">
      <dsp:nvSpPr>
        <dsp:cNvPr id="0" name=""/>
        <dsp:cNvSpPr/>
      </dsp:nvSpPr>
      <dsp:spPr>
        <a:xfrm>
          <a:off x="4177" y="0"/>
          <a:ext cx="2506295" cy="2154236"/>
        </a:xfrm>
        <a:prstGeom prst="upArrow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F0506-AC35-4899-BD24-7E19337A5807}">
      <dsp:nvSpPr>
        <dsp:cNvPr id="0" name=""/>
        <dsp:cNvSpPr/>
      </dsp:nvSpPr>
      <dsp:spPr>
        <a:xfrm>
          <a:off x="2585661" y="0"/>
          <a:ext cx="4253107" cy="215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Дешевле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Взять готовое (но зоопарк)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Минимум функций (может не хватить)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Разворачивать постепенно и этапами (меньший охват аудитории) </a:t>
          </a:r>
        </a:p>
      </dsp:txBody>
      <dsp:txXfrm>
        <a:off x="2585661" y="0"/>
        <a:ext cx="4253107" cy="2154236"/>
      </dsp:txXfrm>
    </dsp:sp>
    <dsp:sp modelId="{EB02FF5D-A6F0-42D0-9F60-E45CF0D2E44D}">
      <dsp:nvSpPr>
        <dsp:cNvPr id="0" name=""/>
        <dsp:cNvSpPr/>
      </dsp:nvSpPr>
      <dsp:spPr>
        <a:xfrm>
          <a:off x="756065" y="2333756"/>
          <a:ext cx="2506295" cy="2154236"/>
        </a:xfrm>
        <a:prstGeom prst="downArrow">
          <a:avLst/>
        </a:prstGeom>
        <a:solidFill>
          <a:schemeClr val="accent6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5B620-61F1-4B22-8082-3FCA5816733D}">
      <dsp:nvSpPr>
        <dsp:cNvPr id="0" name=""/>
        <dsp:cNvSpPr/>
      </dsp:nvSpPr>
      <dsp:spPr>
        <a:xfrm>
          <a:off x="3337549" y="2333756"/>
          <a:ext cx="4253107" cy="215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Дороже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Писать свое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Максимум функций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Внедрять сразу и везде</a:t>
          </a:r>
        </a:p>
      </dsp:txBody>
      <dsp:txXfrm>
        <a:off x="3337549" y="2333756"/>
        <a:ext cx="4253107" cy="2154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BD5E-FE98-4C05-9059-B497D1E17F8F}">
      <dsp:nvSpPr>
        <dsp:cNvPr id="0" name=""/>
        <dsp:cNvSpPr/>
      </dsp:nvSpPr>
      <dsp:spPr>
        <a:xfrm>
          <a:off x="2480" y="456880"/>
          <a:ext cx="2418302" cy="698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Концептуальные</a:t>
          </a:r>
        </a:p>
      </dsp:txBody>
      <dsp:txXfrm>
        <a:off x="2480" y="456880"/>
        <a:ext cx="2418302" cy="698287"/>
      </dsp:txXfrm>
    </dsp:sp>
    <dsp:sp modelId="{49D083D6-8114-48F4-862A-BC4FEA41E955}">
      <dsp:nvSpPr>
        <dsp:cNvPr id="0" name=""/>
        <dsp:cNvSpPr/>
      </dsp:nvSpPr>
      <dsp:spPr>
        <a:xfrm>
          <a:off x="2480" y="1155167"/>
          <a:ext cx="2418302" cy="36233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Риски отказа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микросервиса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Риски при взаимодействии сервисов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Балансировщики, очереди – могут выйти из строя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Открытые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API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Технический сайт – риск безопасности</a:t>
          </a:r>
        </a:p>
      </dsp:txBody>
      <dsp:txXfrm>
        <a:off x="2480" y="1155167"/>
        <a:ext cx="2418302" cy="3623399"/>
      </dsp:txXfrm>
    </dsp:sp>
    <dsp:sp modelId="{099ECEFF-9069-4BCF-B6CC-9465273434D3}">
      <dsp:nvSpPr>
        <dsp:cNvPr id="0" name=""/>
        <dsp:cNvSpPr/>
      </dsp:nvSpPr>
      <dsp:spPr>
        <a:xfrm>
          <a:off x="2759344" y="456880"/>
          <a:ext cx="2418302" cy="698287"/>
        </a:xfrm>
        <a:prstGeom prst="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Бизнес-риски</a:t>
          </a:r>
        </a:p>
      </dsp:txBody>
      <dsp:txXfrm>
        <a:off x="2759344" y="456880"/>
        <a:ext cx="2418302" cy="698287"/>
      </dsp:txXfrm>
    </dsp:sp>
    <dsp:sp modelId="{996FB068-24D1-4C8D-9AC9-611E8933F4AF}">
      <dsp:nvSpPr>
        <dsp:cNvPr id="0" name=""/>
        <dsp:cNvSpPr/>
      </dsp:nvSpPr>
      <dsp:spPr>
        <a:xfrm>
          <a:off x="2759344" y="1155167"/>
          <a:ext cx="2418302" cy="3623399"/>
        </a:xfrm>
        <a:prstGeom prst="rect">
          <a:avLst/>
        </a:prstGeom>
        <a:solidFill>
          <a:schemeClr val="accent4">
            <a:tint val="40000"/>
            <a:alpha val="90000"/>
            <a:hueOff val="2505343"/>
            <a:satOff val="7103"/>
            <a:lumOff val="8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2505343"/>
              <a:satOff val="7103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Если всё же выгода возможна – нужно переделывать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Мнение руководства неизвестно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Согласование каждой новой фичи может идти долго </a:t>
          </a:r>
        </a:p>
      </dsp:txBody>
      <dsp:txXfrm>
        <a:off x="2759344" y="1155167"/>
        <a:ext cx="2418302" cy="3623399"/>
      </dsp:txXfrm>
    </dsp:sp>
    <dsp:sp modelId="{7FE29A58-9EBC-4711-814B-50B5AAA49BDF}">
      <dsp:nvSpPr>
        <dsp:cNvPr id="0" name=""/>
        <dsp:cNvSpPr/>
      </dsp:nvSpPr>
      <dsp:spPr>
        <a:xfrm>
          <a:off x="5516209" y="456880"/>
          <a:ext cx="2418302" cy="698287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Инфраструктурные риски</a:t>
          </a:r>
        </a:p>
      </dsp:txBody>
      <dsp:txXfrm>
        <a:off x="5516209" y="456880"/>
        <a:ext cx="2418302" cy="698287"/>
      </dsp:txXfrm>
    </dsp:sp>
    <dsp:sp modelId="{E487A06D-6924-46B1-94C4-482FF9AB2E63}">
      <dsp:nvSpPr>
        <dsp:cNvPr id="0" name=""/>
        <dsp:cNvSpPr/>
      </dsp:nvSpPr>
      <dsp:spPr>
        <a:xfrm>
          <a:off x="5516209" y="1155167"/>
          <a:ext cx="2418302" cy="3623399"/>
        </a:xfrm>
        <a:prstGeom prst="rect">
          <a:avLst/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Очень рассредоточенная система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Система слаба к стресс нагрузкам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Зоопарк технологий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Зависимость от сторонних сервисов</a:t>
          </a:r>
        </a:p>
      </dsp:txBody>
      <dsp:txXfrm>
        <a:off x="5516209" y="1155167"/>
        <a:ext cx="2418302" cy="36233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888CA-9561-4153-8AC3-C0C69823A44A}">
      <dsp:nvSpPr>
        <dsp:cNvPr id="0" name=""/>
        <dsp:cNvSpPr/>
      </dsp:nvSpPr>
      <dsp:spPr>
        <a:xfrm rot="5400000">
          <a:off x="1192812" y="700987"/>
          <a:ext cx="619962" cy="7058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67ED9-0E3D-43BD-8AB7-3EF6D55CD1B3}">
      <dsp:nvSpPr>
        <dsp:cNvPr id="0" name=""/>
        <dsp:cNvSpPr/>
      </dsp:nvSpPr>
      <dsp:spPr>
        <a:xfrm>
          <a:off x="1028560" y="13746"/>
          <a:ext cx="1043652" cy="73052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618 Гб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4228" y="49414"/>
        <a:ext cx="972316" cy="659187"/>
      </dsp:txXfrm>
    </dsp:sp>
    <dsp:sp modelId="{C4438367-3BF2-4D14-9F74-FD9B4607359D}">
      <dsp:nvSpPr>
        <dsp:cNvPr id="0" name=""/>
        <dsp:cNvSpPr/>
      </dsp:nvSpPr>
      <dsp:spPr>
        <a:xfrm>
          <a:off x="2154023" y="83418"/>
          <a:ext cx="2511768" cy="5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Через год при 500000 пользователей</a:t>
          </a:r>
        </a:p>
      </dsp:txBody>
      <dsp:txXfrm>
        <a:off x="2154023" y="83418"/>
        <a:ext cx="2511768" cy="590440"/>
      </dsp:txXfrm>
    </dsp:sp>
    <dsp:sp modelId="{10839977-9056-49A2-B886-AF9BA199ABA6}">
      <dsp:nvSpPr>
        <dsp:cNvPr id="0" name=""/>
        <dsp:cNvSpPr/>
      </dsp:nvSpPr>
      <dsp:spPr>
        <a:xfrm rot="5400000">
          <a:off x="2478763" y="1521605"/>
          <a:ext cx="619962" cy="7058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8816013"/>
            <a:satOff val="27313"/>
            <a:lumOff val="1171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57738-90F9-4D6D-83AA-0BAD7F867D17}">
      <dsp:nvSpPr>
        <dsp:cNvPr id="0" name=""/>
        <dsp:cNvSpPr/>
      </dsp:nvSpPr>
      <dsp:spPr>
        <a:xfrm>
          <a:off x="2314510" y="834364"/>
          <a:ext cx="1043652" cy="730523"/>
        </a:xfrm>
        <a:prstGeom prst="roundRect">
          <a:avLst>
            <a:gd name="adj" fmla="val 1667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1545 </a:t>
          </a:r>
          <a:r>
            <a:rPr lang="ru-RU" sz="19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Гб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0178" y="870032"/>
        <a:ext cx="972316" cy="659187"/>
      </dsp:txXfrm>
    </dsp:sp>
    <dsp:sp modelId="{3E2BF54B-D32C-43CC-B8F5-FDB316C79DE8}">
      <dsp:nvSpPr>
        <dsp:cNvPr id="0" name=""/>
        <dsp:cNvSpPr/>
      </dsp:nvSpPr>
      <dsp:spPr>
        <a:xfrm>
          <a:off x="3403919" y="904036"/>
          <a:ext cx="1948733" cy="5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Через три года при 1250000 пользователей </a:t>
          </a:r>
        </a:p>
      </dsp:txBody>
      <dsp:txXfrm>
        <a:off x="3403919" y="904036"/>
        <a:ext cx="1948733" cy="590440"/>
      </dsp:txXfrm>
    </dsp:sp>
    <dsp:sp modelId="{EE924954-73DD-4A71-959F-F676E26186F7}">
      <dsp:nvSpPr>
        <dsp:cNvPr id="0" name=""/>
        <dsp:cNvSpPr/>
      </dsp:nvSpPr>
      <dsp:spPr>
        <a:xfrm>
          <a:off x="3600461" y="1654982"/>
          <a:ext cx="1043652" cy="730523"/>
        </a:xfrm>
        <a:prstGeom prst="roundRect">
          <a:avLst>
            <a:gd name="adj" fmla="val 1667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2414 </a:t>
          </a:r>
          <a:r>
            <a:rPr lang="ru-RU" sz="19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Гб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6129" y="1690650"/>
        <a:ext cx="972316" cy="659187"/>
      </dsp:txXfrm>
    </dsp:sp>
    <dsp:sp modelId="{00885D82-1157-4A27-BEA0-18AD0D4063CF}">
      <dsp:nvSpPr>
        <dsp:cNvPr id="0" name=""/>
        <dsp:cNvSpPr/>
      </dsp:nvSpPr>
      <dsp:spPr>
        <a:xfrm>
          <a:off x="4725268" y="1724654"/>
          <a:ext cx="1814661" cy="59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Через 5 лет при </a:t>
          </a:r>
          <a:r>
            <a:rPr lang="ru-RU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1 953 125 пользователей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5268" y="1724654"/>
        <a:ext cx="1814661" cy="59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9D546-7D76-4726-B242-9AE0274F4CF9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3A1F8-7CC5-4D50-BF9A-833A5326E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8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6AE356-8631-40F6-BF08-2BED75ADC1DA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597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45FD-1B94-4CD3-B9F4-DCD6BD6754BD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DAAE-E077-42F4-AB3A-A8B4E86C1870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05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A0C1-053D-4847-8F25-740ECA204FF0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6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EC559-816B-4261-A9FD-4702619BDEBE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229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591-0BB4-4837-BE10-7CBCFF848746}" type="datetime1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0223-7EED-42F1-9839-234DBC0B003C}" type="datetime1">
              <a:rPr lang="ru-RU" smtClean="0"/>
              <a:t>07.09.2023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11E-0C87-43B9-BE47-69CB7D1479F1}" type="datetime1">
              <a:rPr lang="ru-RU" smtClean="0"/>
              <a:t>07.09.2023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00E-0E4C-48CA-9310-E54F1C4475E5}" type="datetime1">
              <a:rPr lang="ru-RU" smtClean="0"/>
              <a:t>07.09.2023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6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4C6A9-95E6-4852-AA67-241CF113D43C}" type="datetime1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3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FEF27-3EE1-48E9-9AE4-0F5D050223C2}" type="datetime1">
              <a:rPr lang="ru-RU" smtClean="0"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26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6346EA1-713F-4DCE-A999-71E740C087D2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30CB3DD-40F5-46BB-B6D2-3BD81F8BA0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C3C2-5170-4011-B28A-0B81B36E0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891AA-140C-400B-A3AC-A2B4A0985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курса 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«Профессия Архитектор ПО»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AB1AD-D4E4-4C08-9328-F245ABB3BC0F}"/>
              </a:ext>
            </a:extLst>
          </p:cNvPr>
          <p:cNvSpPr txBox="1"/>
          <p:nvPr/>
        </p:nvSpPr>
        <p:spPr>
          <a:xfrm>
            <a:off x="4439810" y="6130220"/>
            <a:ext cx="413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Черемисин Денис Романович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A09581-1473-419E-9F3C-A2436D5B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445286" cy="404614"/>
          </a:xfrm>
        </p:spPr>
        <p:txBody>
          <a:bodyPr/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2023, сентябрь</a:t>
            </a:r>
          </a:p>
        </p:txBody>
      </p:sp>
    </p:spTree>
    <p:extLst>
      <p:ext uri="{BB962C8B-B14F-4D97-AF65-F5344CB8AC3E}">
        <p14:creationId xmlns:p14="http://schemas.microsoft.com/office/powerpoint/2010/main" val="219139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представление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0E7C65-FB1B-4191-94E6-E465832E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20" y="1888358"/>
            <a:ext cx="6919005" cy="46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0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многозадачности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2A173A-E73A-4106-9CE3-356F7CE3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1" y="2042593"/>
            <a:ext cx="7003060" cy="41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слову о безопасности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059D52A-920C-4252-B090-C98F5CEC0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148276"/>
              </p:ext>
            </p:extLst>
          </p:nvPr>
        </p:nvGraphicFramePr>
        <p:xfrm>
          <a:off x="1139952" y="1397000"/>
          <a:ext cx="7089648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0CD4C4-3A21-4525-9B6C-4F751800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" y="1384183"/>
            <a:ext cx="8375904" cy="4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0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Компромиссы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E3458021-522B-424F-B6B5-706056E5D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350076"/>
              </p:ext>
            </p:extLst>
          </p:nvPr>
        </p:nvGraphicFramePr>
        <p:xfrm>
          <a:off x="928381" y="1535302"/>
          <a:ext cx="7594834" cy="448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43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D913AC7E-15CE-496A-8CD1-013E9B228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64562"/>
              </p:ext>
            </p:extLst>
          </p:nvPr>
        </p:nvGraphicFramePr>
        <p:xfrm>
          <a:off x="914400" y="936752"/>
          <a:ext cx="7936992" cy="523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27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роста БД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D91DDC3-A4D2-4941-8421-F051D379A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05088"/>
              </p:ext>
            </p:extLst>
          </p:nvPr>
        </p:nvGraphicFramePr>
        <p:xfrm>
          <a:off x="1342239" y="4144161"/>
          <a:ext cx="6959532" cy="239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4D8743-2EAE-4EE7-A725-00D6C01CE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51" y="1384183"/>
            <a:ext cx="4328720" cy="2595835"/>
          </a:xfrm>
          <a:prstGeom prst="rect">
            <a:avLst/>
          </a:prstGeom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65A9B806-25C6-4C6F-874D-304CD307C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625460"/>
              </p:ext>
            </p:extLst>
          </p:nvPr>
        </p:nvGraphicFramePr>
        <p:xfrm>
          <a:off x="1059367" y="1384183"/>
          <a:ext cx="2505954" cy="259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369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владения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3C1B946D-70BC-472C-89D8-FFD7462EB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543043"/>
              </p:ext>
            </p:extLst>
          </p:nvPr>
        </p:nvGraphicFramePr>
        <p:xfrm>
          <a:off x="6942559" y="398475"/>
          <a:ext cx="1882659" cy="127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3980A7F4-8D77-45FC-BC98-B870D5B68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660605"/>
              </p:ext>
            </p:extLst>
          </p:nvPr>
        </p:nvGraphicFramePr>
        <p:xfrm>
          <a:off x="1524000" y="1396999"/>
          <a:ext cx="7301218" cy="113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D653824F-78D3-48F7-8759-EA07FFA18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467963"/>
              </p:ext>
            </p:extLst>
          </p:nvPr>
        </p:nvGraphicFramePr>
        <p:xfrm>
          <a:off x="1524000" y="2206305"/>
          <a:ext cx="7301218" cy="358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1938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3C1B946D-70BC-472C-89D8-FFD7462EB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691398"/>
              </p:ext>
            </p:extLst>
          </p:nvPr>
        </p:nvGraphicFramePr>
        <p:xfrm>
          <a:off x="6942559" y="398475"/>
          <a:ext cx="1882659" cy="127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940AD68-C893-43A7-BD63-FCB1D2996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264690"/>
              </p:ext>
            </p:extLst>
          </p:nvPr>
        </p:nvGraphicFramePr>
        <p:xfrm>
          <a:off x="1028700" y="1384183"/>
          <a:ext cx="7620350" cy="506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85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0E18B78E-F008-4E49-984F-6E2DCAE4F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759940"/>
              </p:ext>
            </p:extLst>
          </p:nvPr>
        </p:nvGraphicFramePr>
        <p:xfrm>
          <a:off x="865632" y="390144"/>
          <a:ext cx="7936992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20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E027B56-9A61-4DA9-9149-76A680656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23813"/>
              </p:ext>
            </p:extLst>
          </p:nvPr>
        </p:nvGraphicFramePr>
        <p:xfrm>
          <a:off x="865632" y="390144"/>
          <a:ext cx="7936992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9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кого и что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3A774C2-23E4-4412-99C6-98924DC92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966679"/>
              </p:ext>
            </p:extLst>
          </p:nvPr>
        </p:nvGraphicFramePr>
        <p:xfrm>
          <a:off x="1523999" y="1397000"/>
          <a:ext cx="6777771" cy="493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9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Потенциальные риски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FDEDBCFC-5139-4D2C-BBBB-FDE6B945A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313089"/>
              </p:ext>
            </p:extLst>
          </p:nvPr>
        </p:nvGraphicFramePr>
        <p:xfrm>
          <a:off x="1129283" y="1354094"/>
          <a:ext cx="7200900" cy="523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1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архитектура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C1FE67-10CA-4E9B-9B52-2249273E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604862"/>
            <a:ext cx="8399342" cy="35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опции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518B295-5733-4E23-A8EE-EE749483B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986914"/>
              </p:ext>
            </p:extLst>
          </p:nvPr>
        </p:nvGraphicFramePr>
        <p:xfrm>
          <a:off x="1028700" y="1397000"/>
          <a:ext cx="7696200" cy="468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57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Итоговое представление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BA5DAD-E91C-4CAC-B1DF-7861CC15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41" y="989901"/>
            <a:ext cx="8609671" cy="608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02BC9-8414-4AB3-A73A-E9340B6638F6}"/>
              </a:ext>
            </a:extLst>
          </p:cNvPr>
          <p:cNvSpPr txBox="1"/>
          <p:nvPr/>
        </p:nvSpPr>
        <p:spPr>
          <a:xfrm>
            <a:off x="7183773" y="1153350"/>
            <a:ext cx="111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116332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EAFF-B1B2-484D-9E93-273CAA6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83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Итоговое представление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B2E69-42A2-4324-8626-F03F5A8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B3DD-40F5-46BB-B6D2-3BD81F8BA084}" type="slidenum"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02BC9-8414-4AB3-A73A-E9340B6638F6}"/>
              </a:ext>
            </a:extLst>
          </p:cNvPr>
          <p:cNvSpPr txBox="1"/>
          <p:nvPr/>
        </p:nvSpPr>
        <p:spPr>
          <a:xfrm>
            <a:off x="7183773" y="1153350"/>
            <a:ext cx="18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F9DB5-F7F4-4719-9651-1605AED4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757" y="833422"/>
            <a:ext cx="9144000" cy="64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3809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145</TotalTime>
  <Words>608</Words>
  <Application>Microsoft Office PowerPoint</Application>
  <PresentationFormat>Экран (4:3)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Times New Roman</vt:lpstr>
      <vt:lpstr>Уголки</vt:lpstr>
      <vt:lpstr>Итоговый проект</vt:lpstr>
      <vt:lpstr>Презентация PowerPoint</vt:lpstr>
      <vt:lpstr>Презентация PowerPoint</vt:lpstr>
      <vt:lpstr>Для кого и что</vt:lpstr>
      <vt:lpstr>Потенциальные риски</vt:lpstr>
      <vt:lpstr>Концептуальная архитектура</vt:lpstr>
      <vt:lpstr>Архитектурные опции</vt:lpstr>
      <vt:lpstr>Итоговое представление</vt:lpstr>
      <vt:lpstr>Итоговое представление</vt:lpstr>
      <vt:lpstr>Информационное представление</vt:lpstr>
      <vt:lpstr>Представление многозадачности</vt:lpstr>
      <vt:lpstr>К слову о безопасности</vt:lpstr>
      <vt:lpstr>Авторизация</vt:lpstr>
      <vt:lpstr>Компромиссы</vt:lpstr>
      <vt:lpstr>Риски</vt:lpstr>
      <vt:lpstr>Расчет роста БД</vt:lpstr>
      <vt:lpstr>Цена владения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Денис</dc:creator>
  <cp:lastModifiedBy>Денис</cp:lastModifiedBy>
  <cp:revision>18</cp:revision>
  <dcterms:created xsi:type="dcterms:W3CDTF">2023-09-07T19:34:26Z</dcterms:created>
  <dcterms:modified xsi:type="dcterms:W3CDTF">2023-09-07T22:00:15Z</dcterms:modified>
</cp:coreProperties>
</file>