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51660" cy="10287000"/>
            <a:chOff x="0" y="0"/>
            <a:chExt cx="487680" cy="2709333"/>
          </a:xfrm>
        </p:grpSpPr>
        <p:sp>
          <p:nvSpPr>
            <p:cNvPr name="Freeform 4" id="4"/>
            <p:cNvSpPr/>
            <p:nvPr/>
          </p:nvSpPr>
          <p:spPr>
            <a:xfrm flipH="false" flipV="false" rot="0">
              <a:off x="0" y="0"/>
              <a:ext cx="487680" cy="2709333"/>
            </a:xfrm>
            <a:custGeom>
              <a:avLst/>
              <a:gdLst/>
              <a:ahLst/>
              <a:cxnLst/>
              <a:rect r="r" b="b" t="t" l="l"/>
              <a:pathLst>
                <a:path h="2709333" w="487680">
                  <a:moveTo>
                    <a:pt x="0" y="0"/>
                  </a:moveTo>
                  <a:lnTo>
                    <a:pt x="487680" y="0"/>
                  </a:lnTo>
                  <a:lnTo>
                    <a:pt x="487680" y="2709333"/>
                  </a:lnTo>
                  <a:lnTo>
                    <a:pt x="0" y="2709333"/>
                  </a:lnTo>
                  <a:close/>
                </a:path>
              </a:pathLst>
            </a:custGeom>
            <a:solidFill>
              <a:srgbClr val="919191"/>
            </a:solidFill>
          </p:spPr>
        </p:sp>
        <p:sp>
          <p:nvSpPr>
            <p:cNvPr name="TextBox 5" id="5"/>
            <p:cNvSpPr txBox="true"/>
            <p:nvPr/>
          </p:nvSpPr>
          <p:spPr>
            <a:xfrm>
              <a:off x="0" y="-38100"/>
              <a:ext cx="487680"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a:grpSpLocks noChangeAspect="true"/>
          </p:cNvGrpSpPr>
          <p:nvPr/>
        </p:nvGrpSpPr>
        <p:grpSpPr>
          <a:xfrm rot="0">
            <a:off x="340590" y="175964"/>
            <a:ext cx="1170480" cy="1165908"/>
            <a:chOff x="0" y="0"/>
            <a:chExt cx="6502400" cy="6477000"/>
          </a:xfrm>
        </p:grpSpPr>
        <p:sp>
          <p:nvSpPr>
            <p:cNvPr name="Freeform 7" id="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223" t="0" r="223" b="0"/>
              </a:stretch>
            </a:blipFill>
          </p:spPr>
        </p:sp>
        <p:sp>
          <p:nvSpPr>
            <p:cNvPr name="Freeform 8" id="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9" id="9"/>
          <p:cNvSpPr/>
          <p:nvPr/>
        </p:nvSpPr>
        <p:spPr>
          <a:xfrm>
            <a:off x="0" y="1551422"/>
            <a:ext cx="1851660" cy="0"/>
          </a:xfrm>
          <a:prstGeom prst="line">
            <a:avLst/>
          </a:prstGeom>
          <a:ln cap="flat" w="38100">
            <a:solidFill>
              <a:srgbClr val="000000"/>
            </a:solidFill>
            <a:prstDash val="solid"/>
            <a:headEnd type="none" len="sm" w="sm"/>
            <a:tailEnd type="none" len="sm" w="sm"/>
          </a:ln>
        </p:spPr>
      </p:sp>
      <p:grpSp>
        <p:nvGrpSpPr>
          <p:cNvPr name="Group 10" id="10"/>
          <p:cNvGrpSpPr>
            <a:grpSpLocks noChangeAspect="true"/>
          </p:cNvGrpSpPr>
          <p:nvPr/>
        </p:nvGrpSpPr>
        <p:grpSpPr>
          <a:xfrm rot="0">
            <a:off x="430701" y="1779609"/>
            <a:ext cx="990258" cy="986389"/>
            <a:chOff x="0" y="0"/>
            <a:chExt cx="6502400" cy="6477000"/>
          </a:xfrm>
        </p:grpSpPr>
        <p:sp>
          <p:nvSpPr>
            <p:cNvPr name="Freeform 11" id="11"/>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23" t="-6121" r="223" b="-6121"/>
              </a:stretch>
            </a:blipFill>
          </p:spPr>
        </p:sp>
        <p:sp>
          <p:nvSpPr>
            <p:cNvPr name="Freeform 12" id="12"/>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3" id="13"/>
          <p:cNvGrpSpPr>
            <a:grpSpLocks noChangeAspect="true"/>
          </p:cNvGrpSpPr>
          <p:nvPr/>
        </p:nvGrpSpPr>
        <p:grpSpPr>
          <a:xfrm rot="0">
            <a:off x="430701" y="2994598"/>
            <a:ext cx="990258" cy="986389"/>
            <a:chOff x="0" y="0"/>
            <a:chExt cx="6502400" cy="6477000"/>
          </a:xfrm>
        </p:grpSpPr>
        <p:sp>
          <p:nvSpPr>
            <p:cNvPr name="Freeform 14" id="14"/>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0" r="223" b="0"/>
              </a:stretch>
            </a:blipFill>
          </p:spPr>
        </p:sp>
        <p:sp>
          <p:nvSpPr>
            <p:cNvPr name="Freeform 15" id="15"/>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6" id="16"/>
          <p:cNvGrpSpPr>
            <a:grpSpLocks noChangeAspect="true"/>
          </p:cNvGrpSpPr>
          <p:nvPr/>
        </p:nvGrpSpPr>
        <p:grpSpPr>
          <a:xfrm rot="0">
            <a:off x="430701" y="4293413"/>
            <a:ext cx="990258" cy="986389"/>
            <a:chOff x="0" y="0"/>
            <a:chExt cx="6502400" cy="6477000"/>
          </a:xfrm>
        </p:grpSpPr>
        <p:sp>
          <p:nvSpPr>
            <p:cNvPr name="Freeform 17" id="1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0" r="223" b="0"/>
              </a:stretch>
            </a:blipFill>
          </p:spPr>
        </p:sp>
        <p:sp>
          <p:nvSpPr>
            <p:cNvPr name="Freeform 18" id="1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9" id="19"/>
          <p:cNvGrpSpPr>
            <a:grpSpLocks noChangeAspect="true"/>
          </p:cNvGrpSpPr>
          <p:nvPr/>
        </p:nvGrpSpPr>
        <p:grpSpPr>
          <a:xfrm rot="0">
            <a:off x="430701" y="5508402"/>
            <a:ext cx="990258" cy="986389"/>
            <a:chOff x="0" y="0"/>
            <a:chExt cx="6502400" cy="6477000"/>
          </a:xfrm>
        </p:grpSpPr>
        <p:sp>
          <p:nvSpPr>
            <p:cNvPr name="Freeform 20" id="20"/>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23" t="0" r="223" b="0"/>
              </a:stretch>
            </a:blipFill>
          </p:spPr>
        </p:sp>
        <p:sp>
          <p:nvSpPr>
            <p:cNvPr name="Freeform 21" id="21"/>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2" id="22"/>
          <p:cNvGrpSpPr>
            <a:grpSpLocks noChangeAspect="true"/>
          </p:cNvGrpSpPr>
          <p:nvPr/>
        </p:nvGrpSpPr>
        <p:grpSpPr>
          <a:xfrm rot="0">
            <a:off x="430701" y="6723391"/>
            <a:ext cx="990258" cy="986389"/>
            <a:chOff x="0" y="0"/>
            <a:chExt cx="6502400" cy="6477000"/>
          </a:xfrm>
        </p:grpSpPr>
        <p:sp>
          <p:nvSpPr>
            <p:cNvPr name="Freeform 23" id="23"/>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8"/>
              <a:stretch>
                <a:fillRect l="223" t="0" r="223" b="0"/>
              </a:stretch>
            </a:blipFill>
          </p:spPr>
        </p:sp>
        <p:sp>
          <p:nvSpPr>
            <p:cNvPr name="Freeform 24" id="24"/>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5" id="25"/>
          <p:cNvGrpSpPr>
            <a:grpSpLocks noChangeAspect="true"/>
          </p:cNvGrpSpPr>
          <p:nvPr/>
        </p:nvGrpSpPr>
        <p:grpSpPr>
          <a:xfrm rot="0">
            <a:off x="430701" y="7890756"/>
            <a:ext cx="990258" cy="986389"/>
            <a:chOff x="0" y="0"/>
            <a:chExt cx="6502400" cy="6477000"/>
          </a:xfrm>
        </p:grpSpPr>
        <p:sp>
          <p:nvSpPr>
            <p:cNvPr name="Freeform 26" id="2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9"/>
              <a:stretch>
                <a:fillRect l="223" t="-3253" r="223" b="-3253"/>
              </a:stretch>
            </a:blipFill>
          </p:spPr>
        </p:sp>
        <p:sp>
          <p:nvSpPr>
            <p:cNvPr name="Freeform 27" id="2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8" id="28"/>
          <p:cNvGrpSpPr>
            <a:grpSpLocks noChangeAspect="true"/>
          </p:cNvGrpSpPr>
          <p:nvPr/>
        </p:nvGrpSpPr>
        <p:grpSpPr>
          <a:xfrm rot="0">
            <a:off x="430701" y="9058120"/>
            <a:ext cx="990258" cy="986389"/>
            <a:chOff x="0" y="0"/>
            <a:chExt cx="6502400" cy="6477000"/>
          </a:xfrm>
        </p:grpSpPr>
        <p:sp>
          <p:nvSpPr>
            <p:cNvPr name="Freeform 29" id="2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0"/>
              <a:stretch>
                <a:fillRect l="223" t="0" r="223" b="0"/>
              </a:stretch>
            </a:blipFill>
          </p:spPr>
        </p:sp>
        <p:sp>
          <p:nvSpPr>
            <p:cNvPr name="Freeform 30" id="3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31" id="31"/>
          <p:cNvSpPr/>
          <p:nvPr/>
        </p:nvSpPr>
        <p:spPr>
          <a:xfrm>
            <a:off x="0" y="6704341"/>
            <a:ext cx="1851660" cy="0"/>
          </a:xfrm>
          <a:prstGeom prst="line">
            <a:avLst/>
          </a:prstGeom>
          <a:ln cap="flat" w="38100">
            <a:solidFill>
              <a:srgbClr val="000000"/>
            </a:solidFill>
            <a:prstDash val="solid"/>
            <a:headEnd type="none" len="sm" w="sm"/>
            <a:tailEnd type="none" len="sm" w="sm"/>
          </a:ln>
        </p:spPr>
      </p:sp>
      <p:grpSp>
        <p:nvGrpSpPr>
          <p:cNvPr name="Group 32" id="32"/>
          <p:cNvGrpSpPr/>
          <p:nvPr/>
        </p:nvGrpSpPr>
        <p:grpSpPr>
          <a:xfrm rot="0">
            <a:off x="7960995" y="3957343"/>
            <a:ext cx="3317557" cy="1186157"/>
            <a:chOff x="0" y="0"/>
            <a:chExt cx="873760" cy="312404"/>
          </a:xfrm>
        </p:grpSpPr>
        <p:sp>
          <p:nvSpPr>
            <p:cNvPr name="Freeform 33" id="33"/>
            <p:cNvSpPr/>
            <p:nvPr/>
          </p:nvSpPr>
          <p:spPr>
            <a:xfrm flipH="false" flipV="false" rot="0">
              <a:off x="0" y="0"/>
              <a:ext cx="873760" cy="312404"/>
            </a:xfrm>
            <a:custGeom>
              <a:avLst/>
              <a:gdLst/>
              <a:ahLst/>
              <a:cxnLst/>
              <a:rect r="r" b="b" t="t" l="l"/>
              <a:pathLst>
                <a:path h="312404" w="873760">
                  <a:moveTo>
                    <a:pt x="0" y="0"/>
                  </a:moveTo>
                  <a:lnTo>
                    <a:pt x="873760" y="0"/>
                  </a:lnTo>
                  <a:lnTo>
                    <a:pt x="873760" y="312404"/>
                  </a:lnTo>
                  <a:lnTo>
                    <a:pt x="0" y="312404"/>
                  </a:lnTo>
                  <a:close/>
                </a:path>
              </a:pathLst>
            </a:custGeom>
            <a:solidFill>
              <a:srgbClr val="919191"/>
            </a:solidFill>
          </p:spPr>
        </p:sp>
        <p:sp>
          <p:nvSpPr>
            <p:cNvPr name="TextBox 34" id="34"/>
            <p:cNvSpPr txBox="true"/>
            <p:nvPr/>
          </p:nvSpPr>
          <p:spPr>
            <a:xfrm>
              <a:off x="0" y="-38100"/>
              <a:ext cx="873760" cy="350504"/>
            </a:xfrm>
            <a:prstGeom prst="rect">
              <a:avLst/>
            </a:prstGeom>
          </p:spPr>
          <p:txBody>
            <a:bodyPr anchor="ctr" rtlCol="false" tIns="50800" lIns="50800" bIns="50800" rIns="50800"/>
            <a:lstStyle/>
            <a:p>
              <a:pPr algn="ctr">
                <a:lnSpc>
                  <a:spcPts val="2659"/>
                </a:lnSpc>
              </a:pPr>
              <a:r>
                <a:rPr lang="en-US" sz="1899">
                  <a:solidFill>
                    <a:srgbClr val="000000"/>
                  </a:solidFill>
                  <a:latin typeface="Canva Sans"/>
                </a:rPr>
                <a:t>Learn More</a:t>
              </a:r>
            </a:p>
          </p:txBody>
        </p:sp>
      </p:grpSp>
      <p:sp>
        <p:nvSpPr>
          <p:cNvPr name="TextBox 35" id="35"/>
          <p:cNvSpPr txBox="true"/>
          <p:nvPr/>
        </p:nvSpPr>
        <p:spPr>
          <a:xfrm rot="0">
            <a:off x="3315939" y="1897050"/>
            <a:ext cx="13379650" cy="1566445"/>
          </a:xfrm>
          <a:prstGeom prst="rect">
            <a:avLst/>
          </a:prstGeom>
        </p:spPr>
        <p:txBody>
          <a:bodyPr anchor="t" rtlCol="false" tIns="0" lIns="0" bIns="0" rIns="0">
            <a:spAutoFit/>
          </a:bodyPr>
          <a:lstStyle/>
          <a:p>
            <a:pPr algn="ctr" marL="0" indent="0" lvl="0">
              <a:lnSpc>
                <a:spcPts val="12880"/>
              </a:lnSpc>
              <a:spcBef>
                <a:spcPct val="0"/>
              </a:spcBef>
            </a:pPr>
            <a:r>
              <a:rPr lang="en-US" sz="9200">
                <a:solidFill>
                  <a:srgbClr val="000000"/>
                </a:solidFill>
                <a:latin typeface="Canva Sans Bold"/>
              </a:rPr>
              <a:t>welcome to my website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51660" cy="10287000"/>
            <a:chOff x="0" y="0"/>
            <a:chExt cx="487680" cy="2709333"/>
          </a:xfrm>
        </p:grpSpPr>
        <p:sp>
          <p:nvSpPr>
            <p:cNvPr name="Freeform 4" id="4"/>
            <p:cNvSpPr/>
            <p:nvPr/>
          </p:nvSpPr>
          <p:spPr>
            <a:xfrm flipH="false" flipV="false" rot="0">
              <a:off x="0" y="0"/>
              <a:ext cx="487680" cy="2709333"/>
            </a:xfrm>
            <a:custGeom>
              <a:avLst/>
              <a:gdLst/>
              <a:ahLst/>
              <a:cxnLst/>
              <a:rect r="r" b="b" t="t" l="l"/>
              <a:pathLst>
                <a:path h="2709333" w="487680">
                  <a:moveTo>
                    <a:pt x="0" y="0"/>
                  </a:moveTo>
                  <a:lnTo>
                    <a:pt x="487680" y="0"/>
                  </a:lnTo>
                  <a:lnTo>
                    <a:pt x="487680" y="2709333"/>
                  </a:lnTo>
                  <a:lnTo>
                    <a:pt x="0" y="2709333"/>
                  </a:lnTo>
                  <a:close/>
                </a:path>
              </a:pathLst>
            </a:custGeom>
            <a:solidFill>
              <a:srgbClr val="919191"/>
            </a:solidFill>
          </p:spPr>
        </p:sp>
        <p:sp>
          <p:nvSpPr>
            <p:cNvPr name="TextBox 5" id="5"/>
            <p:cNvSpPr txBox="true"/>
            <p:nvPr/>
          </p:nvSpPr>
          <p:spPr>
            <a:xfrm>
              <a:off x="0" y="-38100"/>
              <a:ext cx="487680"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a:grpSpLocks noChangeAspect="true"/>
          </p:cNvGrpSpPr>
          <p:nvPr/>
        </p:nvGrpSpPr>
        <p:grpSpPr>
          <a:xfrm rot="0">
            <a:off x="340590" y="175964"/>
            <a:ext cx="1170480" cy="1165908"/>
            <a:chOff x="0" y="0"/>
            <a:chExt cx="6502400" cy="6477000"/>
          </a:xfrm>
        </p:grpSpPr>
        <p:sp>
          <p:nvSpPr>
            <p:cNvPr name="Freeform 7" id="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223" t="0" r="223" b="0"/>
              </a:stretch>
            </a:blipFill>
          </p:spPr>
        </p:sp>
        <p:sp>
          <p:nvSpPr>
            <p:cNvPr name="Freeform 8" id="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9" id="9"/>
          <p:cNvSpPr/>
          <p:nvPr/>
        </p:nvSpPr>
        <p:spPr>
          <a:xfrm>
            <a:off x="0" y="1551422"/>
            <a:ext cx="1851660" cy="0"/>
          </a:xfrm>
          <a:prstGeom prst="line">
            <a:avLst/>
          </a:prstGeom>
          <a:ln cap="flat" w="38100">
            <a:solidFill>
              <a:srgbClr val="000000"/>
            </a:solidFill>
            <a:prstDash val="solid"/>
            <a:headEnd type="none" len="sm" w="sm"/>
            <a:tailEnd type="none" len="sm" w="sm"/>
          </a:ln>
        </p:spPr>
      </p:sp>
      <p:grpSp>
        <p:nvGrpSpPr>
          <p:cNvPr name="Group 10" id="10"/>
          <p:cNvGrpSpPr>
            <a:grpSpLocks noChangeAspect="true"/>
          </p:cNvGrpSpPr>
          <p:nvPr/>
        </p:nvGrpSpPr>
        <p:grpSpPr>
          <a:xfrm rot="0">
            <a:off x="430701" y="1779609"/>
            <a:ext cx="990258" cy="986389"/>
            <a:chOff x="0" y="0"/>
            <a:chExt cx="6502400" cy="6477000"/>
          </a:xfrm>
        </p:grpSpPr>
        <p:sp>
          <p:nvSpPr>
            <p:cNvPr name="Freeform 11" id="11"/>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23" t="-6121" r="223" b="-6121"/>
              </a:stretch>
            </a:blipFill>
          </p:spPr>
        </p:sp>
        <p:sp>
          <p:nvSpPr>
            <p:cNvPr name="Freeform 12" id="12"/>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3" id="13"/>
          <p:cNvGrpSpPr>
            <a:grpSpLocks noChangeAspect="true"/>
          </p:cNvGrpSpPr>
          <p:nvPr/>
        </p:nvGrpSpPr>
        <p:grpSpPr>
          <a:xfrm rot="0">
            <a:off x="430701" y="2994598"/>
            <a:ext cx="990258" cy="986389"/>
            <a:chOff x="0" y="0"/>
            <a:chExt cx="6502400" cy="6477000"/>
          </a:xfrm>
        </p:grpSpPr>
        <p:sp>
          <p:nvSpPr>
            <p:cNvPr name="Freeform 14" id="14"/>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0" r="223" b="0"/>
              </a:stretch>
            </a:blipFill>
          </p:spPr>
        </p:sp>
        <p:sp>
          <p:nvSpPr>
            <p:cNvPr name="Freeform 15" id="15"/>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6" id="16"/>
          <p:cNvGrpSpPr>
            <a:grpSpLocks noChangeAspect="true"/>
          </p:cNvGrpSpPr>
          <p:nvPr/>
        </p:nvGrpSpPr>
        <p:grpSpPr>
          <a:xfrm rot="0">
            <a:off x="430701" y="4293413"/>
            <a:ext cx="990258" cy="986389"/>
            <a:chOff x="0" y="0"/>
            <a:chExt cx="6502400" cy="6477000"/>
          </a:xfrm>
        </p:grpSpPr>
        <p:sp>
          <p:nvSpPr>
            <p:cNvPr name="Freeform 17" id="1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0" r="223" b="0"/>
              </a:stretch>
            </a:blipFill>
          </p:spPr>
        </p:sp>
        <p:sp>
          <p:nvSpPr>
            <p:cNvPr name="Freeform 18" id="1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9" id="19"/>
          <p:cNvGrpSpPr>
            <a:grpSpLocks noChangeAspect="true"/>
          </p:cNvGrpSpPr>
          <p:nvPr/>
        </p:nvGrpSpPr>
        <p:grpSpPr>
          <a:xfrm rot="0">
            <a:off x="430701" y="5508402"/>
            <a:ext cx="990258" cy="986389"/>
            <a:chOff x="0" y="0"/>
            <a:chExt cx="6502400" cy="6477000"/>
          </a:xfrm>
        </p:grpSpPr>
        <p:sp>
          <p:nvSpPr>
            <p:cNvPr name="Freeform 20" id="20"/>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23" t="0" r="223" b="0"/>
              </a:stretch>
            </a:blipFill>
          </p:spPr>
        </p:sp>
        <p:sp>
          <p:nvSpPr>
            <p:cNvPr name="Freeform 21" id="21"/>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2" id="22"/>
          <p:cNvGrpSpPr>
            <a:grpSpLocks noChangeAspect="true"/>
          </p:cNvGrpSpPr>
          <p:nvPr/>
        </p:nvGrpSpPr>
        <p:grpSpPr>
          <a:xfrm rot="0">
            <a:off x="430701" y="6723391"/>
            <a:ext cx="990258" cy="986389"/>
            <a:chOff x="0" y="0"/>
            <a:chExt cx="6502400" cy="6477000"/>
          </a:xfrm>
        </p:grpSpPr>
        <p:sp>
          <p:nvSpPr>
            <p:cNvPr name="Freeform 23" id="23"/>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8"/>
              <a:stretch>
                <a:fillRect l="223" t="0" r="223" b="0"/>
              </a:stretch>
            </a:blipFill>
          </p:spPr>
        </p:sp>
        <p:sp>
          <p:nvSpPr>
            <p:cNvPr name="Freeform 24" id="24"/>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5" id="25"/>
          <p:cNvGrpSpPr>
            <a:grpSpLocks noChangeAspect="true"/>
          </p:cNvGrpSpPr>
          <p:nvPr/>
        </p:nvGrpSpPr>
        <p:grpSpPr>
          <a:xfrm rot="0">
            <a:off x="430701" y="7890756"/>
            <a:ext cx="990258" cy="986389"/>
            <a:chOff x="0" y="0"/>
            <a:chExt cx="6502400" cy="6477000"/>
          </a:xfrm>
        </p:grpSpPr>
        <p:sp>
          <p:nvSpPr>
            <p:cNvPr name="Freeform 26" id="2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9"/>
              <a:stretch>
                <a:fillRect l="223" t="-3253" r="223" b="-3253"/>
              </a:stretch>
            </a:blipFill>
          </p:spPr>
        </p:sp>
        <p:sp>
          <p:nvSpPr>
            <p:cNvPr name="Freeform 27" id="2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8" id="28"/>
          <p:cNvGrpSpPr>
            <a:grpSpLocks noChangeAspect="true"/>
          </p:cNvGrpSpPr>
          <p:nvPr/>
        </p:nvGrpSpPr>
        <p:grpSpPr>
          <a:xfrm rot="0">
            <a:off x="430701" y="9058120"/>
            <a:ext cx="990258" cy="986389"/>
            <a:chOff x="0" y="0"/>
            <a:chExt cx="6502400" cy="6477000"/>
          </a:xfrm>
        </p:grpSpPr>
        <p:sp>
          <p:nvSpPr>
            <p:cNvPr name="Freeform 29" id="2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0"/>
              <a:stretch>
                <a:fillRect l="223" t="0" r="223" b="0"/>
              </a:stretch>
            </a:blipFill>
          </p:spPr>
        </p:sp>
        <p:sp>
          <p:nvSpPr>
            <p:cNvPr name="Freeform 30" id="3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31" id="31"/>
          <p:cNvSpPr/>
          <p:nvPr/>
        </p:nvSpPr>
        <p:spPr>
          <a:xfrm>
            <a:off x="0" y="6704341"/>
            <a:ext cx="1851660" cy="0"/>
          </a:xfrm>
          <a:prstGeom prst="line">
            <a:avLst/>
          </a:prstGeom>
          <a:ln cap="flat" w="38100">
            <a:solidFill>
              <a:srgbClr val="000000"/>
            </a:solidFill>
            <a:prstDash val="solid"/>
            <a:headEnd type="none" len="sm" w="sm"/>
            <a:tailEnd type="none" len="sm" w="sm"/>
          </a:ln>
        </p:spPr>
      </p:sp>
      <p:grpSp>
        <p:nvGrpSpPr>
          <p:cNvPr name="Group 32" id="32"/>
          <p:cNvGrpSpPr>
            <a:grpSpLocks noChangeAspect="true"/>
          </p:cNvGrpSpPr>
          <p:nvPr/>
        </p:nvGrpSpPr>
        <p:grpSpPr>
          <a:xfrm rot="0">
            <a:off x="2920355" y="893060"/>
            <a:ext cx="2759498" cy="2759487"/>
            <a:chOff x="0" y="0"/>
            <a:chExt cx="6350025" cy="6350000"/>
          </a:xfrm>
        </p:grpSpPr>
        <p:sp>
          <p:nvSpPr>
            <p:cNvPr name="Freeform 33" id="33"/>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solidFill>
              <a:srgbClr val="000000">
                <a:alpha val="0"/>
              </a:srgbClr>
            </a:solidFill>
            <a:ln w="12700">
              <a:solidFill>
                <a:srgbClr val="000000"/>
              </a:solidFill>
            </a:ln>
          </p:spPr>
        </p:sp>
      </p:grpSp>
      <p:sp>
        <p:nvSpPr>
          <p:cNvPr name="TextBox 34" id="34"/>
          <p:cNvSpPr txBox="true"/>
          <p:nvPr/>
        </p:nvSpPr>
        <p:spPr>
          <a:xfrm rot="0">
            <a:off x="2920355" y="3802257"/>
            <a:ext cx="3143912" cy="887062"/>
          </a:xfrm>
          <a:prstGeom prst="rect">
            <a:avLst/>
          </a:prstGeom>
        </p:spPr>
        <p:txBody>
          <a:bodyPr anchor="t" rtlCol="false" tIns="0" lIns="0" bIns="0" rIns="0">
            <a:spAutoFit/>
          </a:bodyPr>
          <a:lstStyle/>
          <a:p>
            <a:pPr algn="ctr" marL="0" indent="0" lvl="0">
              <a:lnSpc>
                <a:spcPts val="7279"/>
              </a:lnSpc>
              <a:spcBef>
                <a:spcPct val="0"/>
              </a:spcBef>
            </a:pPr>
            <a:r>
              <a:rPr lang="en-US" sz="5199">
                <a:solidFill>
                  <a:srgbClr val="000000"/>
                </a:solidFill>
                <a:latin typeface="Canva Sans Bold"/>
              </a:rPr>
              <a:t>About me</a:t>
            </a:r>
          </a:p>
        </p:txBody>
      </p:sp>
      <p:sp>
        <p:nvSpPr>
          <p:cNvPr name="TextBox 35" id="35"/>
          <p:cNvSpPr txBox="true"/>
          <p:nvPr/>
        </p:nvSpPr>
        <p:spPr>
          <a:xfrm rot="0">
            <a:off x="2920355" y="4622644"/>
            <a:ext cx="14706752" cy="4779857"/>
          </a:xfrm>
          <a:prstGeom prst="rect">
            <a:avLst/>
          </a:prstGeom>
        </p:spPr>
        <p:txBody>
          <a:bodyPr anchor="t" rtlCol="false" tIns="0" lIns="0" bIns="0" rIns="0">
            <a:spAutoFit/>
          </a:bodyPr>
          <a:lstStyle/>
          <a:p>
            <a:pPr>
              <a:lnSpc>
                <a:spcPts val="4759"/>
              </a:lnSpc>
            </a:pPr>
            <a:r>
              <a:rPr lang="en-US" sz="3399">
                <a:solidFill>
                  <a:srgbClr val="000000"/>
                </a:solidFill>
                <a:latin typeface="Canva Sans"/>
              </a:rPr>
              <a:t>Lorem ipsum dolor sit amet, consectetur adipiscing elit, sed do eiusmod tempor incididunt ut labore et dolore magna aliqua. Ut enim ad minim veniam, quis nostrud exercitation ullamco laboris nisi ut aliquip ex ea commodo consequat.</a:t>
            </a:r>
          </a:p>
          <a:p>
            <a:pPr>
              <a:lnSpc>
                <a:spcPts val="4759"/>
              </a:lnSpc>
            </a:pPr>
          </a:p>
          <a:p>
            <a:pPr>
              <a:lnSpc>
                <a:spcPts val="4759"/>
              </a:lnSpc>
            </a:pPr>
            <a:r>
              <a:rPr lang="en-US" sz="3399">
                <a:solidFill>
                  <a:srgbClr val="000000"/>
                </a:solidFill>
                <a:latin typeface="Canva Sans"/>
              </a:rPr>
              <a:t>-Lorem ipsum dolor </a:t>
            </a:r>
          </a:p>
          <a:p>
            <a:pPr>
              <a:lnSpc>
                <a:spcPts val="4759"/>
              </a:lnSpc>
            </a:pPr>
            <a:r>
              <a:rPr lang="en-US" sz="3399">
                <a:solidFill>
                  <a:srgbClr val="000000"/>
                </a:solidFill>
                <a:latin typeface="Canva Sans"/>
              </a:rPr>
              <a:t>-Lorem ipsum dolor </a:t>
            </a:r>
          </a:p>
          <a:p>
            <a:pPr marL="0" indent="0" lvl="0">
              <a:lnSpc>
                <a:spcPts val="4759"/>
              </a:lnSpc>
              <a:spcBef>
                <a:spcPct val="0"/>
              </a:spcBef>
            </a:pPr>
            <a:r>
              <a:rPr lang="en-US" sz="3399">
                <a:solidFill>
                  <a:srgbClr val="000000"/>
                </a:solidFill>
                <a:latin typeface="Canva Sans"/>
              </a:rPr>
              <a:t>-Lorem ipsum dolor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51660" cy="10287000"/>
            <a:chOff x="0" y="0"/>
            <a:chExt cx="487680" cy="2709333"/>
          </a:xfrm>
        </p:grpSpPr>
        <p:sp>
          <p:nvSpPr>
            <p:cNvPr name="Freeform 4" id="4"/>
            <p:cNvSpPr/>
            <p:nvPr/>
          </p:nvSpPr>
          <p:spPr>
            <a:xfrm flipH="false" flipV="false" rot="0">
              <a:off x="0" y="0"/>
              <a:ext cx="487680" cy="2709333"/>
            </a:xfrm>
            <a:custGeom>
              <a:avLst/>
              <a:gdLst/>
              <a:ahLst/>
              <a:cxnLst/>
              <a:rect r="r" b="b" t="t" l="l"/>
              <a:pathLst>
                <a:path h="2709333" w="487680">
                  <a:moveTo>
                    <a:pt x="0" y="0"/>
                  </a:moveTo>
                  <a:lnTo>
                    <a:pt x="487680" y="0"/>
                  </a:lnTo>
                  <a:lnTo>
                    <a:pt x="487680" y="2709333"/>
                  </a:lnTo>
                  <a:lnTo>
                    <a:pt x="0" y="2709333"/>
                  </a:lnTo>
                  <a:close/>
                </a:path>
              </a:pathLst>
            </a:custGeom>
            <a:solidFill>
              <a:srgbClr val="919191"/>
            </a:solidFill>
          </p:spPr>
        </p:sp>
        <p:sp>
          <p:nvSpPr>
            <p:cNvPr name="TextBox 5" id="5"/>
            <p:cNvSpPr txBox="true"/>
            <p:nvPr/>
          </p:nvSpPr>
          <p:spPr>
            <a:xfrm>
              <a:off x="0" y="-38100"/>
              <a:ext cx="487680"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a:grpSpLocks noChangeAspect="true"/>
          </p:cNvGrpSpPr>
          <p:nvPr/>
        </p:nvGrpSpPr>
        <p:grpSpPr>
          <a:xfrm rot="0">
            <a:off x="340590" y="175964"/>
            <a:ext cx="1170480" cy="1165908"/>
            <a:chOff x="0" y="0"/>
            <a:chExt cx="6502400" cy="6477000"/>
          </a:xfrm>
        </p:grpSpPr>
        <p:sp>
          <p:nvSpPr>
            <p:cNvPr name="Freeform 7" id="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223" t="0" r="223" b="0"/>
              </a:stretch>
            </a:blipFill>
          </p:spPr>
        </p:sp>
        <p:sp>
          <p:nvSpPr>
            <p:cNvPr name="Freeform 8" id="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9" id="9"/>
          <p:cNvSpPr/>
          <p:nvPr/>
        </p:nvSpPr>
        <p:spPr>
          <a:xfrm>
            <a:off x="0" y="1551422"/>
            <a:ext cx="1851660" cy="0"/>
          </a:xfrm>
          <a:prstGeom prst="line">
            <a:avLst/>
          </a:prstGeom>
          <a:ln cap="flat" w="38100">
            <a:solidFill>
              <a:srgbClr val="000000"/>
            </a:solidFill>
            <a:prstDash val="solid"/>
            <a:headEnd type="none" len="sm" w="sm"/>
            <a:tailEnd type="none" len="sm" w="sm"/>
          </a:ln>
        </p:spPr>
      </p:sp>
      <p:grpSp>
        <p:nvGrpSpPr>
          <p:cNvPr name="Group 10" id="10"/>
          <p:cNvGrpSpPr>
            <a:grpSpLocks noChangeAspect="true"/>
          </p:cNvGrpSpPr>
          <p:nvPr/>
        </p:nvGrpSpPr>
        <p:grpSpPr>
          <a:xfrm rot="0">
            <a:off x="430701" y="1779609"/>
            <a:ext cx="990258" cy="986389"/>
            <a:chOff x="0" y="0"/>
            <a:chExt cx="6502400" cy="6477000"/>
          </a:xfrm>
        </p:grpSpPr>
        <p:sp>
          <p:nvSpPr>
            <p:cNvPr name="Freeform 11" id="11"/>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23" t="-6121" r="223" b="-6121"/>
              </a:stretch>
            </a:blipFill>
          </p:spPr>
        </p:sp>
        <p:sp>
          <p:nvSpPr>
            <p:cNvPr name="Freeform 12" id="12"/>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3" id="13"/>
          <p:cNvGrpSpPr>
            <a:grpSpLocks noChangeAspect="true"/>
          </p:cNvGrpSpPr>
          <p:nvPr/>
        </p:nvGrpSpPr>
        <p:grpSpPr>
          <a:xfrm rot="0">
            <a:off x="430701" y="2994598"/>
            <a:ext cx="990258" cy="986389"/>
            <a:chOff x="0" y="0"/>
            <a:chExt cx="6502400" cy="6477000"/>
          </a:xfrm>
        </p:grpSpPr>
        <p:sp>
          <p:nvSpPr>
            <p:cNvPr name="Freeform 14" id="14"/>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0" r="223" b="0"/>
              </a:stretch>
            </a:blipFill>
          </p:spPr>
        </p:sp>
        <p:sp>
          <p:nvSpPr>
            <p:cNvPr name="Freeform 15" id="15"/>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6" id="16"/>
          <p:cNvGrpSpPr>
            <a:grpSpLocks noChangeAspect="true"/>
          </p:cNvGrpSpPr>
          <p:nvPr/>
        </p:nvGrpSpPr>
        <p:grpSpPr>
          <a:xfrm rot="0">
            <a:off x="430701" y="4293413"/>
            <a:ext cx="990258" cy="986389"/>
            <a:chOff x="0" y="0"/>
            <a:chExt cx="6502400" cy="6477000"/>
          </a:xfrm>
        </p:grpSpPr>
        <p:sp>
          <p:nvSpPr>
            <p:cNvPr name="Freeform 17" id="1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0" r="223" b="0"/>
              </a:stretch>
            </a:blipFill>
          </p:spPr>
        </p:sp>
        <p:sp>
          <p:nvSpPr>
            <p:cNvPr name="Freeform 18" id="1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9" id="19"/>
          <p:cNvGrpSpPr>
            <a:grpSpLocks noChangeAspect="true"/>
          </p:cNvGrpSpPr>
          <p:nvPr/>
        </p:nvGrpSpPr>
        <p:grpSpPr>
          <a:xfrm rot="0">
            <a:off x="430701" y="5508402"/>
            <a:ext cx="990258" cy="986389"/>
            <a:chOff x="0" y="0"/>
            <a:chExt cx="6502400" cy="6477000"/>
          </a:xfrm>
        </p:grpSpPr>
        <p:sp>
          <p:nvSpPr>
            <p:cNvPr name="Freeform 20" id="20"/>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23" t="0" r="223" b="0"/>
              </a:stretch>
            </a:blipFill>
          </p:spPr>
        </p:sp>
        <p:sp>
          <p:nvSpPr>
            <p:cNvPr name="Freeform 21" id="21"/>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2" id="22"/>
          <p:cNvGrpSpPr>
            <a:grpSpLocks noChangeAspect="true"/>
          </p:cNvGrpSpPr>
          <p:nvPr/>
        </p:nvGrpSpPr>
        <p:grpSpPr>
          <a:xfrm rot="0">
            <a:off x="430701" y="6723391"/>
            <a:ext cx="990258" cy="986389"/>
            <a:chOff x="0" y="0"/>
            <a:chExt cx="6502400" cy="6477000"/>
          </a:xfrm>
        </p:grpSpPr>
        <p:sp>
          <p:nvSpPr>
            <p:cNvPr name="Freeform 23" id="23"/>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8"/>
              <a:stretch>
                <a:fillRect l="223" t="0" r="223" b="0"/>
              </a:stretch>
            </a:blipFill>
          </p:spPr>
        </p:sp>
        <p:sp>
          <p:nvSpPr>
            <p:cNvPr name="Freeform 24" id="24"/>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5" id="25"/>
          <p:cNvGrpSpPr>
            <a:grpSpLocks noChangeAspect="true"/>
          </p:cNvGrpSpPr>
          <p:nvPr/>
        </p:nvGrpSpPr>
        <p:grpSpPr>
          <a:xfrm rot="0">
            <a:off x="430701" y="7890756"/>
            <a:ext cx="990258" cy="986389"/>
            <a:chOff x="0" y="0"/>
            <a:chExt cx="6502400" cy="6477000"/>
          </a:xfrm>
        </p:grpSpPr>
        <p:sp>
          <p:nvSpPr>
            <p:cNvPr name="Freeform 26" id="2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9"/>
              <a:stretch>
                <a:fillRect l="223" t="-3253" r="223" b="-3253"/>
              </a:stretch>
            </a:blipFill>
          </p:spPr>
        </p:sp>
        <p:sp>
          <p:nvSpPr>
            <p:cNvPr name="Freeform 27" id="2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8" id="28"/>
          <p:cNvGrpSpPr>
            <a:grpSpLocks noChangeAspect="true"/>
          </p:cNvGrpSpPr>
          <p:nvPr/>
        </p:nvGrpSpPr>
        <p:grpSpPr>
          <a:xfrm rot="0">
            <a:off x="430701" y="9058120"/>
            <a:ext cx="990258" cy="986389"/>
            <a:chOff x="0" y="0"/>
            <a:chExt cx="6502400" cy="6477000"/>
          </a:xfrm>
        </p:grpSpPr>
        <p:sp>
          <p:nvSpPr>
            <p:cNvPr name="Freeform 29" id="2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0"/>
              <a:stretch>
                <a:fillRect l="223" t="0" r="223" b="0"/>
              </a:stretch>
            </a:blipFill>
          </p:spPr>
        </p:sp>
        <p:sp>
          <p:nvSpPr>
            <p:cNvPr name="Freeform 30" id="3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31" id="31"/>
          <p:cNvSpPr/>
          <p:nvPr/>
        </p:nvSpPr>
        <p:spPr>
          <a:xfrm>
            <a:off x="0" y="6704341"/>
            <a:ext cx="1851660" cy="0"/>
          </a:xfrm>
          <a:prstGeom prst="line">
            <a:avLst/>
          </a:prstGeom>
          <a:ln cap="flat" w="38100">
            <a:solidFill>
              <a:srgbClr val="000000"/>
            </a:solidFill>
            <a:prstDash val="solid"/>
            <a:headEnd type="none" len="sm" w="sm"/>
            <a:tailEnd type="none" len="sm" w="sm"/>
          </a:ln>
        </p:spPr>
      </p:sp>
      <p:grpSp>
        <p:nvGrpSpPr>
          <p:cNvPr name="Group 32" id="32"/>
          <p:cNvGrpSpPr/>
          <p:nvPr/>
        </p:nvGrpSpPr>
        <p:grpSpPr>
          <a:xfrm rot="0">
            <a:off x="3460433" y="1207313"/>
            <a:ext cx="4449127" cy="5287479"/>
            <a:chOff x="0" y="0"/>
            <a:chExt cx="1171787" cy="1392587"/>
          </a:xfrm>
        </p:grpSpPr>
        <p:sp>
          <p:nvSpPr>
            <p:cNvPr name="Freeform 33" id="33"/>
            <p:cNvSpPr/>
            <p:nvPr/>
          </p:nvSpPr>
          <p:spPr>
            <a:xfrm flipH="false" flipV="false" rot="0">
              <a:off x="0" y="0"/>
              <a:ext cx="1171787" cy="1392587"/>
            </a:xfrm>
            <a:custGeom>
              <a:avLst/>
              <a:gdLst/>
              <a:ahLst/>
              <a:cxnLst/>
              <a:rect r="r" b="b" t="t" l="l"/>
              <a:pathLst>
                <a:path h="1392587" w="1171787">
                  <a:moveTo>
                    <a:pt x="0" y="0"/>
                  </a:moveTo>
                  <a:lnTo>
                    <a:pt x="1171787" y="0"/>
                  </a:lnTo>
                  <a:lnTo>
                    <a:pt x="1171787" y="1392587"/>
                  </a:lnTo>
                  <a:lnTo>
                    <a:pt x="0" y="1392587"/>
                  </a:lnTo>
                  <a:close/>
                </a:path>
              </a:pathLst>
            </a:custGeom>
            <a:solidFill>
              <a:srgbClr val="919191"/>
            </a:solidFill>
          </p:spPr>
        </p:sp>
        <p:sp>
          <p:nvSpPr>
            <p:cNvPr name="TextBox 34" id="34"/>
            <p:cNvSpPr txBox="true"/>
            <p:nvPr/>
          </p:nvSpPr>
          <p:spPr>
            <a:xfrm>
              <a:off x="0" y="-38100"/>
              <a:ext cx="1171787" cy="1430687"/>
            </a:xfrm>
            <a:prstGeom prst="rect">
              <a:avLst/>
            </a:prstGeom>
          </p:spPr>
          <p:txBody>
            <a:bodyPr anchor="ctr" rtlCol="false" tIns="50800" lIns="50800" bIns="50800" rIns="50800"/>
            <a:lstStyle/>
            <a:p>
              <a:pPr algn="ctr">
                <a:lnSpc>
                  <a:spcPts val="2659"/>
                </a:lnSpc>
              </a:pPr>
            </a:p>
          </p:txBody>
        </p:sp>
      </p:grpSp>
      <p:sp>
        <p:nvSpPr>
          <p:cNvPr name="TextBox 35" id="35"/>
          <p:cNvSpPr txBox="true"/>
          <p:nvPr/>
        </p:nvSpPr>
        <p:spPr>
          <a:xfrm rot="0">
            <a:off x="3473647" y="1348297"/>
            <a:ext cx="4435913" cy="776898"/>
          </a:xfrm>
          <a:prstGeom prst="rect">
            <a:avLst/>
          </a:prstGeom>
        </p:spPr>
        <p:txBody>
          <a:bodyPr anchor="t" rtlCol="false" tIns="0" lIns="0" bIns="0" rIns="0">
            <a:spAutoFit/>
          </a:bodyPr>
          <a:lstStyle/>
          <a:p>
            <a:pPr algn="ctr" marL="0" indent="0" lvl="0">
              <a:lnSpc>
                <a:spcPts val="6381"/>
              </a:lnSpc>
              <a:spcBef>
                <a:spcPct val="0"/>
              </a:spcBef>
            </a:pPr>
            <a:r>
              <a:rPr lang="en-US" sz="4558">
                <a:solidFill>
                  <a:srgbClr val="000000"/>
                </a:solidFill>
                <a:latin typeface="Canva Sans Bold"/>
              </a:rPr>
              <a:t>Study Schedule</a:t>
            </a:r>
          </a:p>
        </p:txBody>
      </p:sp>
      <p:sp>
        <p:nvSpPr>
          <p:cNvPr name="TextBox 36" id="36"/>
          <p:cNvSpPr txBox="true"/>
          <p:nvPr/>
        </p:nvSpPr>
        <p:spPr>
          <a:xfrm rot="0">
            <a:off x="3721677" y="2412327"/>
            <a:ext cx="3926640" cy="2867475"/>
          </a:xfrm>
          <a:prstGeom prst="rect">
            <a:avLst/>
          </a:prstGeom>
        </p:spPr>
        <p:txBody>
          <a:bodyPr anchor="t" rtlCol="false" tIns="0" lIns="0" bIns="0" rIns="0">
            <a:spAutoFit/>
          </a:bodyPr>
          <a:lstStyle/>
          <a:p>
            <a:pPr algn="ctr">
              <a:lnSpc>
                <a:spcPts val="3842"/>
              </a:lnSpc>
              <a:spcBef>
                <a:spcPct val="0"/>
              </a:spcBef>
            </a:pPr>
            <a:r>
              <a:rPr lang="en-US" sz="2744">
                <a:solidFill>
                  <a:srgbClr val="000000"/>
                </a:solidFill>
                <a:latin typeface="Canva Sans"/>
              </a:rPr>
              <a:t>Lorem ipsum dolor sit amet, consectetur adipiscing elit, sed do eiusmod tempor incididunt ut labore et dolore magna aliqua.</a:t>
            </a:r>
          </a:p>
        </p:txBody>
      </p:sp>
      <p:grpSp>
        <p:nvGrpSpPr>
          <p:cNvPr name="Group 37" id="37"/>
          <p:cNvGrpSpPr/>
          <p:nvPr/>
        </p:nvGrpSpPr>
        <p:grpSpPr>
          <a:xfrm rot="0">
            <a:off x="8554207" y="1226138"/>
            <a:ext cx="8705093" cy="6483643"/>
            <a:chOff x="0" y="0"/>
            <a:chExt cx="2292699" cy="1707626"/>
          </a:xfrm>
        </p:grpSpPr>
        <p:sp>
          <p:nvSpPr>
            <p:cNvPr name="Freeform 38" id="38"/>
            <p:cNvSpPr/>
            <p:nvPr/>
          </p:nvSpPr>
          <p:spPr>
            <a:xfrm flipH="false" flipV="false" rot="0">
              <a:off x="0" y="0"/>
              <a:ext cx="2292699" cy="1707626"/>
            </a:xfrm>
            <a:custGeom>
              <a:avLst/>
              <a:gdLst/>
              <a:ahLst/>
              <a:cxnLst/>
              <a:rect r="r" b="b" t="t" l="l"/>
              <a:pathLst>
                <a:path h="1707626" w="2292699">
                  <a:moveTo>
                    <a:pt x="0" y="0"/>
                  </a:moveTo>
                  <a:lnTo>
                    <a:pt x="2292699" y="0"/>
                  </a:lnTo>
                  <a:lnTo>
                    <a:pt x="2292699" y="1707626"/>
                  </a:lnTo>
                  <a:lnTo>
                    <a:pt x="0" y="1707626"/>
                  </a:lnTo>
                  <a:close/>
                </a:path>
              </a:pathLst>
            </a:custGeom>
            <a:solidFill>
              <a:srgbClr val="919191"/>
            </a:solidFill>
          </p:spPr>
        </p:sp>
        <p:sp>
          <p:nvSpPr>
            <p:cNvPr name="TextBox 39" id="39"/>
            <p:cNvSpPr txBox="true"/>
            <p:nvPr/>
          </p:nvSpPr>
          <p:spPr>
            <a:xfrm>
              <a:off x="0" y="-38100"/>
              <a:ext cx="2292699" cy="1745726"/>
            </a:xfrm>
            <a:prstGeom prst="rect">
              <a:avLst/>
            </a:prstGeom>
          </p:spPr>
          <p:txBody>
            <a:bodyPr anchor="ctr" rtlCol="false" tIns="50800" lIns="50800" bIns="50800" rIns="50800"/>
            <a:lstStyle/>
            <a:p>
              <a:pPr algn="ctr">
                <a:lnSpc>
                  <a:spcPts val="2659"/>
                </a:lnSpc>
              </a:pPr>
            </a:p>
          </p:txBody>
        </p:sp>
      </p:grpSp>
      <p:sp>
        <p:nvSpPr>
          <p:cNvPr name="TextBox 40" id="40"/>
          <p:cNvSpPr txBox="true"/>
          <p:nvPr/>
        </p:nvSpPr>
        <p:spPr>
          <a:xfrm rot="0">
            <a:off x="8554207" y="1348297"/>
            <a:ext cx="8705093" cy="776898"/>
          </a:xfrm>
          <a:prstGeom prst="rect">
            <a:avLst/>
          </a:prstGeom>
        </p:spPr>
        <p:txBody>
          <a:bodyPr anchor="t" rtlCol="false" tIns="0" lIns="0" bIns="0" rIns="0">
            <a:spAutoFit/>
          </a:bodyPr>
          <a:lstStyle/>
          <a:p>
            <a:pPr algn="ctr" marL="0" indent="0" lvl="0">
              <a:lnSpc>
                <a:spcPts val="6381"/>
              </a:lnSpc>
              <a:spcBef>
                <a:spcPct val="0"/>
              </a:spcBef>
            </a:pPr>
            <a:r>
              <a:rPr lang="en-US" sz="4558">
                <a:solidFill>
                  <a:srgbClr val="000000"/>
                </a:solidFill>
                <a:latin typeface="Canva Sans Bold"/>
              </a:rPr>
              <a:t>Experience in studying in pisay</a:t>
            </a:r>
          </a:p>
        </p:txBody>
      </p:sp>
      <p:sp>
        <p:nvSpPr>
          <p:cNvPr name="TextBox 41" id="41"/>
          <p:cNvSpPr txBox="true"/>
          <p:nvPr/>
        </p:nvSpPr>
        <p:spPr>
          <a:xfrm rot="0">
            <a:off x="8743950" y="2445123"/>
            <a:ext cx="8232458" cy="4442230"/>
          </a:xfrm>
          <a:prstGeom prst="rect">
            <a:avLst/>
          </a:prstGeom>
        </p:spPr>
        <p:txBody>
          <a:bodyPr anchor="t" rtlCol="false" tIns="0" lIns="0" bIns="0" rIns="0">
            <a:spAutoFit/>
          </a:bodyPr>
          <a:lstStyle/>
          <a:p>
            <a:pPr algn="ctr">
              <a:lnSpc>
                <a:spcPts val="5039"/>
              </a:lnSpc>
              <a:spcBef>
                <a:spcPct val="0"/>
              </a:spcBef>
            </a:pPr>
            <a:r>
              <a:rPr lang="en-US" sz="3599">
                <a:solidFill>
                  <a:srgbClr val="000000"/>
                </a:solidFill>
                <a:latin typeface="Canva Sans"/>
              </a:rPr>
              <a:t>Lorem ipsum dolor sit amet, consectetur adipiscing elit, sed do eiusmod tempor incididunt ut labore et dolore magna aliqua. Ut enim ad minim veniam, quis nostrud exercitation ullamco laboris nisi ut aliquip ex ea commodo consequat.</a:t>
            </a:r>
          </a:p>
        </p:txBody>
      </p:sp>
      <p:grpSp>
        <p:nvGrpSpPr>
          <p:cNvPr name="Group 42" id="42"/>
          <p:cNvGrpSpPr>
            <a:grpSpLocks noChangeAspect="true"/>
          </p:cNvGrpSpPr>
          <p:nvPr/>
        </p:nvGrpSpPr>
        <p:grpSpPr>
          <a:xfrm rot="0">
            <a:off x="3721677" y="6791828"/>
            <a:ext cx="2759498" cy="2759487"/>
            <a:chOff x="0" y="0"/>
            <a:chExt cx="6350025" cy="6350000"/>
          </a:xfrm>
        </p:grpSpPr>
        <p:sp>
          <p:nvSpPr>
            <p:cNvPr name="Freeform 43" id="43"/>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solidFill>
              <a:srgbClr val="000000">
                <a:alpha val="0"/>
              </a:srgbClr>
            </a:solidFill>
            <a:ln w="12700">
              <a:solidFill>
                <a:srgbClr val="000000"/>
              </a:solidFill>
            </a:ln>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51660" cy="10287000"/>
            <a:chOff x="0" y="0"/>
            <a:chExt cx="487680" cy="2709333"/>
          </a:xfrm>
        </p:grpSpPr>
        <p:sp>
          <p:nvSpPr>
            <p:cNvPr name="Freeform 4" id="4"/>
            <p:cNvSpPr/>
            <p:nvPr/>
          </p:nvSpPr>
          <p:spPr>
            <a:xfrm flipH="false" flipV="false" rot="0">
              <a:off x="0" y="0"/>
              <a:ext cx="487680" cy="2709333"/>
            </a:xfrm>
            <a:custGeom>
              <a:avLst/>
              <a:gdLst/>
              <a:ahLst/>
              <a:cxnLst/>
              <a:rect r="r" b="b" t="t" l="l"/>
              <a:pathLst>
                <a:path h="2709333" w="487680">
                  <a:moveTo>
                    <a:pt x="0" y="0"/>
                  </a:moveTo>
                  <a:lnTo>
                    <a:pt x="487680" y="0"/>
                  </a:lnTo>
                  <a:lnTo>
                    <a:pt x="487680" y="2709333"/>
                  </a:lnTo>
                  <a:lnTo>
                    <a:pt x="0" y="2709333"/>
                  </a:lnTo>
                  <a:close/>
                </a:path>
              </a:pathLst>
            </a:custGeom>
            <a:solidFill>
              <a:srgbClr val="919191"/>
            </a:solidFill>
          </p:spPr>
        </p:sp>
        <p:sp>
          <p:nvSpPr>
            <p:cNvPr name="TextBox 5" id="5"/>
            <p:cNvSpPr txBox="true"/>
            <p:nvPr/>
          </p:nvSpPr>
          <p:spPr>
            <a:xfrm>
              <a:off x="0" y="-38100"/>
              <a:ext cx="487680"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a:grpSpLocks noChangeAspect="true"/>
          </p:cNvGrpSpPr>
          <p:nvPr/>
        </p:nvGrpSpPr>
        <p:grpSpPr>
          <a:xfrm rot="0">
            <a:off x="340590" y="175964"/>
            <a:ext cx="1170480" cy="1165908"/>
            <a:chOff x="0" y="0"/>
            <a:chExt cx="6502400" cy="6477000"/>
          </a:xfrm>
        </p:grpSpPr>
        <p:sp>
          <p:nvSpPr>
            <p:cNvPr name="Freeform 7" id="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223" t="0" r="223" b="0"/>
              </a:stretch>
            </a:blipFill>
          </p:spPr>
        </p:sp>
        <p:sp>
          <p:nvSpPr>
            <p:cNvPr name="Freeform 8" id="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9" id="9"/>
          <p:cNvSpPr/>
          <p:nvPr/>
        </p:nvSpPr>
        <p:spPr>
          <a:xfrm>
            <a:off x="0" y="1551422"/>
            <a:ext cx="1851660" cy="0"/>
          </a:xfrm>
          <a:prstGeom prst="line">
            <a:avLst/>
          </a:prstGeom>
          <a:ln cap="flat" w="38100">
            <a:solidFill>
              <a:srgbClr val="000000"/>
            </a:solidFill>
            <a:prstDash val="solid"/>
            <a:headEnd type="none" len="sm" w="sm"/>
            <a:tailEnd type="none" len="sm" w="sm"/>
          </a:ln>
        </p:spPr>
      </p:sp>
      <p:grpSp>
        <p:nvGrpSpPr>
          <p:cNvPr name="Group 10" id="10"/>
          <p:cNvGrpSpPr>
            <a:grpSpLocks noChangeAspect="true"/>
          </p:cNvGrpSpPr>
          <p:nvPr/>
        </p:nvGrpSpPr>
        <p:grpSpPr>
          <a:xfrm rot="0">
            <a:off x="430701" y="1779609"/>
            <a:ext cx="990258" cy="986389"/>
            <a:chOff x="0" y="0"/>
            <a:chExt cx="6502400" cy="6477000"/>
          </a:xfrm>
        </p:grpSpPr>
        <p:sp>
          <p:nvSpPr>
            <p:cNvPr name="Freeform 11" id="11"/>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23" t="-6121" r="223" b="-6121"/>
              </a:stretch>
            </a:blipFill>
          </p:spPr>
        </p:sp>
        <p:sp>
          <p:nvSpPr>
            <p:cNvPr name="Freeform 12" id="12"/>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3" id="13"/>
          <p:cNvGrpSpPr>
            <a:grpSpLocks noChangeAspect="true"/>
          </p:cNvGrpSpPr>
          <p:nvPr/>
        </p:nvGrpSpPr>
        <p:grpSpPr>
          <a:xfrm rot="0">
            <a:off x="430701" y="2994598"/>
            <a:ext cx="990258" cy="986389"/>
            <a:chOff x="0" y="0"/>
            <a:chExt cx="6502400" cy="6477000"/>
          </a:xfrm>
        </p:grpSpPr>
        <p:sp>
          <p:nvSpPr>
            <p:cNvPr name="Freeform 14" id="14"/>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0" r="223" b="0"/>
              </a:stretch>
            </a:blipFill>
          </p:spPr>
        </p:sp>
        <p:sp>
          <p:nvSpPr>
            <p:cNvPr name="Freeform 15" id="15"/>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6" id="16"/>
          <p:cNvGrpSpPr>
            <a:grpSpLocks noChangeAspect="true"/>
          </p:cNvGrpSpPr>
          <p:nvPr/>
        </p:nvGrpSpPr>
        <p:grpSpPr>
          <a:xfrm rot="0">
            <a:off x="430701" y="4293413"/>
            <a:ext cx="990258" cy="986389"/>
            <a:chOff x="0" y="0"/>
            <a:chExt cx="6502400" cy="6477000"/>
          </a:xfrm>
        </p:grpSpPr>
        <p:sp>
          <p:nvSpPr>
            <p:cNvPr name="Freeform 17" id="1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0" r="223" b="0"/>
              </a:stretch>
            </a:blipFill>
          </p:spPr>
        </p:sp>
        <p:sp>
          <p:nvSpPr>
            <p:cNvPr name="Freeform 18" id="1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9" id="19"/>
          <p:cNvGrpSpPr>
            <a:grpSpLocks noChangeAspect="true"/>
          </p:cNvGrpSpPr>
          <p:nvPr/>
        </p:nvGrpSpPr>
        <p:grpSpPr>
          <a:xfrm rot="0">
            <a:off x="430701" y="5508402"/>
            <a:ext cx="990258" cy="986389"/>
            <a:chOff x="0" y="0"/>
            <a:chExt cx="6502400" cy="6477000"/>
          </a:xfrm>
        </p:grpSpPr>
        <p:sp>
          <p:nvSpPr>
            <p:cNvPr name="Freeform 20" id="20"/>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23" t="0" r="223" b="0"/>
              </a:stretch>
            </a:blipFill>
          </p:spPr>
        </p:sp>
        <p:sp>
          <p:nvSpPr>
            <p:cNvPr name="Freeform 21" id="21"/>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2" id="22"/>
          <p:cNvGrpSpPr>
            <a:grpSpLocks noChangeAspect="true"/>
          </p:cNvGrpSpPr>
          <p:nvPr/>
        </p:nvGrpSpPr>
        <p:grpSpPr>
          <a:xfrm rot="0">
            <a:off x="430701" y="6723391"/>
            <a:ext cx="990258" cy="986389"/>
            <a:chOff x="0" y="0"/>
            <a:chExt cx="6502400" cy="6477000"/>
          </a:xfrm>
        </p:grpSpPr>
        <p:sp>
          <p:nvSpPr>
            <p:cNvPr name="Freeform 23" id="23"/>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8"/>
              <a:stretch>
                <a:fillRect l="223" t="0" r="223" b="0"/>
              </a:stretch>
            </a:blipFill>
          </p:spPr>
        </p:sp>
        <p:sp>
          <p:nvSpPr>
            <p:cNvPr name="Freeform 24" id="24"/>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5" id="25"/>
          <p:cNvGrpSpPr>
            <a:grpSpLocks noChangeAspect="true"/>
          </p:cNvGrpSpPr>
          <p:nvPr/>
        </p:nvGrpSpPr>
        <p:grpSpPr>
          <a:xfrm rot="0">
            <a:off x="430701" y="7890756"/>
            <a:ext cx="990258" cy="986389"/>
            <a:chOff x="0" y="0"/>
            <a:chExt cx="6502400" cy="6477000"/>
          </a:xfrm>
        </p:grpSpPr>
        <p:sp>
          <p:nvSpPr>
            <p:cNvPr name="Freeform 26" id="2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9"/>
              <a:stretch>
                <a:fillRect l="223" t="-3253" r="223" b="-3253"/>
              </a:stretch>
            </a:blipFill>
          </p:spPr>
        </p:sp>
        <p:sp>
          <p:nvSpPr>
            <p:cNvPr name="Freeform 27" id="2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8" id="28"/>
          <p:cNvGrpSpPr>
            <a:grpSpLocks noChangeAspect="true"/>
          </p:cNvGrpSpPr>
          <p:nvPr/>
        </p:nvGrpSpPr>
        <p:grpSpPr>
          <a:xfrm rot="0">
            <a:off x="430701" y="9058120"/>
            <a:ext cx="990258" cy="986389"/>
            <a:chOff x="0" y="0"/>
            <a:chExt cx="6502400" cy="6477000"/>
          </a:xfrm>
        </p:grpSpPr>
        <p:sp>
          <p:nvSpPr>
            <p:cNvPr name="Freeform 29" id="2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0"/>
              <a:stretch>
                <a:fillRect l="223" t="0" r="223" b="0"/>
              </a:stretch>
            </a:blipFill>
          </p:spPr>
        </p:sp>
        <p:sp>
          <p:nvSpPr>
            <p:cNvPr name="Freeform 30" id="3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31" id="31"/>
          <p:cNvSpPr/>
          <p:nvPr/>
        </p:nvSpPr>
        <p:spPr>
          <a:xfrm>
            <a:off x="0" y="6704341"/>
            <a:ext cx="1851660" cy="0"/>
          </a:xfrm>
          <a:prstGeom prst="line">
            <a:avLst/>
          </a:prstGeom>
          <a:ln cap="flat" w="38100">
            <a:solidFill>
              <a:srgbClr val="000000"/>
            </a:solidFill>
            <a:prstDash val="solid"/>
            <a:headEnd type="none" len="sm" w="sm"/>
            <a:tailEnd type="none" len="sm" w="sm"/>
          </a:ln>
        </p:spPr>
      </p:sp>
      <p:grpSp>
        <p:nvGrpSpPr>
          <p:cNvPr name="Group 32" id="32"/>
          <p:cNvGrpSpPr>
            <a:grpSpLocks noChangeAspect="true"/>
          </p:cNvGrpSpPr>
          <p:nvPr/>
        </p:nvGrpSpPr>
        <p:grpSpPr>
          <a:xfrm rot="0">
            <a:off x="3074660" y="4128659"/>
            <a:ext cx="2759498" cy="2759487"/>
            <a:chOff x="0" y="0"/>
            <a:chExt cx="6350025" cy="6350000"/>
          </a:xfrm>
        </p:grpSpPr>
        <p:sp>
          <p:nvSpPr>
            <p:cNvPr name="Freeform 33" id="33"/>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solidFill>
              <a:srgbClr val="000000">
                <a:alpha val="0"/>
              </a:srgbClr>
            </a:solidFill>
            <a:ln w="12700">
              <a:solidFill>
                <a:srgbClr val="000000"/>
              </a:solidFill>
            </a:ln>
          </p:spPr>
        </p:sp>
      </p:grpSp>
      <p:grpSp>
        <p:nvGrpSpPr>
          <p:cNvPr name="Group 34" id="34"/>
          <p:cNvGrpSpPr>
            <a:grpSpLocks noChangeAspect="true"/>
          </p:cNvGrpSpPr>
          <p:nvPr/>
        </p:nvGrpSpPr>
        <p:grpSpPr>
          <a:xfrm rot="0">
            <a:off x="3074660" y="7285022"/>
            <a:ext cx="2759498" cy="2759487"/>
            <a:chOff x="0" y="0"/>
            <a:chExt cx="6350025" cy="6350000"/>
          </a:xfrm>
        </p:grpSpPr>
        <p:sp>
          <p:nvSpPr>
            <p:cNvPr name="Freeform 35" id="35"/>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solidFill>
              <a:srgbClr val="000000">
                <a:alpha val="0"/>
              </a:srgbClr>
            </a:solidFill>
            <a:ln w="12700">
              <a:solidFill>
                <a:srgbClr val="000000"/>
              </a:solidFill>
            </a:ln>
          </p:spPr>
        </p:sp>
      </p:grpSp>
      <p:grpSp>
        <p:nvGrpSpPr>
          <p:cNvPr name="Group 36" id="36"/>
          <p:cNvGrpSpPr>
            <a:grpSpLocks noChangeAspect="true"/>
          </p:cNvGrpSpPr>
          <p:nvPr/>
        </p:nvGrpSpPr>
        <p:grpSpPr>
          <a:xfrm rot="0">
            <a:off x="13310224" y="399865"/>
            <a:ext cx="2759498" cy="2759487"/>
            <a:chOff x="0" y="0"/>
            <a:chExt cx="6350025" cy="6350000"/>
          </a:xfrm>
        </p:grpSpPr>
        <p:sp>
          <p:nvSpPr>
            <p:cNvPr name="Freeform 37" id="37"/>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solidFill>
              <a:srgbClr val="000000">
                <a:alpha val="0"/>
              </a:srgbClr>
            </a:solidFill>
            <a:ln w="12700">
              <a:solidFill>
                <a:srgbClr val="000000"/>
              </a:solidFill>
            </a:ln>
          </p:spPr>
        </p:sp>
      </p:grpSp>
      <p:grpSp>
        <p:nvGrpSpPr>
          <p:cNvPr name="Group 38" id="38"/>
          <p:cNvGrpSpPr>
            <a:grpSpLocks noChangeAspect="true"/>
          </p:cNvGrpSpPr>
          <p:nvPr/>
        </p:nvGrpSpPr>
        <p:grpSpPr>
          <a:xfrm rot="0">
            <a:off x="13310224" y="3487793"/>
            <a:ext cx="2759498" cy="2759487"/>
            <a:chOff x="0" y="0"/>
            <a:chExt cx="6350025" cy="6350000"/>
          </a:xfrm>
        </p:grpSpPr>
        <p:sp>
          <p:nvSpPr>
            <p:cNvPr name="Freeform 39" id="39"/>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solidFill>
              <a:srgbClr val="000000">
                <a:alpha val="0"/>
              </a:srgbClr>
            </a:solidFill>
            <a:ln w="12700">
              <a:solidFill>
                <a:srgbClr val="000000"/>
              </a:solidFill>
            </a:ln>
          </p:spPr>
        </p:sp>
      </p:grpSp>
      <p:grpSp>
        <p:nvGrpSpPr>
          <p:cNvPr name="Group 40" id="40"/>
          <p:cNvGrpSpPr/>
          <p:nvPr/>
        </p:nvGrpSpPr>
        <p:grpSpPr>
          <a:xfrm rot="0">
            <a:off x="2911359" y="642509"/>
            <a:ext cx="9644062" cy="3086100"/>
            <a:chOff x="0" y="0"/>
            <a:chExt cx="2540000" cy="812800"/>
          </a:xfrm>
        </p:grpSpPr>
        <p:sp>
          <p:nvSpPr>
            <p:cNvPr name="Freeform 41" id="41"/>
            <p:cNvSpPr/>
            <p:nvPr/>
          </p:nvSpPr>
          <p:spPr>
            <a:xfrm flipH="false" flipV="false" rot="0">
              <a:off x="0" y="0"/>
              <a:ext cx="2540000" cy="812800"/>
            </a:xfrm>
            <a:custGeom>
              <a:avLst/>
              <a:gdLst/>
              <a:ahLst/>
              <a:cxnLst/>
              <a:rect r="r" b="b" t="t" l="l"/>
              <a:pathLst>
                <a:path h="812800" w="2540000">
                  <a:moveTo>
                    <a:pt x="0" y="0"/>
                  </a:moveTo>
                  <a:lnTo>
                    <a:pt x="2540000" y="0"/>
                  </a:lnTo>
                  <a:lnTo>
                    <a:pt x="2540000" y="812800"/>
                  </a:lnTo>
                  <a:lnTo>
                    <a:pt x="0" y="812800"/>
                  </a:lnTo>
                  <a:close/>
                </a:path>
              </a:pathLst>
            </a:custGeom>
            <a:solidFill>
              <a:srgbClr val="919191"/>
            </a:solidFill>
          </p:spPr>
        </p:sp>
        <p:sp>
          <p:nvSpPr>
            <p:cNvPr name="TextBox 42" id="42"/>
            <p:cNvSpPr txBox="true"/>
            <p:nvPr/>
          </p:nvSpPr>
          <p:spPr>
            <a:xfrm>
              <a:off x="0" y="-38100"/>
              <a:ext cx="2540000" cy="850900"/>
            </a:xfrm>
            <a:prstGeom prst="rect">
              <a:avLst/>
            </a:prstGeom>
          </p:spPr>
          <p:txBody>
            <a:bodyPr anchor="ctr" rtlCol="false" tIns="50800" lIns="50800" bIns="50800" rIns="50800"/>
            <a:lstStyle/>
            <a:p>
              <a:pPr algn="ctr">
                <a:lnSpc>
                  <a:spcPts val="2659"/>
                </a:lnSpc>
              </a:pPr>
            </a:p>
          </p:txBody>
        </p:sp>
      </p:grpSp>
      <p:grpSp>
        <p:nvGrpSpPr>
          <p:cNvPr name="Group 43" id="43"/>
          <p:cNvGrpSpPr/>
          <p:nvPr/>
        </p:nvGrpSpPr>
        <p:grpSpPr>
          <a:xfrm rot="0">
            <a:off x="7053358" y="6723391"/>
            <a:ext cx="9644062" cy="3086100"/>
            <a:chOff x="0" y="0"/>
            <a:chExt cx="2540000" cy="812800"/>
          </a:xfrm>
        </p:grpSpPr>
        <p:sp>
          <p:nvSpPr>
            <p:cNvPr name="Freeform 44" id="44"/>
            <p:cNvSpPr/>
            <p:nvPr/>
          </p:nvSpPr>
          <p:spPr>
            <a:xfrm flipH="false" flipV="false" rot="0">
              <a:off x="0" y="0"/>
              <a:ext cx="2540000" cy="812800"/>
            </a:xfrm>
            <a:custGeom>
              <a:avLst/>
              <a:gdLst/>
              <a:ahLst/>
              <a:cxnLst/>
              <a:rect r="r" b="b" t="t" l="l"/>
              <a:pathLst>
                <a:path h="812800" w="2540000">
                  <a:moveTo>
                    <a:pt x="0" y="0"/>
                  </a:moveTo>
                  <a:lnTo>
                    <a:pt x="2540000" y="0"/>
                  </a:lnTo>
                  <a:lnTo>
                    <a:pt x="2540000" y="812800"/>
                  </a:lnTo>
                  <a:lnTo>
                    <a:pt x="0" y="812800"/>
                  </a:lnTo>
                  <a:close/>
                </a:path>
              </a:pathLst>
            </a:custGeom>
            <a:solidFill>
              <a:srgbClr val="919191"/>
            </a:solidFill>
          </p:spPr>
        </p:sp>
        <p:sp>
          <p:nvSpPr>
            <p:cNvPr name="TextBox 45" id="45"/>
            <p:cNvSpPr txBox="true"/>
            <p:nvPr/>
          </p:nvSpPr>
          <p:spPr>
            <a:xfrm>
              <a:off x="0" y="-38100"/>
              <a:ext cx="2540000" cy="850900"/>
            </a:xfrm>
            <a:prstGeom prst="rect">
              <a:avLst/>
            </a:prstGeom>
          </p:spPr>
          <p:txBody>
            <a:bodyPr anchor="ctr" rtlCol="false" tIns="50800" lIns="50800" bIns="50800" rIns="50800"/>
            <a:lstStyle/>
            <a:p>
              <a:pPr algn="ctr">
                <a:lnSpc>
                  <a:spcPts val="2659"/>
                </a:lnSpc>
              </a:pPr>
            </a:p>
          </p:txBody>
        </p:sp>
      </p:grpSp>
      <p:grpSp>
        <p:nvGrpSpPr>
          <p:cNvPr name="Group 46" id="46"/>
          <p:cNvGrpSpPr/>
          <p:nvPr/>
        </p:nvGrpSpPr>
        <p:grpSpPr>
          <a:xfrm rot="0">
            <a:off x="7491508" y="4346257"/>
            <a:ext cx="4140517" cy="1594485"/>
            <a:chOff x="0" y="0"/>
            <a:chExt cx="1090507" cy="419947"/>
          </a:xfrm>
        </p:grpSpPr>
        <p:sp>
          <p:nvSpPr>
            <p:cNvPr name="Freeform 47" id="47"/>
            <p:cNvSpPr/>
            <p:nvPr/>
          </p:nvSpPr>
          <p:spPr>
            <a:xfrm flipH="false" flipV="false" rot="0">
              <a:off x="0" y="0"/>
              <a:ext cx="1090507" cy="419947"/>
            </a:xfrm>
            <a:custGeom>
              <a:avLst/>
              <a:gdLst/>
              <a:ahLst/>
              <a:cxnLst/>
              <a:rect r="r" b="b" t="t" l="l"/>
              <a:pathLst>
                <a:path h="419947" w="1090507">
                  <a:moveTo>
                    <a:pt x="0" y="0"/>
                  </a:moveTo>
                  <a:lnTo>
                    <a:pt x="1090507" y="0"/>
                  </a:lnTo>
                  <a:lnTo>
                    <a:pt x="1090507" y="419947"/>
                  </a:lnTo>
                  <a:lnTo>
                    <a:pt x="0" y="419947"/>
                  </a:lnTo>
                  <a:close/>
                </a:path>
              </a:pathLst>
            </a:custGeom>
            <a:solidFill>
              <a:srgbClr val="919191"/>
            </a:solidFill>
          </p:spPr>
        </p:sp>
        <p:sp>
          <p:nvSpPr>
            <p:cNvPr name="TextBox 48" id="48"/>
            <p:cNvSpPr txBox="true"/>
            <p:nvPr/>
          </p:nvSpPr>
          <p:spPr>
            <a:xfrm>
              <a:off x="0" y="-38100"/>
              <a:ext cx="1090507" cy="458047"/>
            </a:xfrm>
            <a:prstGeom prst="rect">
              <a:avLst/>
            </a:prstGeom>
          </p:spPr>
          <p:txBody>
            <a:bodyPr anchor="ctr" rtlCol="false" tIns="50800" lIns="50800" bIns="50800" rIns="50800"/>
            <a:lstStyle/>
            <a:p>
              <a:pPr algn="ctr">
                <a:lnSpc>
                  <a:spcPts val="2659"/>
                </a:lnSpc>
              </a:pPr>
              <a:r>
                <a:rPr lang="en-US" sz="1899">
                  <a:solidFill>
                    <a:srgbClr val="000000"/>
                  </a:solidFill>
                  <a:latin typeface="Canva Sans"/>
                </a:rPr>
                <a:t>LEARN MORE</a:t>
              </a:r>
            </a:p>
          </p:txBody>
        </p:sp>
      </p:grpSp>
      <p:sp>
        <p:nvSpPr>
          <p:cNvPr name="TextBox 49" id="49"/>
          <p:cNvSpPr txBox="true"/>
          <p:nvPr/>
        </p:nvSpPr>
        <p:spPr>
          <a:xfrm rot="0">
            <a:off x="5685596" y="578729"/>
            <a:ext cx="3611824" cy="763143"/>
          </a:xfrm>
          <a:prstGeom prst="rect">
            <a:avLst/>
          </a:prstGeom>
        </p:spPr>
        <p:txBody>
          <a:bodyPr anchor="t" rtlCol="false" tIns="0" lIns="0" bIns="0" rIns="0">
            <a:spAutoFit/>
          </a:bodyPr>
          <a:lstStyle/>
          <a:p>
            <a:pPr algn="ctr" marL="0" indent="0" lvl="0">
              <a:lnSpc>
                <a:spcPts val="6254"/>
              </a:lnSpc>
              <a:spcBef>
                <a:spcPct val="0"/>
              </a:spcBef>
            </a:pPr>
            <a:r>
              <a:rPr lang="en-US" sz="4467">
                <a:solidFill>
                  <a:srgbClr val="000000"/>
                </a:solidFill>
                <a:latin typeface="Canva Sans Bold"/>
              </a:rPr>
              <a:t>Lorem ipsum</a:t>
            </a:r>
          </a:p>
        </p:txBody>
      </p:sp>
      <p:sp>
        <p:nvSpPr>
          <p:cNvPr name="TextBox 50" id="50"/>
          <p:cNvSpPr txBox="true"/>
          <p:nvPr/>
        </p:nvSpPr>
        <p:spPr>
          <a:xfrm rot="0">
            <a:off x="3074660" y="1443956"/>
            <a:ext cx="9480761" cy="1969272"/>
          </a:xfrm>
          <a:prstGeom prst="rect">
            <a:avLst/>
          </a:prstGeom>
        </p:spPr>
        <p:txBody>
          <a:bodyPr anchor="t" rtlCol="false" tIns="0" lIns="0" bIns="0" rIns="0">
            <a:spAutoFit/>
          </a:bodyPr>
          <a:lstStyle/>
          <a:p>
            <a:pPr algn="ctr">
              <a:lnSpc>
                <a:spcPts val="2631"/>
              </a:lnSpc>
              <a:spcBef>
                <a:spcPct val="0"/>
              </a:spcBef>
            </a:pPr>
            <a:r>
              <a:rPr lang="en-US" sz="1879">
                <a:solidFill>
                  <a:srgbClr val="000000"/>
                </a:solidFill>
                <a:latin typeface="Canva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name="TextBox 51" id="51"/>
          <p:cNvSpPr txBox="true"/>
          <p:nvPr/>
        </p:nvSpPr>
        <p:spPr>
          <a:xfrm rot="0">
            <a:off x="7132463" y="6818780"/>
            <a:ext cx="9485852" cy="2839481"/>
          </a:xfrm>
          <a:prstGeom prst="rect">
            <a:avLst/>
          </a:prstGeom>
        </p:spPr>
        <p:txBody>
          <a:bodyPr anchor="t" rtlCol="false" tIns="0" lIns="0" bIns="0" rIns="0">
            <a:spAutoFit/>
          </a:bodyPr>
          <a:lstStyle/>
          <a:p>
            <a:pPr algn="ctr">
              <a:lnSpc>
                <a:spcPts val="3249"/>
              </a:lnSpc>
              <a:spcBef>
                <a:spcPct val="0"/>
              </a:spcBef>
            </a:pPr>
            <a:r>
              <a:rPr lang="en-US" sz="2321">
                <a:solidFill>
                  <a:srgbClr val="000000"/>
                </a:solidFill>
                <a:latin typeface="Canva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51660" cy="10287000"/>
            <a:chOff x="0" y="0"/>
            <a:chExt cx="487680" cy="2709333"/>
          </a:xfrm>
        </p:grpSpPr>
        <p:sp>
          <p:nvSpPr>
            <p:cNvPr name="Freeform 4" id="4"/>
            <p:cNvSpPr/>
            <p:nvPr/>
          </p:nvSpPr>
          <p:spPr>
            <a:xfrm flipH="false" flipV="false" rot="0">
              <a:off x="0" y="0"/>
              <a:ext cx="487680" cy="2709333"/>
            </a:xfrm>
            <a:custGeom>
              <a:avLst/>
              <a:gdLst/>
              <a:ahLst/>
              <a:cxnLst/>
              <a:rect r="r" b="b" t="t" l="l"/>
              <a:pathLst>
                <a:path h="2709333" w="487680">
                  <a:moveTo>
                    <a:pt x="0" y="0"/>
                  </a:moveTo>
                  <a:lnTo>
                    <a:pt x="487680" y="0"/>
                  </a:lnTo>
                  <a:lnTo>
                    <a:pt x="487680" y="2709333"/>
                  </a:lnTo>
                  <a:lnTo>
                    <a:pt x="0" y="2709333"/>
                  </a:lnTo>
                  <a:close/>
                </a:path>
              </a:pathLst>
            </a:custGeom>
            <a:solidFill>
              <a:srgbClr val="919191"/>
            </a:solidFill>
          </p:spPr>
        </p:sp>
        <p:sp>
          <p:nvSpPr>
            <p:cNvPr name="TextBox 5" id="5"/>
            <p:cNvSpPr txBox="true"/>
            <p:nvPr/>
          </p:nvSpPr>
          <p:spPr>
            <a:xfrm>
              <a:off x="0" y="-38100"/>
              <a:ext cx="487680"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a:grpSpLocks noChangeAspect="true"/>
          </p:cNvGrpSpPr>
          <p:nvPr/>
        </p:nvGrpSpPr>
        <p:grpSpPr>
          <a:xfrm rot="0">
            <a:off x="340590" y="175964"/>
            <a:ext cx="1170480" cy="1165908"/>
            <a:chOff x="0" y="0"/>
            <a:chExt cx="6502400" cy="6477000"/>
          </a:xfrm>
        </p:grpSpPr>
        <p:sp>
          <p:nvSpPr>
            <p:cNvPr name="Freeform 7" id="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223" t="0" r="223" b="0"/>
              </a:stretch>
            </a:blipFill>
          </p:spPr>
        </p:sp>
        <p:sp>
          <p:nvSpPr>
            <p:cNvPr name="Freeform 8" id="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9" id="9"/>
          <p:cNvSpPr/>
          <p:nvPr/>
        </p:nvSpPr>
        <p:spPr>
          <a:xfrm>
            <a:off x="0" y="1551422"/>
            <a:ext cx="1851660" cy="0"/>
          </a:xfrm>
          <a:prstGeom prst="line">
            <a:avLst/>
          </a:prstGeom>
          <a:ln cap="flat" w="38100">
            <a:solidFill>
              <a:srgbClr val="000000"/>
            </a:solidFill>
            <a:prstDash val="solid"/>
            <a:headEnd type="none" len="sm" w="sm"/>
            <a:tailEnd type="none" len="sm" w="sm"/>
          </a:ln>
        </p:spPr>
      </p:sp>
      <p:grpSp>
        <p:nvGrpSpPr>
          <p:cNvPr name="Group 10" id="10"/>
          <p:cNvGrpSpPr>
            <a:grpSpLocks noChangeAspect="true"/>
          </p:cNvGrpSpPr>
          <p:nvPr/>
        </p:nvGrpSpPr>
        <p:grpSpPr>
          <a:xfrm rot="0">
            <a:off x="430701" y="1779609"/>
            <a:ext cx="990258" cy="986389"/>
            <a:chOff x="0" y="0"/>
            <a:chExt cx="6502400" cy="6477000"/>
          </a:xfrm>
        </p:grpSpPr>
        <p:sp>
          <p:nvSpPr>
            <p:cNvPr name="Freeform 11" id="11"/>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23" t="-6121" r="223" b="-6121"/>
              </a:stretch>
            </a:blipFill>
          </p:spPr>
        </p:sp>
        <p:sp>
          <p:nvSpPr>
            <p:cNvPr name="Freeform 12" id="12"/>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3" id="13"/>
          <p:cNvGrpSpPr>
            <a:grpSpLocks noChangeAspect="true"/>
          </p:cNvGrpSpPr>
          <p:nvPr/>
        </p:nvGrpSpPr>
        <p:grpSpPr>
          <a:xfrm rot="0">
            <a:off x="430701" y="2994598"/>
            <a:ext cx="990258" cy="986389"/>
            <a:chOff x="0" y="0"/>
            <a:chExt cx="6502400" cy="6477000"/>
          </a:xfrm>
        </p:grpSpPr>
        <p:sp>
          <p:nvSpPr>
            <p:cNvPr name="Freeform 14" id="14"/>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0" r="223" b="0"/>
              </a:stretch>
            </a:blipFill>
          </p:spPr>
        </p:sp>
        <p:sp>
          <p:nvSpPr>
            <p:cNvPr name="Freeform 15" id="15"/>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6" id="16"/>
          <p:cNvGrpSpPr>
            <a:grpSpLocks noChangeAspect="true"/>
          </p:cNvGrpSpPr>
          <p:nvPr/>
        </p:nvGrpSpPr>
        <p:grpSpPr>
          <a:xfrm rot="0">
            <a:off x="430701" y="4293413"/>
            <a:ext cx="990258" cy="986389"/>
            <a:chOff x="0" y="0"/>
            <a:chExt cx="6502400" cy="6477000"/>
          </a:xfrm>
        </p:grpSpPr>
        <p:sp>
          <p:nvSpPr>
            <p:cNvPr name="Freeform 17" id="1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0" r="223" b="0"/>
              </a:stretch>
            </a:blipFill>
          </p:spPr>
        </p:sp>
        <p:sp>
          <p:nvSpPr>
            <p:cNvPr name="Freeform 18" id="1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19" id="19"/>
          <p:cNvGrpSpPr>
            <a:grpSpLocks noChangeAspect="true"/>
          </p:cNvGrpSpPr>
          <p:nvPr/>
        </p:nvGrpSpPr>
        <p:grpSpPr>
          <a:xfrm rot="0">
            <a:off x="430701" y="5508402"/>
            <a:ext cx="990258" cy="986389"/>
            <a:chOff x="0" y="0"/>
            <a:chExt cx="6502400" cy="6477000"/>
          </a:xfrm>
        </p:grpSpPr>
        <p:sp>
          <p:nvSpPr>
            <p:cNvPr name="Freeform 20" id="20"/>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23" t="0" r="223" b="0"/>
              </a:stretch>
            </a:blipFill>
          </p:spPr>
        </p:sp>
        <p:sp>
          <p:nvSpPr>
            <p:cNvPr name="Freeform 21" id="21"/>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2" id="22"/>
          <p:cNvGrpSpPr>
            <a:grpSpLocks noChangeAspect="true"/>
          </p:cNvGrpSpPr>
          <p:nvPr/>
        </p:nvGrpSpPr>
        <p:grpSpPr>
          <a:xfrm rot="0">
            <a:off x="430701" y="6723391"/>
            <a:ext cx="990258" cy="986389"/>
            <a:chOff x="0" y="0"/>
            <a:chExt cx="6502400" cy="6477000"/>
          </a:xfrm>
        </p:grpSpPr>
        <p:sp>
          <p:nvSpPr>
            <p:cNvPr name="Freeform 23" id="23"/>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8"/>
              <a:stretch>
                <a:fillRect l="223" t="0" r="223" b="0"/>
              </a:stretch>
            </a:blipFill>
          </p:spPr>
        </p:sp>
        <p:sp>
          <p:nvSpPr>
            <p:cNvPr name="Freeform 24" id="24"/>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5" id="25"/>
          <p:cNvGrpSpPr>
            <a:grpSpLocks noChangeAspect="true"/>
          </p:cNvGrpSpPr>
          <p:nvPr/>
        </p:nvGrpSpPr>
        <p:grpSpPr>
          <a:xfrm rot="0">
            <a:off x="430701" y="7890756"/>
            <a:ext cx="990258" cy="986389"/>
            <a:chOff x="0" y="0"/>
            <a:chExt cx="6502400" cy="6477000"/>
          </a:xfrm>
        </p:grpSpPr>
        <p:sp>
          <p:nvSpPr>
            <p:cNvPr name="Freeform 26" id="2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9"/>
              <a:stretch>
                <a:fillRect l="223" t="-3253" r="223" b="-3253"/>
              </a:stretch>
            </a:blipFill>
          </p:spPr>
        </p:sp>
        <p:sp>
          <p:nvSpPr>
            <p:cNvPr name="Freeform 27" id="2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grpSp>
        <p:nvGrpSpPr>
          <p:cNvPr name="Group 28" id="28"/>
          <p:cNvGrpSpPr>
            <a:grpSpLocks noChangeAspect="true"/>
          </p:cNvGrpSpPr>
          <p:nvPr/>
        </p:nvGrpSpPr>
        <p:grpSpPr>
          <a:xfrm rot="0">
            <a:off x="430701" y="9058120"/>
            <a:ext cx="990258" cy="986389"/>
            <a:chOff x="0" y="0"/>
            <a:chExt cx="6502400" cy="6477000"/>
          </a:xfrm>
        </p:grpSpPr>
        <p:sp>
          <p:nvSpPr>
            <p:cNvPr name="Freeform 29" id="2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0"/>
              <a:stretch>
                <a:fillRect l="223" t="0" r="223" b="0"/>
              </a:stretch>
            </a:blipFill>
          </p:spPr>
        </p:sp>
        <p:sp>
          <p:nvSpPr>
            <p:cNvPr name="Freeform 30" id="3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919191"/>
            </a:solidFill>
          </p:spPr>
        </p:sp>
      </p:grpSp>
      <p:sp>
        <p:nvSpPr>
          <p:cNvPr name="AutoShape 31" id="31"/>
          <p:cNvSpPr/>
          <p:nvPr/>
        </p:nvSpPr>
        <p:spPr>
          <a:xfrm>
            <a:off x="0" y="6704341"/>
            <a:ext cx="1851660" cy="0"/>
          </a:xfrm>
          <a:prstGeom prst="line">
            <a:avLst/>
          </a:prstGeom>
          <a:ln cap="flat" w="38100">
            <a:solidFill>
              <a:srgbClr val="000000"/>
            </a:solidFill>
            <a:prstDash val="solid"/>
            <a:headEnd type="none" len="sm" w="sm"/>
            <a:tailEnd type="none" len="sm" w="sm"/>
          </a:ln>
        </p:spPr>
      </p:sp>
      <p:grpSp>
        <p:nvGrpSpPr>
          <p:cNvPr name="Group 32" id="32"/>
          <p:cNvGrpSpPr/>
          <p:nvPr/>
        </p:nvGrpSpPr>
        <p:grpSpPr>
          <a:xfrm rot="0">
            <a:off x="2501360" y="2750363"/>
            <a:ext cx="15276194" cy="6800952"/>
            <a:chOff x="0" y="0"/>
            <a:chExt cx="4023360" cy="1791197"/>
          </a:xfrm>
        </p:grpSpPr>
        <p:sp>
          <p:nvSpPr>
            <p:cNvPr name="Freeform 33" id="33"/>
            <p:cNvSpPr/>
            <p:nvPr/>
          </p:nvSpPr>
          <p:spPr>
            <a:xfrm flipH="false" flipV="false" rot="0">
              <a:off x="0" y="0"/>
              <a:ext cx="4023360" cy="1791197"/>
            </a:xfrm>
            <a:custGeom>
              <a:avLst/>
              <a:gdLst/>
              <a:ahLst/>
              <a:cxnLst/>
              <a:rect r="r" b="b" t="t" l="l"/>
              <a:pathLst>
                <a:path h="1791197" w="4023360">
                  <a:moveTo>
                    <a:pt x="0" y="0"/>
                  </a:moveTo>
                  <a:lnTo>
                    <a:pt x="4023360" y="0"/>
                  </a:lnTo>
                  <a:lnTo>
                    <a:pt x="4023360" y="1791197"/>
                  </a:lnTo>
                  <a:lnTo>
                    <a:pt x="0" y="1791197"/>
                  </a:lnTo>
                  <a:close/>
                </a:path>
              </a:pathLst>
            </a:custGeom>
            <a:solidFill>
              <a:srgbClr val="919191"/>
            </a:solidFill>
          </p:spPr>
        </p:sp>
        <p:sp>
          <p:nvSpPr>
            <p:cNvPr name="TextBox 34" id="34"/>
            <p:cNvSpPr txBox="true"/>
            <p:nvPr/>
          </p:nvSpPr>
          <p:spPr>
            <a:xfrm>
              <a:off x="0" y="-38100"/>
              <a:ext cx="4023360" cy="1829297"/>
            </a:xfrm>
            <a:prstGeom prst="rect">
              <a:avLst/>
            </a:prstGeom>
          </p:spPr>
          <p:txBody>
            <a:bodyPr anchor="ctr" rtlCol="false" tIns="50800" lIns="50800" bIns="50800" rIns="50800"/>
            <a:lstStyle/>
            <a:p>
              <a:pPr algn="ctr">
                <a:lnSpc>
                  <a:spcPts val="2659"/>
                </a:lnSpc>
              </a:pPr>
            </a:p>
          </p:txBody>
        </p:sp>
      </p:grpSp>
      <p:grpSp>
        <p:nvGrpSpPr>
          <p:cNvPr name="Group 35" id="35"/>
          <p:cNvGrpSpPr>
            <a:grpSpLocks noChangeAspect="true"/>
          </p:cNvGrpSpPr>
          <p:nvPr/>
        </p:nvGrpSpPr>
        <p:grpSpPr>
          <a:xfrm rot="0">
            <a:off x="3206885" y="175964"/>
            <a:ext cx="3550750" cy="2480172"/>
            <a:chOff x="0" y="0"/>
            <a:chExt cx="15163800" cy="10591800"/>
          </a:xfrm>
        </p:grpSpPr>
        <p:sp>
          <p:nvSpPr>
            <p:cNvPr name="Freeform 36" id="36"/>
            <p:cNvSpPr/>
            <p:nvPr/>
          </p:nvSpPr>
          <p:spPr>
            <a:xfrm flipH="false" flipV="false" rot="0">
              <a:off x="0" y="0"/>
              <a:ext cx="15163800" cy="10591800"/>
            </a:xfrm>
            <a:custGeom>
              <a:avLst/>
              <a:gdLst/>
              <a:ahLst/>
              <a:cxnLst/>
              <a:rect r="r" b="b" t="t" l="l"/>
              <a:pathLst>
                <a:path h="10591800" w="15163800">
                  <a:moveTo>
                    <a:pt x="15163800" y="254000"/>
                  </a:moveTo>
                  <a:lnTo>
                    <a:pt x="15163800" y="10337800"/>
                  </a:lnTo>
                  <a:cubicBezTo>
                    <a:pt x="15163800" y="10478135"/>
                    <a:pt x="15050136" y="10591800"/>
                    <a:pt x="14909800" y="10591800"/>
                  </a:cubicBezTo>
                  <a:lnTo>
                    <a:pt x="254000" y="10591800"/>
                  </a:lnTo>
                  <a:cubicBezTo>
                    <a:pt x="113665" y="10591800"/>
                    <a:pt x="0" y="10478135"/>
                    <a:pt x="0" y="10337800"/>
                  </a:cubicBezTo>
                  <a:lnTo>
                    <a:pt x="0" y="254000"/>
                  </a:lnTo>
                  <a:cubicBezTo>
                    <a:pt x="0" y="113665"/>
                    <a:pt x="113665" y="0"/>
                    <a:pt x="254000" y="0"/>
                  </a:cubicBezTo>
                  <a:lnTo>
                    <a:pt x="14909800" y="0"/>
                  </a:lnTo>
                  <a:cubicBezTo>
                    <a:pt x="15050136" y="0"/>
                    <a:pt x="15163800" y="113665"/>
                    <a:pt x="15163800" y="254000"/>
                  </a:cubicBezTo>
                  <a:close/>
                </a:path>
              </a:pathLst>
            </a:custGeom>
            <a:solidFill>
              <a:srgbClr val="000000">
                <a:alpha val="0"/>
              </a:srgbClr>
            </a:solidFill>
            <a:ln w="12700">
              <a:solidFill>
                <a:srgbClr val="000000"/>
              </a:solidFill>
            </a:ln>
          </p:spPr>
        </p:sp>
      </p:grpSp>
      <p:sp>
        <p:nvSpPr>
          <p:cNvPr name="TextBox 37" id="37"/>
          <p:cNvSpPr txBox="true"/>
          <p:nvPr/>
        </p:nvSpPr>
        <p:spPr>
          <a:xfrm rot="0">
            <a:off x="6933204" y="2726967"/>
            <a:ext cx="6412508" cy="1566445"/>
          </a:xfrm>
          <a:prstGeom prst="rect">
            <a:avLst/>
          </a:prstGeom>
        </p:spPr>
        <p:txBody>
          <a:bodyPr anchor="t" rtlCol="false" tIns="0" lIns="0" bIns="0" rIns="0">
            <a:spAutoFit/>
          </a:bodyPr>
          <a:lstStyle/>
          <a:p>
            <a:pPr algn="ctr" marL="0" indent="0" lvl="0">
              <a:lnSpc>
                <a:spcPts val="12880"/>
              </a:lnSpc>
              <a:spcBef>
                <a:spcPct val="0"/>
              </a:spcBef>
            </a:pPr>
            <a:r>
              <a:rPr lang="en-US" sz="9200">
                <a:solidFill>
                  <a:srgbClr val="000000"/>
                </a:solidFill>
                <a:latin typeface="Canva Sans Bold"/>
              </a:rPr>
              <a:t>Conclusion</a:t>
            </a:r>
          </a:p>
        </p:txBody>
      </p:sp>
      <p:sp>
        <p:nvSpPr>
          <p:cNvPr name="TextBox 38" id="38"/>
          <p:cNvSpPr txBox="true"/>
          <p:nvPr/>
        </p:nvSpPr>
        <p:spPr>
          <a:xfrm rot="0">
            <a:off x="3206885" y="4339261"/>
            <a:ext cx="13865144" cy="4919039"/>
          </a:xfrm>
          <a:prstGeom prst="rect">
            <a:avLst/>
          </a:prstGeom>
        </p:spPr>
        <p:txBody>
          <a:bodyPr anchor="t" rtlCol="false" tIns="0" lIns="0" bIns="0" rIns="0">
            <a:spAutoFit/>
          </a:bodyPr>
          <a:lstStyle/>
          <a:p>
            <a:pPr algn="ctr">
              <a:lnSpc>
                <a:spcPts val="4928"/>
              </a:lnSpc>
              <a:spcBef>
                <a:spcPct val="0"/>
              </a:spcBef>
            </a:pPr>
            <a:r>
              <a:rPr lang="en-US" sz="3520">
                <a:solidFill>
                  <a:srgbClr val="000000"/>
                </a:solidFill>
                <a:latin typeface="Canva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grpSp>
        <p:nvGrpSpPr>
          <p:cNvPr name="Group 39" id="39"/>
          <p:cNvGrpSpPr>
            <a:grpSpLocks noChangeAspect="true"/>
          </p:cNvGrpSpPr>
          <p:nvPr/>
        </p:nvGrpSpPr>
        <p:grpSpPr>
          <a:xfrm rot="0">
            <a:off x="13903460" y="175964"/>
            <a:ext cx="3550750" cy="2480172"/>
            <a:chOff x="0" y="0"/>
            <a:chExt cx="15163800" cy="10591800"/>
          </a:xfrm>
        </p:grpSpPr>
        <p:sp>
          <p:nvSpPr>
            <p:cNvPr name="Freeform 40" id="40"/>
            <p:cNvSpPr/>
            <p:nvPr/>
          </p:nvSpPr>
          <p:spPr>
            <a:xfrm flipH="false" flipV="false" rot="0">
              <a:off x="0" y="0"/>
              <a:ext cx="15163800" cy="10591800"/>
            </a:xfrm>
            <a:custGeom>
              <a:avLst/>
              <a:gdLst/>
              <a:ahLst/>
              <a:cxnLst/>
              <a:rect r="r" b="b" t="t" l="l"/>
              <a:pathLst>
                <a:path h="10591800" w="15163800">
                  <a:moveTo>
                    <a:pt x="15163800" y="254000"/>
                  </a:moveTo>
                  <a:lnTo>
                    <a:pt x="15163800" y="10337800"/>
                  </a:lnTo>
                  <a:cubicBezTo>
                    <a:pt x="15163800" y="10478135"/>
                    <a:pt x="15050136" y="10591800"/>
                    <a:pt x="14909800" y="10591800"/>
                  </a:cubicBezTo>
                  <a:lnTo>
                    <a:pt x="254000" y="10591800"/>
                  </a:lnTo>
                  <a:cubicBezTo>
                    <a:pt x="113665" y="10591800"/>
                    <a:pt x="0" y="10478135"/>
                    <a:pt x="0" y="10337800"/>
                  </a:cubicBezTo>
                  <a:lnTo>
                    <a:pt x="0" y="254000"/>
                  </a:lnTo>
                  <a:cubicBezTo>
                    <a:pt x="0" y="113665"/>
                    <a:pt x="113665" y="0"/>
                    <a:pt x="254000" y="0"/>
                  </a:cubicBezTo>
                  <a:lnTo>
                    <a:pt x="14909800" y="0"/>
                  </a:lnTo>
                  <a:cubicBezTo>
                    <a:pt x="15050136" y="0"/>
                    <a:pt x="15163800" y="113665"/>
                    <a:pt x="15163800" y="254000"/>
                  </a:cubicBezTo>
                  <a:close/>
                </a:path>
              </a:pathLst>
            </a:custGeom>
            <a:solidFill>
              <a:srgbClr val="000000">
                <a:alpha val="0"/>
              </a:srgbClr>
            </a:solidFill>
            <a:ln w="12700">
              <a:solidFill>
                <a:srgbClr val="000000"/>
              </a:solidFill>
            </a:ln>
          </p:spPr>
        </p:sp>
      </p:grpSp>
      <p:grpSp>
        <p:nvGrpSpPr>
          <p:cNvPr name="Group 41" id="41"/>
          <p:cNvGrpSpPr/>
          <p:nvPr/>
        </p:nvGrpSpPr>
        <p:grpSpPr>
          <a:xfrm rot="0">
            <a:off x="8260289" y="618807"/>
            <a:ext cx="4140517" cy="1594485"/>
            <a:chOff x="0" y="0"/>
            <a:chExt cx="1090507" cy="419947"/>
          </a:xfrm>
        </p:grpSpPr>
        <p:sp>
          <p:nvSpPr>
            <p:cNvPr name="Freeform 42" id="42"/>
            <p:cNvSpPr/>
            <p:nvPr/>
          </p:nvSpPr>
          <p:spPr>
            <a:xfrm flipH="false" flipV="false" rot="0">
              <a:off x="0" y="0"/>
              <a:ext cx="1090507" cy="419947"/>
            </a:xfrm>
            <a:custGeom>
              <a:avLst/>
              <a:gdLst/>
              <a:ahLst/>
              <a:cxnLst/>
              <a:rect r="r" b="b" t="t" l="l"/>
              <a:pathLst>
                <a:path h="419947" w="1090507">
                  <a:moveTo>
                    <a:pt x="0" y="0"/>
                  </a:moveTo>
                  <a:lnTo>
                    <a:pt x="1090507" y="0"/>
                  </a:lnTo>
                  <a:lnTo>
                    <a:pt x="1090507" y="419947"/>
                  </a:lnTo>
                  <a:lnTo>
                    <a:pt x="0" y="419947"/>
                  </a:lnTo>
                  <a:close/>
                </a:path>
              </a:pathLst>
            </a:custGeom>
            <a:solidFill>
              <a:srgbClr val="919191"/>
            </a:solidFill>
          </p:spPr>
        </p:sp>
        <p:sp>
          <p:nvSpPr>
            <p:cNvPr name="TextBox 43" id="43"/>
            <p:cNvSpPr txBox="true"/>
            <p:nvPr/>
          </p:nvSpPr>
          <p:spPr>
            <a:xfrm>
              <a:off x="0" y="-38100"/>
              <a:ext cx="1090507" cy="458047"/>
            </a:xfrm>
            <a:prstGeom prst="rect">
              <a:avLst/>
            </a:prstGeom>
          </p:spPr>
          <p:txBody>
            <a:bodyPr anchor="ctr" rtlCol="false" tIns="50800" lIns="50800" bIns="50800" rIns="50800"/>
            <a:lstStyle/>
            <a:p>
              <a:pPr algn="ctr">
                <a:lnSpc>
                  <a:spcPts val="2659"/>
                </a:lnSpc>
              </a:pPr>
              <a:r>
                <a:rPr lang="en-US" sz="1899">
                  <a:solidFill>
                    <a:srgbClr val="000000"/>
                  </a:solidFill>
                  <a:latin typeface="Canva Sans"/>
                </a:rPr>
                <a:t>LEARN MORE</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DAFx9K8NdlY</dc:identifier>
  <dcterms:modified xsi:type="dcterms:W3CDTF">2011-08-01T06:04:30Z</dcterms:modified>
  <cp:revision>1</cp:revision>
  <dc:title>G1CSAA2_DC_marayag</dc:title>
</cp:coreProperties>
</file>