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7871706"/>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7960995" y="3957343"/>
            <a:ext cx="3317557" cy="1186157"/>
            <a:chOff x="0" y="0"/>
            <a:chExt cx="873760" cy="312404"/>
          </a:xfrm>
        </p:grpSpPr>
        <p:sp>
          <p:nvSpPr>
            <p:cNvPr name="Freeform 33" id="33"/>
            <p:cNvSpPr/>
            <p:nvPr/>
          </p:nvSpPr>
          <p:spPr>
            <a:xfrm flipH="false" flipV="false" rot="0">
              <a:off x="0" y="0"/>
              <a:ext cx="873760" cy="312404"/>
            </a:xfrm>
            <a:custGeom>
              <a:avLst/>
              <a:gdLst/>
              <a:ahLst/>
              <a:cxnLst/>
              <a:rect r="r" b="b" t="t" l="l"/>
              <a:pathLst>
                <a:path h="312404" w="873760">
                  <a:moveTo>
                    <a:pt x="0" y="0"/>
                  </a:moveTo>
                  <a:lnTo>
                    <a:pt x="873760" y="0"/>
                  </a:lnTo>
                  <a:lnTo>
                    <a:pt x="873760" y="312404"/>
                  </a:lnTo>
                  <a:lnTo>
                    <a:pt x="0" y="312404"/>
                  </a:lnTo>
                  <a:close/>
                </a:path>
              </a:pathLst>
            </a:custGeom>
            <a:solidFill>
              <a:srgbClr val="919191"/>
            </a:solidFill>
          </p:spPr>
        </p:sp>
        <p:sp>
          <p:nvSpPr>
            <p:cNvPr name="TextBox 34" id="34"/>
            <p:cNvSpPr txBox="true"/>
            <p:nvPr/>
          </p:nvSpPr>
          <p:spPr>
            <a:xfrm>
              <a:off x="0" y="-38100"/>
              <a:ext cx="873760" cy="350504"/>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
        <p:nvSpPr>
          <p:cNvPr name="AutoShape 35" id="35"/>
          <p:cNvSpPr/>
          <p:nvPr/>
        </p:nvSpPr>
        <p:spPr>
          <a:xfrm>
            <a:off x="1420959" y="2291853"/>
            <a:ext cx="2899522" cy="1432343"/>
          </a:xfrm>
          <a:prstGeom prst="line">
            <a:avLst/>
          </a:prstGeom>
          <a:ln cap="flat" w="38100">
            <a:solidFill>
              <a:srgbClr val="000000"/>
            </a:solidFill>
            <a:prstDash val="solid"/>
            <a:headEnd type="none" len="sm" w="sm"/>
            <a:tailEnd type="none" len="sm" w="sm"/>
          </a:ln>
        </p:spPr>
      </p:sp>
      <p:sp>
        <p:nvSpPr>
          <p:cNvPr name="AutoShape 36" id="36"/>
          <p:cNvSpPr/>
          <p:nvPr/>
        </p:nvSpPr>
        <p:spPr>
          <a:xfrm>
            <a:off x="1042534" y="3476593"/>
            <a:ext cx="3352360" cy="1289626"/>
          </a:xfrm>
          <a:prstGeom prst="line">
            <a:avLst/>
          </a:prstGeom>
          <a:ln cap="flat" w="38100">
            <a:solidFill>
              <a:srgbClr val="000000"/>
            </a:solidFill>
            <a:prstDash val="solid"/>
            <a:headEnd type="none" len="sm" w="sm"/>
            <a:tailEnd type="none" len="sm" w="sm"/>
          </a:ln>
        </p:spPr>
      </p:sp>
      <p:sp>
        <p:nvSpPr>
          <p:cNvPr name="AutoShape 37" id="37"/>
          <p:cNvSpPr/>
          <p:nvPr/>
        </p:nvSpPr>
        <p:spPr>
          <a:xfrm>
            <a:off x="1042534" y="5156597"/>
            <a:ext cx="2273405" cy="566581"/>
          </a:xfrm>
          <a:prstGeom prst="line">
            <a:avLst/>
          </a:prstGeom>
          <a:ln cap="flat" w="38100">
            <a:solidFill>
              <a:srgbClr val="000000"/>
            </a:solidFill>
            <a:prstDash val="solid"/>
            <a:headEnd type="none" len="sm" w="sm"/>
            <a:tailEnd type="none" len="sm" w="sm"/>
          </a:ln>
        </p:spPr>
      </p:sp>
      <p:sp>
        <p:nvSpPr>
          <p:cNvPr name="AutoShape 38" id="38"/>
          <p:cNvSpPr/>
          <p:nvPr/>
        </p:nvSpPr>
        <p:spPr>
          <a:xfrm>
            <a:off x="1108078" y="6369294"/>
            <a:ext cx="3113767" cy="196598"/>
          </a:xfrm>
          <a:prstGeom prst="line">
            <a:avLst/>
          </a:prstGeom>
          <a:ln cap="flat" w="38100">
            <a:solidFill>
              <a:srgbClr val="000000"/>
            </a:solidFill>
            <a:prstDash val="solid"/>
            <a:headEnd type="none" len="sm" w="sm"/>
            <a:tailEnd type="none" len="sm" w="sm"/>
          </a:ln>
        </p:spPr>
      </p:sp>
      <p:sp>
        <p:nvSpPr>
          <p:cNvPr name="TextBox 39" id="39"/>
          <p:cNvSpPr txBox="true"/>
          <p:nvPr/>
        </p:nvSpPr>
        <p:spPr>
          <a:xfrm rot="0">
            <a:off x="3253718" y="6499217"/>
            <a:ext cx="1936254" cy="1180201"/>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Statistics</a:t>
            </a:r>
          </a:p>
          <a:p>
            <a:pPr algn="ctr" marL="0" indent="0" lvl="0">
              <a:lnSpc>
                <a:spcPts val="4759"/>
              </a:lnSpc>
              <a:spcBef>
                <a:spcPct val="0"/>
              </a:spcBef>
            </a:pPr>
          </a:p>
        </p:txBody>
      </p:sp>
      <p:sp>
        <p:nvSpPr>
          <p:cNvPr name="AutoShape 40" id="40"/>
          <p:cNvSpPr/>
          <p:nvPr/>
        </p:nvSpPr>
        <p:spPr>
          <a:xfrm>
            <a:off x="930780" y="8609432"/>
            <a:ext cx="2661635" cy="716160"/>
          </a:xfrm>
          <a:prstGeom prst="line">
            <a:avLst/>
          </a:prstGeom>
          <a:ln cap="flat" w="38100">
            <a:solidFill>
              <a:srgbClr val="000000"/>
            </a:solidFill>
            <a:prstDash val="solid"/>
            <a:headEnd type="none" len="sm" w="sm"/>
            <a:tailEnd type="none" len="sm" w="sm"/>
          </a:ln>
        </p:spPr>
      </p:sp>
      <p:sp>
        <p:nvSpPr>
          <p:cNvPr name="AutoShape 41" id="41"/>
          <p:cNvSpPr/>
          <p:nvPr/>
        </p:nvSpPr>
        <p:spPr>
          <a:xfrm>
            <a:off x="677418" y="9363038"/>
            <a:ext cx="2756300" cy="0"/>
          </a:xfrm>
          <a:prstGeom prst="line">
            <a:avLst/>
          </a:prstGeom>
          <a:ln cap="flat" w="38100">
            <a:solidFill>
              <a:srgbClr val="000000"/>
            </a:solidFill>
            <a:prstDash val="solid"/>
            <a:headEnd type="none" len="sm" w="sm"/>
            <a:tailEnd type="none" len="sm" w="sm"/>
          </a:ln>
        </p:spPr>
      </p:sp>
      <p:sp>
        <p:nvSpPr>
          <p:cNvPr name="TextBox 42" id="42"/>
          <p:cNvSpPr txBox="true"/>
          <p:nvPr/>
        </p:nvSpPr>
        <p:spPr>
          <a:xfrm rot="0">
            <a:off x="3315939" y="1897050"/>
            <a:ext cx="13379650" cy="1566445"/>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anva Sans Bold"/>
              </a:rPr>
              <a:t>welcome to my website</a:t>
            </a:r>
          </a:p>
        </p:txBody>
      </p:sp>
      <p:sp>
        <p:nvSpPr>
          <p:cNvPr name="TextBox 43" id="43"/>
          <p:cNvSpPr txBox="true"/>
          <p:nvPr/>
        </p:nvSpPr>
        <p:spPr>
          <a:xfrm rot="0">
            <a:off x="4221845" y="3657521"/>
            <a:ext cx="1236927" cy="580258"/>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rPr>
              <a:t>Home</a:t>
            </a:r>
          </a:p>
        </p:txBody>
      </p:sp>
      <p:sp>
        <p:nvSpPr>
          <p:cNvPr name="TextBox 44" id="44"/>
          <p:cNvSpPr txBox="true"/>
          <p:nvPr/>
        </p:nvSpPr>
        <p:spPr>
          <a:xfrm rot="0">
            <a:off x="4049891" y="4699544"/>
            <a:ext cx="2025055" cy="580258"/>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rPr>
              <a:t>About me</a:t>
            </a:r>
          </a:p>
        </p:txBody>
      </p:sp>
      <p:sp>
        <p:nvSpPr>
          <p:cNvPr name="TextBox 45" id="45"/>
          <p:cNvSpPr txBox="true"/>
          <p:nvPr/>
        </p:nvSpPr>
        <p:spPr>
          <a:xfrm rot="0">
            <a:off x="3315939" y="5575888"/>
            <a:ext cx="3821080" cy="1180201"/>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Study Background</a:t>
            </a:r>
          </a:p>
          <a:p>
            <a:pPr algn="ctr" marL="0" indent="0" lvl="0">
              <a:lnSpc>
                <a:spcPts val="4759"/>
              </a:lnSpc>
              <a:spcBef>
                <a:spcPct val="0"/>
              </a:spcBef>
            </a:pPr>
          </a:p>
        </p:txBody>
      </p:sp>
      <p:sp>
        <p:nvSpPr>
          <p:cNvPr name="TextBox 46" id="46"/>
          <p:cNvSpPr txBox="true"/>
          <p:nvPr/>
        </p:nvSpPr>
        <p:spPr>
          <a:xfrm rot="0">
            <a:off x="3751021" y="9039572"/>
            <a:ext cx="1058664" cy="580258"/>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rPr>
              <a:t>Links</a:t>
            </a:r>
          </a:p>
        </p:txBody>
      </p:sp>
      <p:sp>
        <p:nvSpPr>
          <p:cNvPr name="TextBox 47" id="47"/>
          <p:cNvSpPr txBox="true"/>
          <p:nvPr/>
        </p:nvSpPr>
        <p:spPr>
          <a:xfrm rot="0">
            <a:off x="6074946" y="1252912"/>
            <a:ext cx="6431707" cy="501771"/>
          </a:xfrm>
          <a:prstGeom prst="rect">
            <a:avLst/>
          </a:prstGeom>
        </p:spPr>
        <p:txBody>
          <a:bodyPr anchor="t" rtlCol="false" tIns="0" lIns="0" bIns="0" rIns="0">
            <a:spAutoFit/>
          </a:bodyPr>
          <a:lstStyle/>
          <a:p>
            <a:pPr algn="ctr">
              <a:lnSpc>
                <a:spcPts val="4148"/>
              </a:lnSpc>
              <a:spcBef>
                <a:spcPct val="0"/>
              </a:spcBef>
            </a:pPr>
            <a:r>
              <a:rPr lang="en-US" sz="2962">
                <a:solidFill>
                  <a:srgbClr val="000000"/>
                </a:solidFill>
                <a:latin typeface="Canva Sans"/>
              </a:rPr>
              <a:t>font-family: 'Playpen Sans', cursive;</a:t>
            </a:r>
          </a:p>
        </p:txBody>
      </p:sp>
      <p:sp>
        <p:nvSpPr>
          <p:cNvPr name="AutoShape 48" id="48"/>
          <p:cNvSpPr/>
          <p:nvPr/>
        </p:nvSpPr>
        <p:spPr>
          <a:xfrm flipH="true" flipV="true">
            <a:off x="925830" y="7216586"/>
            <a:ext cx="363137" cy="205333"/>
          </a:xfrm>
          <a:prstGeom prst="line">
            <a:avLst/>
          </a:prstGeom>
          <a:ln cap="flat" w="38100">
            <a:solidFill>
              <a:srgbClr val="000000"/>
            </a:solidFill>
            <a:prstDash val="solid"/>
            <a:headEnd type="none" len="sm" w="sm"/>
            <a:tailEnd type="none" len="sm" w="sm"/>
          </a:ln>
        </p:spPr>
      </p:sp>
      <p:sp>
        <p:nvSpPr>
          <p:cNvPr name="AutoShape 49" id="49"/>
          <p:cNvSpPr/>
          <p:nvPr/>
        </p:nvSpPr>
        <p:spPr>
          <a:xfrm>
            <a:off x="1286766" y="7340203"/>
            <a:ext cx="3113767" cy="196598"/>
          </a:xfrm>
          <a:prstGeom prst="line">
            <a:avLst/>
          </a:prstGeom>
          <a:ln cap="flat" w="38100">
            <a:solidFill>
              <a:srgbClr val="000000"/>
            </a:solidFill>
            <a:prstDash val="solid"/>
            <a:headEnd type="none" len="sm" w="sm"/>
            <a:tailEnd type="none" len="sm" w="sm"/>
          </a:ln>
        </p:spPr>
      </p:sp>
      <p:sp>
        <p:nvSpPr>
          <p:cNvPr name="TextBox 50" id="50"/>
          <p:cNvSpPr txBox="true"/>
          <p:nvPr/>
        </p:nvSpPr>
        <p:spPr>
          <a:xfrm rot="0">
            <a:off x="4292786" y="7612742"/>
            <a:ext cx="2331971" cy="1180201"/>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Conclusion</a:t>
            </a:r>
          </a:p>
          <a:p>
            <a:pPr algn="ctr" marL="0" indent="0" lvl="0">
              <a:lnSpc>
                <a:spcPts val="475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7871706"/>
            <a:ext cx="1851660" cy="0"/>
          </a:xfrm>
          <a:prstGeom prst="line">
            <a:avLst/>
          </a:prstGeom>
          <a:ln cap="flat" w="38100">
            <a:solidFill>
              <a:srgbClr val="000000"/>
            </a:solidFill>
            <a:prstDash val="solid"/>
            <a:headEnd type="none" len="sm" w="sm"/>
            <a:tailEnd type="none" len="sm" w="sm"/>
          </a:ln>
        </p:spPr>
      </p:sp>
      <p:grpSp>
        <p:nvGrpSpPr>
          <p:cNvPr name="Group 32" id="32"/>
          <p:cNvGrpSpPr>
            <a:grpSpLocks noChangeAspect="true"/>
          </p:cNvGrpSpPr>
          <p:nvPr/>
        </p:nvGrpSpPr>
        <p:grpSpPr>
          <a:xfrm rot="0">
            <a:off x="2920355" y="893060"/>
            <a:ext cx="2759498" cy="2759487"/>
            <a:chOff x="0" y="0"/>
            <a:chExt cx="6350025" cy="6350000"/>
          </a:xfrm>
        </p:grpSpPr>
        <p:sp>
          <p:nvSpPr>
            <p:cNvPr name="Freeform 33" id="3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sp>
        <p:nvSpPr>
          <p:cNvPr name="TextBox 34" id="34"/>
          <p:cNvSpPr txBox="true"/>
          <p:nvPr/>
        </p:nvSpPr>
        <p:spPr>
          <a:xfrm rot="0">
            <a:off x="2920355" y="3802257"/>
            <a:ext cx="3143912" cy="887062"/>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anva Sans Bold"/>
              </a:rPr>
              <a:t>About me</a:t>
            </a:r>
          </a:p>
        </p:txBody>
      </p:sp>
      <p:sp>
        <p:nvSpPr>
          <p:cNvPr name="TextBox 35" id="35"/>
          <p:cNvSpPr txBox="true"/>
          <p:nvPr/>
        </p:nvSpPr>
        <p:spPr>
          <a:xfrm rot="0">
            <a:off x="2920355" y="4622644"/>
            <a:ext cx="14706752" cy="4779857"/>
          </a:xfrm>
          <a:prstGeom prst="rect">
            <a:avLst/>
          </a:prstGeom>
        </p:spPr>
        <p:txBody>
          <a:bodyPr anchor="t" rtlCol="false" tIns="0" lIns="0" bIns="0" rIns="0">
            <a:spAutoFit/>
          </a:bodyPr>
          <a:lstStyle/>
          <a:p>
            <a:pPr>
              <a:lnSpc>
                <a:spcPts val="4759"/>
              </a:lnSpc>
            </a:pPr>
            <a:r>
              <a:rPr lang="en-US" sz="339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a:t>
            </a:r>
          </a:p>
          <a:p>
            <a:pPr>
              <a:lnSpc>
                <a:spcPts val="4759"/>
              </a:lnSpc>
            </a:pPr>
          </a:p>
          <a:p>
            <a:pPr>
              <a:lnSpc>
                <a:spcPts val="4759"/>
              </a:lnSpc>
            </a:pPr>
            <a:r>
              <a:rPr lang="en-US" sz="3399">
                <a:solidFill>
                  <a:srgbClr val="000000"/>
                </a:solidFill>
                <a:latin typeface="Canva Sans"/>
              </a:rPr>
              <a:t>-Lorem ipsum dolor </a:t>
            </a:r>
          </a:p>
          <a:p>
            <a:pPr>
              <a:lnSpc>
                <a:spcPts val="4759"/>
              </a:lnSpc>
            </a:pPr>
            <a:r>
              <a:rPr lang="en-US" sz="3399">
                <a:solidFill>
                  <a:srgbClr val="000000"/>
                </a:solidFill>
                <a:latin typeface="Canva Sans"/>
              </a:rPr>
              <a:t>-Lorem ipsum dolor </a:t>
            </a:r>
          </a:p>
          <a:p>
            <a:pPr marL="0" indent="0" lvl="0">
              <a:lnSpc>
                <a:spcPts val="4759"/>
              </a:lnSpc>
              <a:spcBef>
                <a:spcPct val="0"/>
              </a:spcBef>
            </a:pPr>
            <a:r>
              <a:rPr lang="en-US" sz="3399">
                <a:solidFill>
                  <a:srgbClr val="000000"/>
                </a:solidFill>
                <a:latin typeface="Canva Sans"/>
              </a:rPr>
              <a:t>-Lorem ipsum dolor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7728831"/>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3460433" y="1207313"/>
            <a:ext cx="4449127" cy="5287479"/>
            <a:chOff x="0" y="0"/>
            <a:chExt cx="1171787" cy="1392587"/>
          </a:xfrm>
        </p:grpSpPr>
        <p:sp>
          <p:nvSpPr>
            <p:cNvPr name="Freeform 33" id="33"/>
            <p:cNvSpPr/>
            <p:nvPr/>
          </p:nvSpPr>
          <p:spPr>
            <a:xfrm flipH="false" flipV="false" rot="0">
              <a:off x="0" y="0"/>
              <a:ext cx="1171787" cy="1392587"/>
            </a:xfrm>
            <a:custGeom>
              <a:avLst/>
              <a:gdLst/>
              <a:ahLst/>
              <a:cxnLst/>
              <a:rect r="r" b="b" t="t" l="l"/>
              <a:pathLst>
                <a:path h="1392587" w="1171787">
                  <a:moveTo>
                    <a:pt x="0" y="0"/>
                  </a:moveTo>
                  <a:lnTo>
                    <a:pt x="1171787" y="0"/>
                  </a:lnTo>
                  <a:lnTo>
                    <a:pt x="1171787" y="1392587"/>
                  </a:lnTo>
                  <a:lnTo>
                    <a:pt x="0" y="1392587"/>
                  </a:lnTo>
                  <a:close/>
                </a:path>
              </a:pathLst>
            </a:custGeom>
            <a:solidFill>
              <a:srgbClr val="919191"/>
            </a:solidFill>
          </p:spPr>
        </p:sp>
        <p:sp>
          <p:nvSpPr>
            <p:cNvPr name="TextBox 34" id="34"/>
            <p:cNvSpPr txBox="true"/>
            <p:nvPr/>
          </p:nvSpPr>
          <p:spPr>
            <a:xfrm>
              <a:off x="0" y="-38100"/>
              <a:ext cx="1171787" cy="1430687"/>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8554207" y="1226138"/>
            <a:ext cx="8705093" cy="6483643"/>
            <a:chOff x="0" y="0"/>
            <a:chExt cx="2292699" cy="1707626"/>
          </a:xfrm>
        </p:grpSpPr>
        <p:sp>
          <p:nvSpPr>
            <p:cNvPr name="Freeform 36" id="36"/>
            <p:cNvSpPr/>
            <p:nvPr/>
          </p:nvSpPr>
          <p:spPr>
            <a:xfrm flipH="false" flipV="false" rot="0">
              <a:off x="0" y="0"/>
              <a:ext cx="2292699" cy="1707626"/>
            </a:xfrm>
            <a:custGeom>
              <a:avLst/>
              <a:gdLst/>
              <a:ahLst/>
              <a:cxnLst/>
              <a:rect r="r" b="b" t="t" l="l"/>
              <a:pathLst>
                <a:path h="1707626" w="2292699">
                  <a:moveTo>
                    <a:pt x="0" y="0"/>
                  </a:moveTo>
                  <a:lnTo>
                    <a:pt x="2292699" y="0"/>
                  </a:lnTo>
                  <a:lnTo>
                    <a:pt x="2292699" y="1707626"/>
                  </a:lnTo>
                  <a:lnTo>
                    <a:pt x="0" y="1707626"/>
                  </a:lnTo>
                  <a:close/>
                </a:path>
              </a:pathLst>
            </a:custGeom>
            <a:solidFill>
              <a:srgbClr val="919191"/>
            </a:solidFill>
          </p:spPr>
        </p:sp>
        <p:sp>
          <p:nvSpPr>
            <p:cNvPr name="TextBox 37" id="37"/>
            <p:cNvSpPr txBox="true"/>
            <p:nvPr/>
          </p:nvSpPr>
          <p:spPr>
            <a:xfrm>
              <a:off x="0" y="-38100"/>
              <a:ext cx="2292699" cy="1745726"/>
            </a:xfrm>
            <a:prstGeom prst="rect">
              <a:avLst/>
            </a:prstGeom>
          </p:spPr>
          <p:txBody>
            <a:bodyPr anchor="ctr" rtlCol="false" tIns="50800" lIns="50800" bIns="50800" rIns="50800"/>
            <a:lstStyle/>
            <a:p>
              <a:pPr algn="ctr">
                <a:lnSpc>
                  <a:spcPts val="2659"/>
                </a:lnSpc>
              </a:pPr>
            </a:p>
          </p:txBody>
        </p:sp>
      </p:grpSp>
      <p:grpSp>
        <p:nvGrpSpPr>
          <p:cNvPr name="Group 38" id="38"/>
          <p:cNvGrpSpPr>
            <a:grpSpLocks noChangeAspect="true"/>
          </p:cNvGrpSpPr>
          <p:nvPr/>
        </p:nvGrpSpPr>
        <p:grpSpPr>
          <a:xfrm rot="0">
            <a:off x="3721677" y="6791828"/>
            <a:ext cx="2759498" cy="2759487"/>
            <a:chOff x="0" y="0"/>
            <a:chExt cx="6350025" cy="6350000"/>
          </a:xfrm>
        </p:grpSpPr>
        <p:sp>
          <p:nvSpPr>
            <p:cNvPr name="Freeform 39" id="39"/>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sp>
        <p:nvSpPr>
          <p:cNvPr name="TextBox 40" id="40"/>
          <p:cNvSpPr txBox="true"/>
          <p:nvPr/>
        </p:nvSpPr>
        <p:spPr>
          <a:xfrm rot="0">
            <a:off x="3473647" y="1348297"/>
            <a:ext cx="4435913" cy="776898"/>
          </a:xfrm>
          <a:prstGeom prst="rect">
            <a:avLst/>
          </a:prstGeom>
        </p:spPr>
        <p:txBody>
          <a:bodyPr anchor="t" rtlCol="false" tIns="0" lIns="0" bIns="0" rIns="0">
            <a:spAutoFit/>
          </a:bodyPr>
          <a:lstStyle/>
          <a:p>
            <a:pPr algn="ctr" marL="0" indent="0" lvl="0">
              <a:lnSpc>
                <a:spcPts val="6381"/>
              </a:lnSpc>
              <a:spcBef>
                <a:spcPct val="0"/>
              </a:spcBef>
            </a:pPr>
            <a:r>
              <a:rPr lang="en-US" sz="4558">
                <a:solidFill>
                  <a:srgbClr val="000000"/>
                </a:solidFill>
                <a:latin typeface="Canva Sans Bold"/>
              </a:rPr>
              <a:t>Study Schedule</a:t>
            </a:r>
          </a:p>
        </p:txBody>
      </p:sp>
      <p:sp>
        <p:nvSpPr>
          <p:cNvPr name="TextBox 41" id="41"/>
          <p:cNvSpPr txBox="true"/>
          <p:nvPr/>
        </p:nvSpPr>
        <p:spPr>
          <a:xfrm rot="0">
            <a:off x="3721677" y="2412327"/>
            <a:ext cx="3926640" cy="2867475"/>
          </a:xfrm>
          <a:prstGeom prst="rect">
            <a:avLst/>
          </a:prstGeom>
        </p:spPr>
        <p:txBody>
          <a:bodyPr anchor="t" rtlCol="false" tIns="0" lIns="0" bIns="0" rIns="0">
            <a:spAutoFit/>
          </a:bodyPr>
          <a:lstStyle/>
          <a:p>
            <a:pPr algn="ctr">
              <a:lnSpc>
                <a:spcPts val="3842"/>
              </a:lnSpc>
              <a:spcBef>
                <a:spcPct val="0"/>
              </a:spcBef>
            </a:pPr>
            <a:r>
              <a:rPr lang="en-US" sz="2744">
                <a:solidFill>
                  <a:srgbClr val="000000"/>
                </a:solidFill>
                <a:latin typeface="Canva Sans"/>
              </a:rPr>
              <a:t>Lorem ipsum dolor sit amet, consectetur adipiscing elit, sed do eiusmod tempor incididunt ut labore et dolore magna aliqua.</a:t>
            </a:r>
          </a:p>
        </p:txBody>
      </p:sp>
      <p:sp>
        <p:nvSpPr>
          <p:cNvPr name="TextBox 42" id="42"/>
          <p:cNvSpPr txBox="true"/>
          <p:nvPr/>
        </p:nvSpPr>
        <p:spPr>
          <a:xfrm rot="0">
            <a:off x="8554207" y="1348297"/>
            <a:ext cx="8705093" cy="776898"/>
          </a:xfrm>
          <a:prstGeom prst="rect">
            <a:avLst/>
          </a:prstGeom>
        </p:spPr>
        <p:txBody>
          <a:bodyPr anchor="t" rtlCol="false" tIns="0" lIns="0" bIns="0" rIns="0">
            <a:spAutoFit/>
          </a:bodyPr>
          <a:lstStyle/>
          <a:p>
            <a:pPr algn="ctr" marL="0" indent="0" lvl="0">
              <a:lnSpc>
                <a:spcPts val="6381"/>
              </a:lnSpc>
              <a:spcBef>
                <a:spcPct val="0"/>
              </a:spcBef>
            </a:pPr>
            <a:r>
              <a:rPr lang="en-US" sz="4558">
                <a:solidFill>
                  <a:srgbClr val="000000"/>
                </a:solidFill>
                <a:latin typeface="Canva Sans Bold"/>
              </a:rPr>
              <a:t>Experience in studying in pisay</a:t>
            </a:r>
          </a:p>
        </p:txBody>
      </p:sp>
      <p:sp>
        <p:nvSpPr>
          <p:cNvPr name="TextBox 43" id="43"/>
          <p:cNvSpPr txBox="true"/>
          <p:nvPr/>
        </p:nvSpPr>
        <p:spPr>
          <a:xfrm rot="0">
            <a:off x="8743950" y="2445123"/>
            <a:ext cx="8232458" cy="4442230"/>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7871706"/>
            <a:ext cx="1851660" cy="0"/>
          </a:xfrm>
          <a:prstGeom prst="line">
            <a:avLst/>
          </a:prstGeom>
          <a:ln cap="flat" w="38100">
            <a:solidFill>
              <a:srgbClr val="000000"/>
            </a:solidFill>
            <a:prstDash val="solid"/>
            <a:headEnd type="none" len="sm" w="sm"/>
            <a:tailEnd type="none" len="sm" w="sm"/>
          </a:ln>
        </p:spPr>
      </p:sp>
      <p:grpSp>
        <p:nvGrpSpPr>
          <p:cNvPr name="Group 32" id="32"/>
          <p:cNvGrpSpPr>
            <a:grpSpLocks noChangeAspect="true"/>
          </p:cNvGrpSpPr>
          <p:nvPr/>
        </p:nvGrpSpPr>
        <p:grpSpPr>
          <a:xfrm rot="0">
            <a:off x="3074660" y="4128659"/>
            <a:ext cx="2759498" cy="2759487"/>
            <a:chOff x="0" y="0"/>
            <a:chExt cx="6350025" cy="6350000"/>
          </a:xfrm>
        </p:grpSpPr>
        <p:sp>
          <p:nvSpPr>
            <p:cNvPr name="Freeform 33" id="3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4" id="34"/>
          <p:cNvGrpSpPr>
            <a:grpSpLocks noChangeAspect="true"/>
          </p:cNvGrpSpPr>
          <p:nvPr/>
        </p:nvGrpSpPr>
        <p:grpSpPr>
          <a:xfrm rot="0">
            <a:off x="3074660" y="7285022"/>
            <a:ext cx="2759498" cy="2759487"/>
            <a:chOff x="0" y="0"/>
            <a:chExt cx="6350025" cy="6350000"/>
          </a:xfrm>
        </p:grpSpPr>
        <p:sp>
          <p:nvSpPr>
            <p:cNvPr name="Freeform 35" id="3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6" id="36"/>
          <p:cNvGrpSpPr>
            <a:grpSpLocks noChangeAspect="true"/>
          </p:cNvGrpSpPr>
          <p:nvPr/>
        </p:nvGrpSpPr>
        <p:grpSpPr>
          <a:xfrm rot="0">
            <a:off x="13310224" y="399865"/>
            <a:ext cx="2759498" cy="2759487"/>
            <a:chOff x="0" y="0"/>
            <a:chExt cx="6350025" cy="6350000"/>
          </a:xfrm>
        </p:grpSpPr>
        <p:sp>
          <p:nvSpPr>
            <p:cNvPr name="Freeform 37" id="3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8" id="38"/>
          <p:cNvGrpSpPr>
            <a:grpSpLocks noChangeAspect="true"/>
          </p:cNvGrpSpPr>
          <p:nvPr/>
        </p:nvGrpSpPr>
        <p:grpSpPr>
          <a:xfrm rot="0">
            <a:off x="13310224" y="3487793"/>
            <a:ext cx="2759498" cy="2759487"/>
            <a:chOff x="0" y="0"/>
            <a:chExt cx="6350025" cy="6350000"/>
          </a:xfrm>
        </p:grpSpPr>
        <p:sp>
          <p:nvSpPr>
            <p:cNvPr name="Freeform 39" id="39"/>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40" id="40"/>
          <p:cNvGrpSpPr/>
          <p:nvPr/>
        </p:nvGrpSpPr>
        <p:grpSpPr>
          <a:xfrm rot="0">
            <a:off x="2911359" y="642509"/>
            <a:ext cx="9644062" cy="3086100"/>
            <a:chOff x="0" y="0"/>
            <a:chExt cx="2540000" cy="812800"/>
          </a:xfrm>
        </p:grpSpPr>
        <p:sp>
          <p:nvSpPr>
            <p:cNvPr name="Freeform 41" id="41"/>
            <p:cNvSpPr/>
            <p:nvPr/>
          </p:nvSpPr>
          <p:spPr>
            <a:xfrm flipH="false" flipV="false" rot="0">
              <a:off x="0" y="0"/>
              <a:ext cx="2540000" cy="812800"/>
            </a:xfrm>
            <a:custGeom>
              <a:avLst/>
              <a:gdLst/>
              <a:ahLst/>
              <a:cxnLst/>
              <a:rect r="r" b="b" t="t" l="l"/>
              <a:pathLst>
                <a:path h="812800" w="2540000">
                  <a:moveTo>
                    <a:pt x="0" y="0"/>
                  </a:moveTo>
                  <a:lnTo>
                    <a:pt x="2540000" y="0"/>
                  </a:lnTo>
                  <a:lnTo>
                    <a:pt x="2540000" y="812800"/>
                  </a:lnTo>
                  <a:lnTo>
                    <a:pt x="0" y="812800"/>
                  </a:lnTo>
                  <a:close/>
                </a:path>
              </a:pathLst>
            </a:custGeom>
            <a:solidFill>
              <a:srgbClr val="919191"/>
            </a:solidFill>
          </p:spPr>
        </p:sp>
        <p:sp>
          <p:nvSpPr>
            <p:cNvPr name="TextBox 42" id="42"/>
            <p:cNvSpPr txBox="true"/>
            <p:nvPr/>
          </p:nvSpPr>
          <p:spPr>
            <a:xfrm>
              <a:off x="0" y="-38100"/>
              <a:ext cx="2540000" cy="8509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7053358" y="6723391"/>
            <a:ext cx="9644062" cy="3086100"/>
            <a:chOff x="0" y="0"/>
            <a:chExt cx="2540000" cy="812800"/>
          </a:xfrm>
        </p:grpSpPr>
        <p:sp>
          <p:nvSpPr>
            <p:cNvPr name="Freeform 44" id="44"/>
            <p:cNvSpPr/>
            <p:nvPr/>
          </p:nvSpPr>
          <p:spPr>
            <a:xfrm flipH="false" flipV="false" rot="0">
              <a:off x="0" y="0"/>
              <a:ext cx="2540000" cy="812800"/>
            </a:xfrm>
            <a:custGeom>
              <a:avLst/>
              <a:gdLst/>
              <a:ahLst/>
              <a:cxnLst/>
              <a:rect r="r" b="b" t="t" l="l"/>
              <a:pathLst>
                <a:path h="812800" w="2540000">
                  <a:moveTo>
                    <a:pt x="0" y="0"/>
                  </a:moveTo>
                  <a:lnTo>
                    <a:pt x="2540000" y="0"/>
                  </a:lnTo>
                  <a:lnTo>
                    <a:pt x="2540000" y="812800"/>
                  </a:lnTo>
                  <a:lnTo>
                    <a:pt x="0" y="812800"/>
                  </a:lnTo>
                  <a:close/>
                </a:path>
              </a:pathLst>
            </a:custGeom>
            <a:solidFill>
              <a:srgbClr val="919191"/>
            </a:solidFill>
          </p:spPr>
        </p:sp>
        <p:sp>
          <p:nvSpPr>
            <p:cNvPr name="TextBox 45" id="45"/>
            <p:cNvSpPr txBox="true"/>
            <p:nvPr/>
          </p:nvSpPr>
          <p:spPr>
            <a:xfrm>
              <a:off x="0" y="-38100"/>
              <a:ext cx="2540000" cy="850900"/>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7491508" y="4346257"/>
            <a:ext cx="4140517" cy="1594485"/>
            <a:chOff x="0" y="0"/>
            <a:chExt cx="1090507" cy="419947"/>
          </a:xfrm>
        </p:grpSpPr>
        <p:sp>
          <p:nvSpPr>
            <p:cNvPr name="Freeform 47" id="47"/>
            <p:cNvSpPr/>
            <p:nvPr/>
          </p:nvSpPr>
          <p:spPr>
            <a:xfrm flipH="false" flipV="false" rot="0">
              <a:off x="0" y="0"/>
              <a:ext cx="1090507" cy="419947"/>
            </a:xfrm>
            <a:custGeom>
              <a:avLst/>
              <a:gdLst/>
              <a:ahLst/>
              <a:cxnLst/>
              <a:rect r="r" b="b" t="t" l="l"/>
              <a:pathLst>
                <a:path h="419947" w="1090507">
                  <a:moveTo>
                    <a:pt x="0" y="0"/>
                  </a:moveTo>
                  <a:lnTo>
                    <a:pt x="1090507" y="0"/>
                  </a:lnTo>
                  <a:lnTo>
                    <a:pt x="1090507" y="419947"/>
                  </a:lnTo>
                  <a:lnTo>
                    <a:pt x="0" y="419947"/>
                  </a:lnTo>
                  <a:close/>
                </a:path>
              </a:pathLst>
            </a:custGeom>
            <a:solidFill>
              <a:srgbClr val="919191"/>
            </a:solidFill>
          </p:spPr>
        </p:sp>
        <p:sp>
          <p:nvSpPr>
            <p:cNvPr name="TextBox 48" id="48"/>
            <p:cNvSpPr txBox="true"/>
            <p:nvPr/>
          </p:nvSpPr>
          <p:spPr>
            <a:xfrm>
              <a:off x="0" y="-38100"/>
              <a:ext cx="1090507" cy="458047"/>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
        <p:nvSpPr>
          <p:cNvPr name="TextBox 49" id="49"/>
          <p:cNvSpPr txBox="true"/>
          <p:nvPr/>
        </p:nvSpPr>
        <p:spPr>
          <a:xfrm rot="0">
            <a:off x="5685596" y="578729"/>
            <a:ext cx="3611824" cy="763143"/>
          </a:xfrm>
          <a:prstGeom prst="rect">
            <a:avLst/>
          </a:prstGeom>
        </p:spPr>
        <p:txBody>
          <a:bodyPr anchor="t" rtlCol="false" tIns="0" lIns="0" bIns="0" rIns="0">
            <a:spAutoFit/>
          </a:bodyPr>
          <a:lstStyle/>
          <a:p>
            <a:pPr algn="ctr" marL="0" indent="0" lvl="0">
              <a:lnSpc>
                <a:spcPts val="6254"/>
              </a:lnSpc>
              <a:spcBef>
                <a:spcPct val="0"/>
              </a:spcBef>
            </a:pPr>
            <a:r>
              <a:rPr lang="en-US" sz="4467">
                <a:solidFill>
                  <a:srgbClr val="000000"/>
                </a:solidFill>
                <a:latin typeface="Canva Sans Bold"/>
              </a:rPr>
              <a:t>Lorem ipsum</a:t>
            </a:r>
          </a:p>
        </p:txBody>
      </p:sp>
      <p:sp>
        <p:nvSpPr>
          <p:cNvPr name="TextBox 50" id="50"/>
          <p:cNvSpPr txBox="true"/>
          <p:nvPr/>
        </p:nvSpPr>
        <p:spPr>
          <a:xfrm rot="0">
            <a:off x="3074660" y="1443956"/>
            <a:ext cx="9480761" cy="1969272"/>
          </a:xfrm>
          <a:prstGeom prst="rect">
            <a:avLst/>
          </a:prstGeom>
        </p:spPr>
        <p:txBody>
          <a:bodyPr anchor="t" rtlCol="false" tIns="0" lIns="0" bIns="0" rIns="0">
            <a:spAutoFit/>
          </a:bodyPr>
          <a:lstStyle/>
          <a:p>
            <a:pPr algn="ctr">
              <a:lnSpc>
                <a:spcPts val="2631"/>
              </a:lnSpc>
              <a:spcBef>
                <a:spcPct val="0"/>
              </a:spcBef>
            </a:pPr>
            <a:r>
              <a:rPr lang="en-US" sz="187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TextBox 51" id="51"/>
          <p:cNvSpPr txBox="true"/>
          <p:nvPr/>
        </p:nvSpPr>
        <p:spPr>
          <a:xfrm rot="0">
            <a:off x="7132463" y="6818780"/>
            <a:ext cx="9485852" cy="2839481"/>
          </a:xfrm>
          <a:prstGeom prst="rect">
            <a:avLst/>
          </a:prstGeom>
        </p:spPr>
        <p:txBody>
          <a:bodyPr anchor="t" rtlCol="false" tIns="0" lIns="0" bIns="0" rIns="0">
            <a:spAutoFit/>
          </a:bodyPr>
          <a:lstStyle/>
          <a:p>
            <a:pPr algn="ctr">
              <a:lnSpc>
                <a:spcPts val="3249"/>
              </a:lnSpc>
              <a:spcBef>
                <a:spcPct val="0"/>
              </a:spcBef>
            </a:pPr>
            <a:r>
              <a:rPr lang="en-US" sz="2321">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7728831"/>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2501360" y="2750363"/>
            <a:ext cx="15276194" cy="6800952"/>
            <a:chOff x="0" y="0"/>
            <a:chExt cx="4023360" cy="1791197"/>
          </a:xfrm>
        </p:grpSpPr>
        <p:sp>
          <p:nvSpPr>
            <p:cNvPr name="Freeform 33" id="33"/>
            <p:cNvSpPr/>
            <p:nvPr/>
          </p:nvSpPr>
          <p:spPr>
            <a:xfrm flipH="false" flipV="false" rot="0">
              <a:off x="0" y="0"/>
              <a:ext cx="4023360" cy="1791197"/>
            </a:xfrm>
            <a:custGeom>
              <a:avLst/>
              <a:gdLst/>
              <a:ahLst/>
              <a:cxnLst/>
              <a:rect r="r" b="b" t="t" l="l"/>
              <a:pathLst>
                <a:path h="1791197" w="4023360">
                  <a:moveTo>
                    <a:pt x="0" y="0"/>
                  </a:moveTo>
                  <a:lnTo>
                    <a:pt x="4023360" y="0"/>
                  </a:lnTo>
                  <a:lnTo>
                    <a:pt x="4023360" y="1791197"/>
                  </a:lnTo>
                  <a:lnTo>
                    <a:pt x="0" y="1791197"/>
                  </a:lnTo>
                  <a:close/>
                </a:path>
              </a:pathLst>
            </a:custGeom>
            <a:solidFill>
              <a:srgbClr val="919191"/>
            </a:solidFill>
          </p:spPr>
        </p:sp>
        <p:sp>
          <p:nvSpPr>
            <p:cNvPr name="TextBox 34" id="34"/>
            <p:cNvSpPr txBox="true"/>
            <p:nvPr/>
          </p:nvSpPr>
          <p:spPr>
            <a:xfrm>
              <a:off x="0" y="-38100"/>
              <a:ext cx="4023360" cy="1829297"/>
            </a:xfrm>
            <a:prstGeom prst="rect">
              <a:avLst/>
            </a:prstGeom>
          </p:spPr>
          <p:txBody>
            <a:bodyPr anchor="ctr" rtlCol="false" tIns="50800" lIns="50800" bIns="50800" rIns="50800"/>
            <a:lstStyle/>
            <a:p>
              <a:pPr algn="ctr">
                <a:lnSpc>
                  <a:spcPts val="2659"/>
                </a:lnSpc>
              </a:pPr>
            </a:p>
          </p:txBody>
        </p:sp>
      </p:grpSp>
      <p:grpSp>
        <p:nvGrpSpPr>
          <p:cNvPr name="Group 35" id="35"/>
          <p:cNvGrpSpPr>
            <a:grpSpLocks noChangeAspect="true"/>
          </p:cNvGrpSpPr>
          <p:nvPr/>
        </p:nvGrpSpPr>
        <p:grpSpPr>
          <a:xfrm rot="0">
            <a:off x="3206885" y="175964"/>
            <a:ext cx="3550750" cy="2480172"/>
            <a:chOff x="0" y="0"/>
            <a:chExt cx="15163800" cy="10591800"/>
          </a:xfrm>
        </p:grpSpPr>
        <p:sp>
          <p:nvSpPr>
            <p:cNvPr name="Freeform 36" id="36"/>
            <p:cNvSpPr/>
            <p:nvPr/>
          </p:nvSpPr>
          <p:spPr>
            <a:xfrm flipH="false" flipV="false" rot="0">
              <a:off x="0" y="0"/>
              <a:ext cx="15163800" cy="10591800"/>
            </a:xfrm>
            <a:custGeom>
              <a:avLst/>
              <a:gdLst/>
              <a:ahLst/>
              <a:cxnLst/>
              <a:rect r="r" b="b" t="t" l="l"/>
              <a:pathLst>
                <a:path h="10591800" w="15163800">
                  <a:moveTo>
                    <a:pt x="15163800" y="254000"/>
                  </a:moveTo>
                  <a:lnTo>
                    <a:pt x="15163800" y="10337800"/>
                  </a:lnTo>
                  <a:cubicBezTo>
                    <a:pt x="15163800" y="10478135"/>
                    <a:pt x="15050136" y="10591800"/>
                    <a:pt x="14909800" y="10591800"/>
                  </a:cubicBezTo>
                  <a:lnTo>
                    <a:pt x="254000" y="10591800"/>
                  </a:lnTo>
                  <a:cubicBezTo>
                    <a:pt x="113665" y="10591800"/>
                    <a:pt x="0" y="10478135"/>
                    <a:pt x="0" y="10337800"/>
                  </a:cubicBezTo>
                  <a:lnTo>
                    <a:pt x="0" y="254000"/>
                  </a:lnTo>
                  <a:cubicBezTo>
                    <a:pt x="0" y="113665"/>
                    <a:pt x="113665" y="0"/>
                    <a:pt x="254000" y="0"/>
                  </a:cubicBezTo>
                  <a:lnTo>
                    <a:pt x="14909800" y="0"/>
                  </a:lnTo>
                  <a:cubicBezTo>
                    <a:pt x="15050136" y="0"/>
                    <a:pt x="15163800" y="113665"/>
                    <a:pt x="15163800" y="254000"/>
                  </a:cubicBezTo>
                  <a:close/>
                </a:path>
              </a:pathLst>
            </a:custGeom>
            <a:solidFill>
              <a:srgbClr val="000000">
                <a:alpha val="0"/>
              </a:srgbClr>
            </a:solidFill>
            <a:ln w="12700">
              <a:solidFill>
                <a:srgbClr val="000000"/>
              </a:solidFill>
            </a:ln>
          </p:spPr>
        </p:sp>
      </p:grpSp>
      <p:grpSp>
        <p:nvGrpSpPr>
          <p:cNvPr name="Group 37" id="37"/>
          <p:cNvGrpSpPr>
            <a:grpSpLocks noChangeAspect="true"/>
          </p:cNvGrpSpPr>
          <p:nvPr/>
        </p:nvGrpSpPr>
        <p:grpSpPr>
          <a:xfrm rot="0">
            <a:off x="13903460" y="175964"/>
            <a:ext cx="3550750" cy="2480172"/>
            <a:chOff x="0" y="0"/>
            <a:chExt cx="15163800" cy="10591800"/>
          </a:xfrm>
        </p:grpSpPr>
        <p:sp>
          <p:nvSpPr>
            <p:cNvPr name="Freeform 38" id="38"/>
            <p:cNvSpPr/>
            <p:nvPr/>
          </p:nvSpPr>
          <p:spPr>
            <a:xfrm flipH="false" flipV="false" rot="0">
              <a:off x="0" y="0"/>
              <a:ext cx="15163800" cy="10591800"/>
            </a:xfrm>
            <a:custGeom>
              <a:avLst/>
              <a:gdLst/>
              <a:ahLst/>
              <a:cxnLst/>
              <a:rect r="r" b="b" t="t" l="l"/>
              <a:pathLst>
                <a:path h="10591800" w="15163800">
                  <a:moveTo>
                    <a:pt x="15163800" y="254000"/>
                  </a:moveTo>
                  <a:lnTo>
                    <a:pt x="15163800" y="10337800"/>
                  </a:lnTo>
                  <a:cubicBezTo>
                    <a:pt x="15163800" y="10478135"/>
                    <a:pt x="15050136" y="10591800"/>
                    <a:pt x="14909800" y="10591800"/>
                  </a:cubicBezTo>
                  <a:lnTo>
                    <a:pt x="254000" y="10591800"/>
                  </a:lnTo>
                  <a:cubicBezTo>
                    <a:pt x="113665" y="10591800"/>
                    <a:pt x="0" y="10478135"/>
                    <a:pt x="0" y="10337800"/>
                  </a:cubicBezTo>
                  <a:lnTo>
                    <a:pt x="0" y="254000"/>
                  </a:lnTo>
                  <a:cubicBezTo>
                    <a:pt x="0" y="113665"/>
                    <a:pt x="113665" y="0"/>
                    <a:pt x="254000" y="0"/>
                  </a:cubicBezTo>
                  <a:lnTo>
                    <a:pt x="14909800" y="0"/>
                  </a:lnTo>
                  <a:cubicBezTo>
                    <a:pt x="15050136" y="0"/>
                    <a:pt x="15163800" y="113665"/>
                    <a:pt x="15163800" y="254000"/>
                  </a:cubicBezTo>
                  <a:close/>
                </a:path>
              </a:pathLst>
            </a:custGeom>
            <a:solidFill>
              <a:srgbClr val="000000">
                <a:alpha val="0"/>
              </a:srgbClr>
            </a:solidFill>
            <a:ln w="12700">
              <a:solidFill>
                <a:srgbClr val="000000"/>
              </a:solidFill>
            </a:ln>
          </p:spPr>
        </p:sp>
      </p:grpSp>
      <p:grpSp>
        <p:nvGrpSpPr>
          <p:cNvPr name="Group 39" id="39"/>
          <p:cNvGrpSpPr/>
          <p:nvPr/>
        </p:nvGrpSpPr>
        <p:grpSpPr>
          <a:xfrm rot="0">
            <a:off x="8260289" y="618807"/>
            <a:ext cx="4140517" cy="1594485"/>
            <a:chOff x="0" y="0"/>
            <a:chExt cx="1090507" cy="419947"/>
          </a:xfrm>
        </p:grpSpPr>
        <p:sp>
          <p:nvSpPr>
            <p:cNvPr name="Freeform 40" id="40"/>
            <p:cNvSpPr/>
            <p:nvPr/>
          </p:nvSpPr>
          <p:spPr>
            <a:xfrm flipH="false" flipV="false" rot="0">
              <a:off x="0" y="0"/>
              <a:ext cx="1090507" cy="419947"/>
            </a:xfrm>
            <a:custGeom>
              <a:avLst/>
              <a:gdLst/>
              <a:ahLst/>
              <a:cxnLst/>
              <a:rect r="r" b="b" t="t" l="l"/>
              <a:pathLst>
                <a:path h="419947" w="1090507">
                  <a:moveTo>
                    <a:pt x="0" y="0"/>
                  </a:moveTo>
                  <a:lnTo>
                    <a:pt x="1090507" y="0"/>
                  </a:lnTo>
                  <a:lnTo>
                    <a:pt x="1090507" y="419947"/>
                  </a:lnTo>
                  <a:lnTo>
                    <a:pt x="0" y="419947"/>
                  </a:lnTo>
                  <a:close/>
                </a:path>
              </a:pathLst>
            </a:custGeom>
            <a:solidFill>
              <a:srgbClr val="919191"/>
            </a:solidFill>
          </p:spPr>
        </p:sp>
        <p:sp>
          <p:nvSpPr>
            <p:cNvPr name="TextBox 41" id="41"/>
            <p:cNvSpPr txBox="true"/>
            <p:nvPr/>
          </p:nvSpPr>
          <p:spPr>
            <a:xfrm>
              <a:off x="0" y="-38100"/>
              <a:ext cx="1090507" cy="458047"/>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
        <p:nvSpPr>
          <p:cNvPr name="TextBox 42" id="42"/>
          <p:cNvSpPr txBox="true"/>
          <p:nvPr/>
        </p:nvSpPr>
        <p:spPr>
          <a:xfrm rot="0">
            <a:off x="6933204" y="2726967"/>
            <a:ext cx="6412508" cy="1566445"/>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anva Sans Bold"/>
              </a:rPr>
              <a:t>Conclusion</a:t>
            </a:r>
          </a:p>
        </p:txBody>
      </p:sp>
      <p:sp>
        <p:nvSpPr>
          <p:cNvPr name="TextBox 43" id="43"/>
          <p:cNvSpPr txBox="true"/>
          <p:nvPr/>
        </p:nvSpPr>
        <p:spPr>
          <a:xfrm rot="0">
            <a:off x="3206885" y="4339261"/>
            <a:ext cx="13865144" cy="4919039"/>
          </a:xfrm>
          <a:prstGeom prst="rect">
            <a:avLst/>
          </a:prstGeom>
        </p:spPr>
        <p:txBody>
          <a:bodyPr anchor="t" rtlCol="false" tIns="0" lIns="0" bIns="0" rIns="0">
            <a:spAutoFit/>
          </a:bodyPr>
          <a:lstStyle/>
          <a:p>
            <a:pPr algn="ctr">
              <a:lnSpc>
                <a:spcPts val="4928"/>
              </a:lnSpc>
              <a:spcBef>
                <a:spcPct val="0"/>
              </a:spcBef>
            </a:pPr>
            <a:r>
              <a:rPr lang="en-US" sz="3520">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DAFx9K8NdlY</dc:identifier>
  <dcterms:modified xsi:type="dcterms:W3CDTF">2011-08-01T06:04:30Z</dcterms:modified>
  <cp:revision>1</cp:revision>
  <dc:title>G1CSAA2_DC_marayag</dc:title>
</cp:coreProperties>
</file>