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297" r:id="rId2"/>
    <p:sldId id="258" r:id="rId3"/>
    <p:sldId id="259" r:id="rId4"/>
    <p:sldId id="298" r:id="rId5"/>
    <p:sldId id="299" r:id="rId6"/>
    <p:sldId id="300" r:id="rId7"/>
    <p:sldId id="301" r:id="rId8"/>
    <p:sldId id="302" r:id="rId9"/>
    <p:sldId id="303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Titillium Web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5B766B-2F7F-4CFE-A548-4EB327245AC6}">
  <a:tblStyle styleId="{B75B766B-2F7F-4CFE-A548-4EB327245A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35B1F-0303-4AE0-87BD-7292992109A2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9807D-8BAB-4290-A717-CCA323E8583F}">
      <dgm:prSet phldrT="[Text]"/>
      <dgm:spPr/>
      <dgm:t>
        <a:bodyPr/>
        <a:lstStyle/>
        <a:p>
          <a:r>
            <a:rPr lang="en-US" dirty="0"/>
            <a:t>Output Modules</a:t>
          </a:r>
        </a:p>
      </dgm:t>
    </dgm:pt>
    <dgm:pt modelId="{E6F03338-56AA-4C27-AA34-DA5B718C7CE3}" type="parTrans" cxnId="{DE393E03-F3AE-4663-BF7B-A6E781E2FB77}">
      <dgm:prSet/>
      <dgm:spPr/>
      <dgm:t>
        <a:bodyPr/>
        <a:lstStyle/>
        <a:p>
          <a:endParaRPr lang="en-US"/>
        </a:p>
      </dgm:t>
    </dgm:pt>
    <dgm:pt modelId="{DF143DBC-C1DF-43CB-A053-A6EDA4599EDB}" type="sibTrans" cxnId="{DE393E03-F3AE-4663-BF7B-A6E781E2FB77}">
      <dgm:prSet/>
      <dgm:spPr/>
      <dgm:t>
        <a:bodyPr/>
        <a:lstStyle/>
        <a:p>
          <a:endParaRPr lang="en-US"/>
        </a:p>
      </dgm:t>
    </dgm:pt>
    <dgm:pt modelId="{A00824FF-AF51-4174-9CCE-73016DDB1FA7}">
      <dgm:prSet phldrT="[Text]"/>
      <dgm:spPr/>
      <dgm:t>
        <a:bodyPr/>
        <a:lstStyle/>
        <a:p>
          <a:r>
            <a:rPr lang="en-US" dirty="0"/>
            <a:t>Unified Output</a:t>
          </a:r>
        </a:p>
      </dgm:t>
    </dgm:pt>
    <dgm:pt modelId="{4118324F-045A-4D48-A471-19821E98C519}" type="parTrans" cxnId="{C23C4CBB-909E-4449-A637-ECA62CFE3CEC}">
      <dgm:prSet/>
      <dgm:spPr/>
      <dgm:t>
        <a:bodyPr/>
        <a:lstStyle/>
        <a:p>
          <a:endParaRPr lang="en-US"/>
        </a:p>
      </dgm:t>
    </dgm:pt>
    <dgm:pt modelId="{E5AFE0B4-8890-4959-9C58-74C6AFC63067}" type="sibTrans" cxnId="{C23C4CBB-909E-4449-A637-ECA62CFE3CEC}">
      <dgm:prSet/>
      <dgm:spPr/>
      <dgm:t>
        <a:bodyPr/>
        <a:lstStyle/>
        <a:p>
          <a:endParaRPr lang="en-US"/>
        </a:p>
      </dgm:t>
    </dgm:pt>
    <dgm:pt modelId="{9614199D-6CC4-494E-87C0-1E0530A888AE}">
      <dgm:prSet phldrT="[Text]"/>
      <dgm:spPr/>
      <dgm:t>
        <a:bodyPr/>
        <a:lstStyle/>
        <a:p>
          <a:r>
            <a:rPr lang="en-US" dirty="0"/>
            <a:t>ASCII Output</a:t>
          </a:r>
        </a:p>
      </dgm:t>
    </dgm:pt>
    <dgm:pt modelId="{BE08DDB7-BA48-43DA-AB26-3C3D94985C43}" type="parTrans" cxnId="{1F59447B-8620-4168-A817-34665EC17CA0}">
      <dgm:prSet/>
      <dgm:spPr/>
      <dgm:t>
        <a:bodyPr/>
        <a:lstStyle/>
        <a:p>
          <a:endParaRPr lang="en-US"/>
        </a:p>
      </dgm:t>
    </dgm:pt>
    <dgm:pt modelId="{2F178EDE-B55E-42CC-9E08-CAF97912634C}" type="sibTrans" cxnId="{1F59447B-8620-4168-A817-34665EC17CA0}">
      <dgm:prSet/>
      <dgm:spPr/>
      <dgm:t>
        <a:bodyPr/>
        <a:lstStyle/>
        <a:p>
          <a:endParaRPr lang="en-US"/>
        </a:p>
      </dgm:t>
    </dgm:pt>
    <dgm:pt modelId="{0475B556-77D2-494A-B30C-13B2749A02AC}">
      <dgm:prSet phldrT="[Text]"/>
      <dgm:spPr/>
      <dgm:t>
        <a:bodyPr/>
        <a:lstStyle/>
        <a:p>
          <a:r>
            <a:rPr lang="en-US" dirty="0"/>
            <a:t>Alter Fast Output</a:t>
          </a:r>
        </a:p>
      </dgm:t>
    </dgm:pt>
    <dgm:pt modelId="{195DF0E2-7337-4AEE-AE29-2F4605183A31}" type="parTrans" cxnId="{74A78969-CB4D-44E7-B004-69184071ACB3}">
      <dgm:prSet/>
      <dgm:spPr/>
      <dgm:t>
        <a:bodyPr/>
        <a:lstStyle/>
        <a:p>
          <a:endParaRPr lang="en-US"/>
        </a:p>
      </dgm:t>
    </dgm:pt>
    <dgm:pt modelId="{5E7E0B78-3561-429A-8FC9-B5A460BBD8BC}" type="sibTrans" cxnId="{74A78969-CB4D-44E7-B004-69184071ACB3}">
      <dgm:prSet/>
      <dgm:spPr/>
      <dgm:t>
        <a:bodyPr/>
        <a:lstStyle/>
        <a:p>
          <a:endParaRPr lang="en-US"/>
        </a:p>
      </dgm:t>
    </dgm:pt>
    <dgm:pt modelId="{0FE618AB-65E3-4021-84FF-41A0A1E39331}">
      <dgm:prSet phldrT="[Text]"/>
      <dgm:spPr/>
      <dgm:t>
        <a:bodyPr/>
        <a:lstStyle/>
        <a:p>
          <a:r>
            <a:rPr lang="en-US" dirty="0"/>
            <a:t>Database Output</a:t>
          </a:r>
        </a:p>
      </dgm:t>
    </dgm:pt>
    <dgm:pt modelId="{5FEEB393-AB2E-4406-9FC3-D3E790720CB7}" type="parTrans" cxnId="{C8FED3F3-8212-4BF7-A2E9-89133E3186E2}">
      <dgm:prSet/>
      <dgm:spPr/>
      <dgm:t>
        <a:bodyPr/>
        <a:lstStyle/>
        <a:p>
          <a:endParaRPr lang="en-US"/>
        </a:p>
      </dgm:t>
    </dgm:pt>
    <dgm:pt modelId="{EE783CF9-6618-486B-9902-656BD839E272}" type="sibTrans" cxnId="{C8FED3F3-8212-4BF7-A2E9-89133E3186E2}">
      <dgm:prSet/>
      <dgm:spPr/>
      <dgm:t>
        <a:bodyPr/>
        <a:lstStyle/>
        <a:p>
          <a:endParaRPr lang="en-US"/>
        </a:p>
      </dgm:t>
    </dgm:pt>
    <dgm:pt modelId="{DD41A443-D82D-4D87-B3D9-DF061EBC4CF6}">
      <dgm:prSet phldrT="[Text]"/>
      <dgm:spPr/>
      <dgm:t>
        <a:bodyPr/>
        <a:lstStyle/>
        <a:p>
          <a:r>
            <a:rPr lang="en-US" dirty="0"/>
            <a:t>Syslog Output</a:t>
          </a:r>
        </a:p>
      </dgm:t>
    </dgm:pt>
    <dgm:pt modelId="{5C4D8CA0-68DF-4495-9BC4-7BBE694001B2}" type="parTrans" cxnId="{3E1BE6D3-2406-4796-86B7-F4C4215D39BE}">
      <dgm:prSet/>
      <dgm:spPr/>
      <dgm:t>
        <a:bodyPr/>
        <a:lstStyle/>
        <a:p>
          <a:endParaRPr lang="en-US"/>
        </a:p>
      </dgm:t>
    </dgm:pt>
    <dgm:pt modelId="{4A770F79-4106-491E-B0A5-2FBDB4AD095C}" type="sibTrans" cxnId="{3E1BE6D3-2406-4796-86B7-F4C4215D39BE}">
      <dgm:prSet/>
      <dgm:spPr/>
      <dgm:t>
        <a:bodyPr/>
        <a:lstStyle/>
        <a:p>
          <a:endParaRPr lang="en-US"/>
        </a:p>
      </dgm:t>
    </dgm:pt>
    <dgm:pt modelId="{E064288B-EB36-45C7-A4B2-1473D425A238}" type="pres">
      <dgm:prSet presAssocID="{96F35B1F-0303-4AE0-87BD-7292992109A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867059-5111-4DD0-8102-48CFD2E889CA}" type="pres">
      <dgm:prSet presAssocID="{50D9807D-8BAB-4290-A717-CCA323E8583F}" presName="centerShape" presStyleLbl="node0" presStyleIdx="0" presStyleCnt="1"/>
      <dgm:spPr/>
    </dgm:pt>
    <dgm:pt modelId="{A62DD9B0-A627-4048-8E67-4F4992EE7E7F}" type="pres">
      <dgm:prSet presAssocID="{4118324F-045A-4D48-A471-19821E98C519}" presName="parTrans" presStyleLbl="sibTrans2D1" presStyleIdx="0" presStyleCnt="5"/>
      <dgm:spPr/>
    </dgm:pt>
    <dgm:pt modelId="{3ECB4931-5738-4D6C-8E27-634A992D36DD}" type="pres">
      <dgm:prSet presAssocID="{4118324F-045A-4D48-A471-19821E98C519}" presName="connectorText" presStyleLbl="sibTrans2D1" presStyleIdx="0" presStyleCnt="5"/>
      <dgm:spPr/>
    </dgm:pt>
    <dgm:pt modelId="{E2CC0D46-520A-4CB9-86CF-A22A56560191}" type="pres">
      <dgm:prSet presAssocID="{A00824FF-AF51-4174-9CCE-73016DDB1FA7}" presName="node" presStyleLbl="node1" presStyleIdx="0" presStyleCnt="5">
        <dgm:presLayoutVars>
          <dgm:bulletEnabled val="1"/>
        </dgm:presLayoutVars>
      </dgm:prSet>
      <dgm:spPr/>
    </dgm:pt>
    <dgm:pt modelId="{E2DB7114-358A-4545-93A3-F7B18364F737}" type="pres">
      <dgm:prSet presAssocID="{BE08DDB7-BA48-43DA-AB26-3C3D94985C43}" presName="parTrans" presStyleLbl="sibTrans2D1" presStyleIdx="1" presStyleCnt="5"/>
      <dgm:spPr/>
    </dgm:pt>
    <dgm:pt modelId="{C6835A88-0CDD-4D38-982B-1FCFBF1092BC}" type="pres">
      <dgm:prSet presAssocID="{BE08DDB7-BA48-43DA-AB26-3C3D94985C43}" presName="connectorText" presStyleLbl="sibTrans2D1" presStyleIdx="1" presStyleCnt="5"/>
      <dgm:spPr/>
    </dgm:pt>
    <dgm:pt modelId="{4E6A1EFE-961A-4DA2-8261-2255CF3D2313}" type="pres">
      <dgm:prSet presAssocID="{9614199D-6CC4-494E-87C0-1E0530A888AE}" presName="node" presStyleLbl="node1" presStyleIdx="1" presStyleCnt="5">
        <dgm:presLayoutVars>
          <dgm:bulletEnabled val="1"/>
        </dgm:presLayoutVars>
      </dgm:prSet>
      <dgm:spPr/>
    </dgm:pt>
    <dgm:pt modelId="{6F094924-5353-4BCE-88B5-EE3F5FC408CA}" type="pres">
      <dgm:prSet presAssocID="{195DF0E2-7337-4AEE-AE29-2F4605183A31}" presName="parTrans" presStyleLbl="sibTrans2D1" presStyleIdx="2" presStyleCnt="5"/>
      <dgm:spPr/>
    </dgm:pt>
    <dgm:pt modelId="{3D12060D-AB71-4499-9829-D9627A3772DD}" type="pres">
      <dgm:prSet presAssocID="{195DF0E2-7337-4AEE-AE29-2F4605183A31}" presName="connectorText" presStyleLbl="sibTrans2D1" presStyleIdx="2" presStyleCnt="5"/>
      <dgm:spPr/>
    </dgm:pt>
    <dgm:pt modelId="{8B81F604-7795-4976-8CB7-148E718F3261}" type="pres">
      <dgm:prSet presAssocID="{0475B556-77D2-494A-B30C-13B2749A02AC}" presName="node" presStyleLbl="node1" presStyleIdx="2" presStyleCnt="5">
        <dgm:presLayoutVars>
          <dgm:bulletEnabled val="1"/>
        </dgm:presLayoutVars>
      </dgm:prSet>
      <dgm:spPr/>
    </dgm:pt>
    <dgm:pt modelId="{1D252CA8-C8B1-4F7D-ADF9-6F9BCB61A914}" type="pres">
      <dgm:prSet presAssocID="{5FEEB393-AB2E-4406-9FC3-D3E790720CB7}" presName="parTrans" presStyleLbl="sibTrans2D1" presStyleIdx="3" presStyleCnt="5"/>
      <dgm:spPr/>
    </dgm:pt>
    <dgm:pt modelId="{4545FCED-DF50-4531-92C5-E252DCFD7168}" type="pres">
      <dgm:prSet presAssocID="{5FEEB393-AB2E-4406-9FC3-D3E790720CB7}" presName="connectorText" presStyleLbl="sibTrans2D1" presStyleIdx="3" presStyleCnt="5"/>
      <dgm:spPr/>
    </dgm:pt>
    <dgm:pt modelId="{44CF66E0-FD22-4958-9F2C-73A11176F49E}" type="pres">
      <dgm:prSet presAssocID="{0FE618AB-65E3-4021-84FF-41A0A1E39331}" presName="node" presStyleLbl="node1" presStyleIdx="3" presStyleCnt="5">
        <dgm:presLayoutVars>
          <dgm:bulletEnabled val="1"/>
        </dgm:presLayoutVars>
      </dgm:prSet>
      <dgm:spPr/>
    </dgm:pt>
    <dgm:pt modelId="{80AFCCC2-44AC-4934-972E-950C39EA5EAC}" type="pres">
      <dgm:prSet presAssocID="{5C4D8CA0-68DF-4495-9BC4-7BBE694001B2}" presName="parTrans" presStyleLbl="sibTrans2D1" presStyleIdx="4" presStyleCnt="5"/>
      <dgm:spPr/>
    </dgm:pt>
    <dgm:pt modelId="{14585001-3B09-40A4-A140-8730BFCCD870}" type="pres">
      <dgm:prSet presAssocID="{5C4D8CA0-68DF-4495-9BC4-7BBE694001B2}" presName="connectorText" presStyleLbl="sibTrans2D1" presStyleIdx="4" presStyleCnt="5"/>
      <dgm:spPr/>
    </dgm:pt>
    <dgm:pt modelId="{D008CFA9-0661-470A-A8E8-E415CF333030}" type="pres">
      <dgm:prSet presAssocID="{DD41A443-D82D-4D87-B3D9-DF061EBC4CF6}" presName="node" presStyleLbl="node1" presStyleIdx="4" presStyleCnt="5">
        <dgm:presLayoutVars>
          <dgm:bulletEnabled val="1"/>
        </dgm:presLayoutVars>
      </dgm:prSet>
      <dgm:spPr/>
    </dgm:pt>
  </dgm:ptLst>
  <dgm:cxnLst>
    <dgm:cxn modelId="{DE393E03-F3AE-4663-BF7B-A6E781E2FB77}" srcId="{96F35B1F-0303-4AE0-87BD-7292992109A2}" destId="{50D9807D-8BAB-4290-A717-CCA323E8583F}" srcOrd="0" destOrd="0" parTransId="{E6F03338-56AA-4C27-AA34-DA5B718C7CE3}" sibTransId="{DF143DBC-C1DF-43CB-A053-A6EDA4599EDB}"/>
    <dgm:cxn modelId="{A23AF40C-6C23-4059-8F6A-431E2B966312}" type="presOf" srcId="{195DF0E2-7337-4AEE-AE29-2F4605183A31}" destId="{6F094924-5353-4BCE-88B5-EE3F5FC408CA}" srcOrd="0" destOrd="0" presId="urn:microsoft.com/office/officeart/2005/8/layout/radial5"/>
    <dgm:cxn modelId="{37B38219-13EC-4927-8B8E-2DECBC390F08}" type="presOf" srcId="{4118324F-045A-4D48-A471-19821E98C519}" destId="{A62DD9B0-A627-4048-8E67-4F4992EE7E7F}" srcOrd="0" destOrd="0" presId="urn:microsoft.com/office/officeart/2005/8/layout/radial5"/>
    <dgm:cxn modelId="{E912F92A-424C-4221-A20B-30CEF3DD2AB2}" type="presOf" srcId="{9614199D-6CC4-494E-87C0-1E0530A888AE}" destId="{4E6A1EFE-961A-4DA2-8261-2255CF3D2313}" srcOrd="0" destOrd="0" presId="urn:microsoft.com/office/officeart/2005/8/layout/radial5"/>
    <dgm:cxn modelId="{8C01155B-675D-4B2B-B0A8-3FA78CA61227}" type="presOf" srcId="{DD41A443-D82D-4D87-B3D9-DF061EBC4CF6}" destId="{D008CFA9-0661-470A-A8E8-E415CF333030}" srcOrd="0" destOrd="0" presId="urn:microsoft.com/office/officeart/2005/8/layout/radial5"/>
    <dgm:cxn modelId="{375FC162-C699-4BC9-881A-1E7BE918E1EF}" type="presOf" srcId="{195DF0E2-7337-4AEE-AE29-2F4605183A31}" destId="{3D12060D-AB71-4499-9829-D9627A3772DD}" srcOrd="1" destOrd="0" presId="urn:microsoft.com/office/officeart/2005/8/layout/radial5"/>
    <dgm:cxn modelId="{D7324564-E2FC-495C-8624-EE5EC9D68423}" type="presOf" srcId="{5FEEB393-AB2E-4406-9FC3-D3E790720CB7}" destId="{4545FCED-DF50-4531-92C5-E252DCFD7168}" srcOrd="1" destOrd="0" presId="urn:microsoft.com/office/officeart/2005/8/layout/radial5"/>
    <dgm:cxn modelId="{74A78969-CB4D-44E7-B004-69184071ACB3}" srcId="{50D9807D-8BAB-4290-A717-CCA323E8583F}" destId="{0475B556-77D2-494A-B30C-13B2749A02AC}" srcOrd="2" destOrd="0" parTransId="{195DF0E2-7337-4AEE-AE29-2F4605183A31}" sibTransId="{5E7E0B78-3561-429A-8FC9-B5A460BBD8BC}"/>
    <dgm:cxn modelId="{68EA9B4B-0C6B-4D35-9926-747216F29AA7}" type="presOf" srcId="{5FEEB393-AB2E-4406-9FC3-D3E790720CB7}" destId="{1D252CA8-C8B1-4F7D-ADF9-6F9BCB61A914}" srcOrd="0" destOrd="0" presId="urn:microsoft.com/office/officeart/2005/8/layout/radial5"/>
    <dgm:cxn modelId="{CE89864C-1155-492A-8DEA-A8B571B2830F}" type="presOf" srcId="{BE08DDB7-BA48-43DA-AB26-3C3D94985C43}" destId="{E2DB7114-358A-4545-93A3-F7B18364F737}" srcOrd="0" destOrd="0" presId="urn:microsoft.com/office/officeart/2005/8/layout/radial5"/>
    <dgm:cxn modelId="{CAFFA54C-5717-4D1D-B6D5-B5E0E9A3F57F}" type="presOf" srcId="{0FE618AB-65E3-4021-84FF-41A0A1E39331}" destId="{44CF66E0-FD22-4958-9F2C-73A11176F49E}" srcOrd="0" destOrd="0" presId="urn:microsoft.com/office/officeart/2005/8/layout/radial5"/>
    <dgm:cxn modelId="{5EEEC44D-3683-404B-B825-8D707928025B}" type="presOf" srcId="{A00824FF-AF51-4174-9CCE-73016DDB1FA7}" destId="{E2CC0D46-520A-4CB9-86CF-A22A56560191}" srcOrd="0" destOrd="0" presId="urn:microsoft.com/office/officeart/2005/8/layout/radial5"/>
    <dgm:cxn modelId="{02505E56-BE39-44D8-8745-75410D3AAF7B}" type="presOf" srcId="{50D9807D-8BAB-4290-A717-CCA323E8583F}" destId="{37867059-5111-4DD0-8102-48CFD2E889CA}" srcOrd="0" destOrd="0" presId="urn:microsoft.com/office/officeart/2005/8/layout/radial5"/>
    <dgm:cxn modelId="{1F59447B-8620-4168-A817-34665EC17CA0}" srcId="{50D9807D-8BAB-4290-A717-CCA323E8583F}" destId="{9614199D-6CC4-494E-87C0-1E0530A888AE}" srcOrd="1" destOrd="0" parTransId="{BE08DDB7-BA48-43DA-AB26-3C3D94985C43}" sibTransId="{2F178EDE-B55E-42CC-9E08-CAF97912634C}"/>
    <dgm:cxn modelId="{0A6BBAAA-7E97-43DE-AF20-B5DD46E59497}" type="presOf" srcId="{0475B556-77D2-494A-B30C-13B2749A02AC}" destId="{8B81F604-7795-4976-8CB7-148E718F3261}" srcOrd="0" destOrd="0" presId="urn:microsoft.com/office/officeart/2005/8/layout/radial5"/>
    <dgm:cxn modelId="{C23C4CBB-909E-4449-A637-ECA62CFE3CEC}" srcId="{50D9807D-8BAB-4290-A717-CCA323E8583F}" destId="{A00824FF-AF51-4174-9CCE-73016DDB1FA7}" srcOrd="0" destOrd="0" parTransId="{4118324F-045A-4D48-A471-19821E98C519}" sibTransId="{E5AFE0B4-8890-4959-9C58-74C6AFC63067}"/>
    <dgm:cxn modelId="{EBB248BD-0B3B-4D10-9E23-FD2318CB638D}" type="presOf" srcId="{5C4D8CA0-68DF-4495-9BC4-7BBE694001B2}" destId="{14585001-3B09-40A4-A140-8730BFCCD870}" srcOrd="1" destOrd="0" presId="urn:microsoft.com/office/officeart/2005/8/layout/radial5"/>
    <dgm:cxn modelId="{A8EE75BE-336B-4A3B-A350-952720F7B047}" type="presOf" srcId="{96F35B1F-0303-4AE0-87BD-7292992109A2}" destId="{E064288B-EB36-45C7-A4B2-1473D425A238}" srcOrd="0" destOrd="0" presId="urn:microsoft.com/office/officeart/2005/8/layout/radial5"/>
    <dgm:cxn modelId="{3E1BE6D3-2406-4796-86B7-F4C4215D39BE}" srcId="{50D9807D-8BAB-4290-A717-CCA323E8583F}" destId="{DD41A443-D82D-4D87-B3D9-DF061EBC4CF6}" srcOrd="4" destOrd="0" parTransId="{5C4D8CA0-68DF-4495-9BC4-7BBE694001B2}" sibTransId="{4A770F79-4106-491E-B0A5-2FBDB4AD095C}"/>
    <dgm:cxn modelId="{0CF0B9E0-7092-459F-B38E-3C9216F5FA18}" type="presOf" srcId="{5C4D8CA0-68DF-4495-9BC4-7BBE694001B2}" destId="{80AFCCC2-44AC-4934-972E-950C39EA5EAC}" srcOrd="0" destOrd="0" presId="urn:microsoft.com/office/officeart/2005/8/layout/radial5"/>
    <dgm:cxn modelId="{7884C5EC-CA70-4BF0-8BD4-4E5C6E0D1F03}" type="presOf" srcId="{BE08DDB7-BA48-43DA-AB26-3C3D94985C43}" destId="{C6835A88-0CDD-4D38-982B-1FCFBF1092BC}" srcOrd="1" destOrd="0" presId="urn:microsoft.com/office/officeart/2005/8/layout/radial5"/>
    <dgm:cxn modelId="{C8FED3F3-8212-4BF7-A2E9-89133E3186E2}" srcId="{50D9807D-8BAB-4290-A717-CCA323E8583F}" destId="{0FE618AB-65E3-4021-84FF-41A0A1E39331}" srcOrd="3" destOrd="0" parTransId="{5FEEB393-AB2E-4406-9FC3-D3E790720CB7}" sibTransId="{EE783CF9-6618-486B-9902-656BD839E272}"/>
    <dgm:cxn modelId="{A4B2B5F8-DA25-4229-9539-C1E0E69248A3}" type="presOf" srcId="{4118324F-045A-4D48-A471-19821E98C519}" destId="{3ECB4931-5738-4D6C-8E27-634A992D36DD}" srcOrd="1" destOrd="0" presId="urn:microsoft.com/office/officeart/2005/8/layout/radial5"/>
    <dgm:cxn modelId="{03D34B9A-A192-4549-A804-5DB549906913}" type="presParOf" srcId="{E064288B-EB36-45C7-A4B2-1473D425A238}" destId="{37867059-5111-4DD0-8102-48CFD2E889CA}" srcOrd="0" destOrd="0" presId="urn:microsoft.com/office/officeart/2005/8/layout/radial5"/>
    <dgm:cxn modelId="{438944FB-D988-44A4-B5F8-9DF72550EA39}" type="presParOf" srcId="{E064288B-EB36-45C7-A4B2-1473D425A238}" destId="{A62DD9B0-A627-4048-8E67-4F4992EE7E7F}" srcOrd="1" destOrd="0" presId="urn:microsoft.com/office/officeart/2005/8/layout/radial5"/>
    <dgm:cxn modelId="{422F096B-120E-4384-93C5-53495C1DD92D}" type="presParOf" srcId="{A62DD9B0-A627-4048-8E67-4F4992EE7E7F}" destId="{3ECB4931-5738-4D6C-8E27-634A992D36DD}" srcOrd="0" destOrd="0" presId="urn:microsoft.com/office/officeart/2005/8/layout/radial5"/>
    <dgm:cxn modelId="{FF6D52B4-2C81-4490-BB14-2E02C6FE85A2}" type="presParOf" srcId="{E064288B-EB36-45C7-A4B2-1473D425A238}" destId="{E2CC0D46-520A-4CB9-86CF-A22A56560191}" srcOrd="2" destOrd="0" presId="urn:microsoft.com/office/officeart/2005/8/layout/radial5"/>
    <dgm:cxn modelId="{22A7B7D2-959F-4C90-848C-F3E8F88D0BE1}" type="presParOf" srcId="{E064288B-EB36-45C7-A4B2-1473D425A238}" destId="{E2DB7114-358A-4545-93A3-F7B18364F737}" srcOrd="3" destOrd="0" presId="urn:microsoft.com/office/officeart/2005/8/layout/radial5"/>
    <dgm:cxn modelId="{17900CF4-F5AD-4216-8F1A-9D92F644B73A}" type="presParOf" srcId="{E2DB7114-358A-4545-93A3-F7B18364F737}" destId="{C6835A88-0CDD-4D38-982B-1FCFBF1092BC}" srcOrd="0" destOrd="0" presId="urn:microsoft.com/office/officeart/2005/8/layout/radial5"/>
    <dgm:cxn modelId="{DE265F55-370C-441B-9826-E23B3E234241}" type="presParOf" srcId="{E064288B-EB36-45C7-A4B2-1473D425A238}" destId="{4E6A1EFE-961A-4DA2-8261-2255CF3D2313}" srcOrd="4" destOrd="0" presId="urn:microsoft.com/office/officeart/2005/8/layout/radial5"/>
    <dgm:cxn modelId="{40C11B8F-BC5E-4CC5-B873-D06D96EAB020}" type="presParOf" srcId="{E064288B-EB36-45C7-A4B2-1473D425A238}" destId="{6F094924-5353-4BCE-88B5-EE3F5FC408CA}" srcOrd="5" destOrd="0" presId="urn:microsoft.com/office/officeart/2005/8/layout/radial5"/>
    <dgm:cxn modelId="{E4D5B7CC-A3F1-4282-9D97-0F8909E5F360}" type="presParOf" srcId="{6F094924-5353-4BCE-88B5-EE3F5FC408CA}" destId="{3D12060D-AB71-4499-9829-D9627A3772DD}" srcOrd="0" destOrd="0" presId="urn:microsoft.com/office/officeart/2005/8/layout/radial5"/>
    <dgm:cxn modelId="{8577972D-BF09-41EC-AE49-0CD8494D2A6E}" type="presParOf" srcId="{E064288B-EB36-45C7-A4B2-1473D425A238}" destId="{8B81F604-7795-4976-8CB7-148E718F3261}" srcOrd="6" destOrd="0" presId="urn:microsoft.com/office/officeart/2005/8/layout/radial5"/>
    <dgm:cxn modelId="{E4B58E2C-44FD-490D-B388-5C83D09AEE25}" type="presParOf" srcId="{E064288B-EB36-45C7-A4B2-1473D425A238}" destId="{1D252CA8-C8B1-4F7D-ADF9-6F9BCB61A914}" srcOrd="7" destOrd="0" presId="urn:microsoft.com/office/officeart/2005/8/layout/radial5"/>
    <dgm:cxn modelId="{231876BB-1483-420F-B454-84F80B225B57}" type="presParOf" srcId="{1D252CA8-C8B1-4F7D-ADF9-6F9BCB61A914}" destId="{4545FCED-DF50-4531-92C5-E252DCFD7168}" srcOrd="0" destOrd="0" presId="urn:microsoft.com/office/officeart/2005/8/layout/radial5"/>
    <dgm:cxn modelId="{F75723D1-874F-4B5F-9C9C-A3CE7AFDAAC0}" type="presParOf" srcId="{E064288B-EB36-45C7-A4B2-1473D425A238}" destId="{44CF66E0-FD22-4958-9F2C-73A11176F49E}" srcOrd="8" destOrd="0" presId="urn:microsoft.com/office/officeart/2005/8/layout/radial5"/>
    <dgm:cxn modelId="{E1DA0C3B-3F70-4A9E-8182-B9AB7E311838}" type="presParOf" srcId="{E064288B-EB36-45C7-A4B2-1473D425A238}" destId="{80AFCCC2-44AC-4934-972E-950C39EA5EAC}" srcOrd="9" destOrd="0" presId="urn:microsoft.com/office/officeart/2005/8/layout/radial5"/>
    <dgm:cxn modelId="{9AC91C04-FEF9-418F-AE1C-CDDBF3A5D00F}" type="presParOf" srcId="{80AFCCC2-44AC-4934-972E-950C39EA5EAC}" destId="{14585001-3B09-40A4-A140-8730BFCCD870}" srcOrd="0" destOrd="0" presId="urn:microsoft.com/office/officeart/2005/8/layout/radial5"/>
    <dgm:cxn modelId="{3F4C32F5-7A12-488A-80DD-9848D6100FB9}" type="presParOf" srcId="{E064288B-EB36-45C7-A4B2-1473D425A238}" destId="{D008CFA9-0661-470A-A8E8-E415CF333030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7059-5111-4DD0-8102-48CFD2E889CA}">
      <dsp:nvSpPr>
        <dsp:cNvPr id="0" name=""/>
        <dsp:cNvSpPr/>
      </dsp:nvSpPr>
      <dsp:spPr>
        <a:xfrm>
          <a:off x="1907231" y="1247343"/>
          <a:ext cx="755038" cy="7550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Output Modules</a:t>
          </a:r>
        </a:p>
      </dsp:txBody>
      <dsp:txXfrm>
        <a:off x="2017804" y="1357916"/>
        <a:ext cx="533892" cy="533892"/>
      </dsp:txXfrm>
    </dsp:sp>
    <dsp:sp modelId="{A62DD9B0-A627-4048-8E67-4F4992EE7E7F}">
      <dsp:nvSpPr>
        <dsp:cNvPr id="0" name=""/>
        <dsp:cNvSpPr/>
      </dsp:nvSpPr>
      <dsp:spPr>
        <a:xfrm rot="16200000">
          <a:off x="2204664" y="97241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228690" y="1047781"/>
        <a:ext cx="112121" cy="154027"/>
      </dsp:txXfrm>
    </dsp:sp>
    <dsp:sp modelId="{E2CC0D46-520A-4CB9-86CF-A22A56560191}">
      <dsp:nvSpPr>
        <dsp:cNvPr id="0" name=""/>
        <dsp:cNvSpPr/>
      </dsp:nvSpPr>
      <dsp:spPr>
        <a:xfrm>
          <a:off x="1812851" y="1330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Unified Output</a:t>
          </a:r>
        </a:p>
      </dsp:txBody>
      <dsp:txXfrm>
        <a:off x="1951067" y="139546"/>
        <a:ext cx="667366" cy="667366"/>
      </dsp:txXfrm>
    </dsp:sp>
    <dsp:sp modelId="{E2DB7114-358A-4545-93A3-F7B18364F737}">
      <dsp:nvSpPr>
        <dsp:cNvPr id="0" name=""/>
        <dsp:cNvSpPr/>
      </dsp:nvSpPr>
      <dsp:spPr>
        <a:xfrm rot="20520000">
          <a:off x="2703106" y="133455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704282" y="1393319"/>
        <a:ext cx="112121" cy="154027"/>
      </dsp:txXfrm>
    </dsp:sp>
    <dsp:sp modelId="{4E6A1EFE-961A-4DA2-8261-2255CF3D2313}">
      <dsp:nvSpPr>
        <dsp:cNvPr id="0" name=""/>
        <dsp:cNvSpPr/>
      </dsp:nvSpPr>
      <dsp:spPr>
        <a:xfrm>
          <a:off x="2908120" y="797089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ASCII Output</a:t>
          </a:r>
        </a:p>
      </dsp:txBody>
      <dsp:txXfrm>
        <a:off x="3046336" y="935305"/>
        <a:ext cx="667366" cy="667366"/>
      </dsp:txXfrm>
    </dsp:sp>
    <dsp:sp modelId="{6F094924-5353-4BCE-88B5-EE3F5FC408CA}">
      <dsp:nvSpPr>
        <dsp:cNvPr id="0" name=""/>
        <dsp:cNvSpPr/>
      </dsp:nvSpPr>
      <dsp:spPr>
        <a:xfrm rot="3240000">
          <a:off x="2512718" y="1920506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522622" y="1952412"/>
        <a:ext cx="112121" cy="154027"/>
      </dsp:txXfrm>
    </dsp:sp>
    <dsp:sp modelId="{8B81F604-7795-4976-8CB7-148E718F3261}">
      <dsp:nvSpPr>
        <dsp:cNvPr id="0" name=""/>
        <dsp:cNvSpPr/>
      </dsp:nvSpPr>
      <dsp:spPr>
        <a:xfrm>
          <a:off x="2489764" y="2084654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Alter Fast Output</a:t>
          </a:r>
        </a:p>
      </dsp:txBody>
      <dsp:txXfrm>
        <a:off x="2627980" y="2222870"/>
        <a:ext cx="667366" cy="667366"/>
      </dsp:txXfrm>
    </dsp:sp>
    <dsp:sp modelId="{1D252CA8-C8B1-4F7D-ADF9-6F9BCB61A914}">
      <dsp:nvSpPr>
        <dsp:cNvPr id="0" name=""/>
        <dsp:cNvSpPr/>
      </dsp:nvSpPr>
      <dsp:spPr>
        <a:xfrm rot="7560000">
          <a:off x="1896609" y="1920506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934757" y="1952412"/>
        <a:ext cx="112121" cy="154027"/>
      </dsp:txXfrm>
    </dsp:sp>
    <dsp:sp modelId="{44CF66E0-FD22-4958-9F2C-73A11176F49E}">
      <dsp:nvSpPr>
        <dsp:cNvPr id="0" name=""/>
        <dsp:cNvSpPr/>
      </dsp:nvSpPr>
      <dsp:spPr>
        <a:xfrm>
          <a:off x="1135938" y="2084654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 Output</a:t>
          </a:r>
        </a:p>
      </dsp:txBody>
      <dsp:txXfrm>
        <a:off x="1274154" y="2222870"/>
        <a:ext cx="667366" cy="667366"/>
      </dsp:txXfrm>
    </dsp:sp>
    <dsp:sp modelId="{80AFCCC2-44AC-4934-972E-950C39EA5EAC}">
      <dsp:nvSpPr>
        <dsp:cNvPr id="0" name=""/>
        <dsp:cNvSpPr/>
      </dsp:nvSpPr>
      <dsp:spPr>
        <a:xfrm rot="11880000">
          <a:off x="1706221" y="1334552"/>
          <a:ext cx="160173" cy="25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753097" y="1393319"/>
        <a:ext cx="112121" cy="154027"/>
      </dsp:txXfrm>
    </dsp:sp>
    <dsp:sp modelId="{D008CFA9-0661-470A-A8E8-E415CF333030}">
      <dsp:nvSpPr>
        <dsp:cNvPr id="0" name=""/>
        <dsp:cNvSpPr/>
      </dsp:nvSpPr>
      <dsp:spPr>
        <a:xfrm>
          <a:off x="717583" y="797089"/>
          <a:ext cx="943798" cy="943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Syslog Output</a:t>
          </a:r>
        </a:p>
      </dsp:txBody>
      <dsp:txXfrm>
        <a:off x="855799" y="935305"/>
        <a:ext cx="667366" cy="66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db0f9523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db0f9523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4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0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39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19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63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6f4a803e0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16f4a803e0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71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75" name="Google Shape;75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85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3"/>
          <p:cNvGrpSpPr/>
          <p:nvPr/>
        </p:nvGrpSpPr>
        <p:grpSpPr>
          <a:xfrm rot="10800000">
            <a:off x="-674131" y="9"/>
            <a:ext cx="2499397" cy="2480016"/>
            <a:chOff x="7517519" y="2918009"/>
            <a:chExt cx="2499397" cy="2480016"/>
          </a:xfrm>
        </p:grpSpPr>
        <p:sp>
          <p:nvSpPr>
            <p:cNvPr id="91" name="Google Shape;91;p3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3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3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3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8365877" y="347835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>
            <a:off x="8430787" y="4076390"/>
            <a:ext cx="743488" cy="602656"/>
            <a:chOff x="1005462" y="33090"/>
            <a:chExt cx="743488" cy="602656"/>
          </a:xfrm>
        </p:grpSpPr>
        <p:sp>
          <p:nvSpPr>
            <p:cNvPr id="147" name="Google Shape;147;p6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6"/>
          <p:cNvGrpSpPr/>
          <p:nvPr/>
        </p:nvGrpSpPr>
        <p:grpSpPr>
          <a:xfrm>
            <a:off x="8062199" y="4811270"/>
            <a:ext cx="269497" cy="230589"/>
            <a:chOff x="-245801" y="266720"/>
            <a:chExt cx="269497" cy="230589"/>
          </a:xfrm>
        </p:grpSpPr>
        <p:sp>
          <p:nvSpPr>
            <p:cNvPr id="155" name="Google Shape;155;p6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>
            <a:off x="-725063" y="457022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6"/>
          <p:cNvGrpSpPr/>
          <p:nvPr/>
        </p:nvGrpSpPr>
        <p:grpSpPr>
          <a:xfrm>
            <a:off x="-220625" y="4570231"/>
            <a:ext cx="921187" cy="920619"/>
            <a:chOff x="3429875" y="1645831"/>
            <a:chExt cx="921187" cy="920619"/>
          </a:xfrm>
        </p:grpSpPr>
        <p:sp>
          <p:nvSpPr>
            <p:cNvPr id="159" name="Google Shape;159;p6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6"/>
          <p:cNvSpPr/>
          <p:nvPr/>
        </p:nvSpPr>
        <p:spPr>
          <a:xfrm>
            <a:off x="-1151900" y="4146887"/>
            <a:ext cx="1595777" cy="1929553"/>
          </a:xfrm>
          <a:custGeom>
            <a:avLst/>
            <a:gdLst/>
            <a:ahLst/>
            <a:cxnLst/>
            <a:rect l="l" t="t" r="r" b="b"/>
            <a:pathLst>
              <a:path w="31478" h="38062" extrusionOk="0">
                <a:moveTo>
                  <a:pt x="30702" y="1"/>
                </a:moveTo>
                <a:cubicBezTo>
                  <a:pt x="30151" y="1"/>
                  <a:pt x="29841" y="637"/>
                  <a:pt x="30174" y="1071"/>
                </a:cubicBezTo>
                <a:lnTo>
                  <a:pt x="24413" y="6840"/>
                </a:lnTo>
                <a:cubicBezTo>
                  <a:pt x="24397" y="6856"/>
                  <a:pt x="24389" y="6872"/>
                  <a:pt x="24389" y="6895"/>
                </a:cubicBezTo>
                <a:lnTo>
                  <a:pt x="24389" y="12936"/>
                </a:lnTo>
                <a:lnTo>
                  <a:pt x="20675" y="16650"/>
                </a:lnTo>
                <a:lnTo>
                  <a:pt x="20535" y="16650"/>
                </a:lnTo>
                <a:lnTo>
                  <a:pt x="17728" y="19465"/>
                </a:lnTo>
                <a:lnTo>
                  <a:pt x="17736" y="19597"/>
                </a:lnTo>
                <a:lnTo>
                  <a:pt x="16689" y="20636"/>
                </a:lnTo>
                <a:cubicBezTo>
                  <a:pt x="16642" y="20691"/>
                  <a:pt x="16673" y="20776"/>
                  <a:pt x="16751" y="20776"/>
                </a:cubicBezTo>
                <a:cubicBezTo>
                  <a:pt x="16766" y="20776"/>
                  <a:pt x="16790" y="20768"/>
                  <a:pt x="16805" y="20753"/>
                </a:cubicBezTo>
                <a:lnTo>
                  <a:pt x="17736" y="19822"/>
                </a:lnTo>
                <a:lnTo>
                  <a:pt x="17751" y="20210"/>
                </a:lnTo>
                <a:lnTo>
                  <a:pt x="32" y="37922"/>
                </a:lnTo>
                <a:cubicBezTo>
                  <a:pt x="1" y="37953"/>
                  <a:pt x="1" y="38007"/>
                  <a:pt x="32" y="38038"/>
                </a:cubicBezTo>
                <a:cubicBezTo>
                  <a:pt x="47" y="38054"/>
                  <a:pt x="70" y="38061"/>
                  <a:pt x="94" y="38061"/>
                </a:cubicBezTo>
                <a:cubicBezTo>
                  <a:pt x="117" y="38061"/>
                  <a:pt x="132" y="38054"/>
                  <a:pt x="148" y="38038"/>
                </a:cubicBezTo>
                <a:lnTo>
                  <a:pt x="26375" y="11819"/>
                </a:lnTo>
                <a:cubicBezTo>
                  <a:pt x="26390" y="11804"/>
                  <a:pt x="26398" y="11780"/>
                  <a:pt x="26398" y="11757"/>
                </a:cubicBezTo>
                <a:lnTo>
                  <a:pt x="26398" y="8097"/>
                </a:lnTo>
                <a:lnTo>
                  <a:pt x="29376" y="5119"/>
                </a:lnTo>
                <a:cubicBezTo>
                  <a:pt x="29512" y="5226"/>
                  <a:pt x="29654" y="5272"/>
                  <a:pt x="29789" y="5272"/>
                </a:cubicBezTo>
                <a:cubicBezTo>
                  <a:pt x="30308" y="5272"/>
                  <a:pt x="30720" y="4594"/>
                  <a:pt x="30252" y="4126"/>
                </a:cubicBezTo>
                <a:cubicBezTo>
                  <a:pt x="30108" y="3982"/>
                  <a:pt x="29944" y="3922"/>
                  <a:pt x="29787" y="3922"/>
                </a:cubicBezTo>
                <a:cubicBezTo>
                  <a:pt x="29298" y="3922"/>
                  <a:pt x="28867" y="4504"/>
                  <a:pt x="29259" y="5003"/>
                </a:cubicBezTo>
                <a:lnTo>
                  <a:pt x="26251" y="8011"/>
                </a:lnTo>
                <a:cubicBezTo>
                  <a:pt x="26235" y="8027"/>
                  <a:pt x="26227" y="8042"/>
                  <a:pt x="26227" y="8066"/>
                </a:cubicBezTo>
                <a:lnTo>
                  <a:pt x="26227" y="11726"/>
                </a:lnTo>
                <a:lnTo>
                  <a:pt x="21280" y="16674"/>
                </a:lnTo>
                <a:lnTo>
                  <a:pt x="20892" y="16658"/>
                </a:lnTo>
                <a:lnTo>
                  <a:pt x="24521" y="13029"/>
                </a:lnTo>
                <a:cubicBezTo>
                  <a:pt x="24537" y="13013"/>
                  <a:pt x="24544" y="12990"/>
                  <a:pt x="24552" y="12975"/>
                </a:cubicBezTo>
                <a:lnTo>
                  <a:pt x="24552" y="6934"/>
                </a:lnTo>
                <a:lnTo>
                  <a:pt x="30291" y="1187"/>
                </a:lnTo>
                <a:cubicBezTo>
                  <a:pt x="30416" y="1283"/>
                  <a:pt x="30559" y="1327"/>
                  <a:pt x="30701" y="1327"/>
                </a:cubicBezTo>
                <a:cubicBezTo>
                  <a:pt x="30972" y="1327"/>
                  <a:pt x="31233" y="1163"/>
                  <a:pt x="31330" y="877"/>
                </a:cubicBezTo>
                <a:cubicBezTo>
                  <a:pt x="31477" y="443"/>
                  <a:pt x="31159" y="1"/>
                  <a:pt x="30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6"/>
          <p:cNvGrpSpPr/>
          <p:nvPr/>
        </p:nvGrpSpPr>
        <p:grpSpPr>
          <a:xfrm>
            <a:off x="8430775" y="-577728"/>
            <a:ext cx="1420663" cy="2151753"/>
            <a:chOff x="8430775" y="-577728"/>
            <a:chExt cx="1420663" cy="2151753"/>
          </a:xfrm>
        </p:grpSpPr>
        <p:sp>
          <p:nvSpPr>
            <p:cNvPr id="169" name="Google Shape;169;p6"/>
            <p:cNvSpPr/>
            <p:nvPr/>
          </p:nvSpPr>
          <p:spPr>
            <a:xfrm>
              <a:off x="8588145" y="-577728"/>
              <a:ext cx="1263293" cy="1576725"/>
            </a:xfrm>
            <a:custGeom>
              <a:avLst/>
              <a:gdLst/>
              <a:ahLst/>
              <a:cxnLst/>
              <a:rect l="l" t="t" r="r" b="b"/>
              <a:pathLst>
                <a:path w="23377" h="29177" extrusionOk="0">
                  <a:moveTo>
                    <a:pt x="23291" y="1"/>
                  </a:moveTo>
                  <a:cubicBezTo>
                    <a:pt x="23271" y="1"/>
                    <a:pt x="23252" y="7"/>
                    <a:pt x="23237" y="18"/>
                  </a:cubicBezTo>
                  <a:lnTo>
                    <a:pt x="11372" y="11883"/>
                  </a:lnTo>
                  <a:lnTo>
                    <a:pt x="10635" y="11852"/>
                  </a:lnTo>
                  <a:lnTo>
                    <a:pt x="7828" y="14667"/>
                  </a:lnTo>
                  <a:lnTo>
                    <a:pt x="7851" y="15404"/>
                  </a:lnTo>
                  <a:lnTo>
                    <a:pt x="7114" y="16141"/>
                  </a:lnTo>
                  <a:cubicBezTo>
                    <a:pt x="7099" y="16156"/>
                    <a:pt x="7091" y="16179"/>
                    <a:pt x="7091" y="16203"/>
                  </a:cubicBezTo>
                  <a:lnTo>
                    <a:pt x="7091" y="22236"/>
                  </a:lnTo>
                  <a:lnTo>
                    <a:pt x="1345" y="27982"/>
                  </a:lnTo>
                  <a:cubicBezTo>
                    <a:pt x="1209" y="27875"/>
                    <a:pt x="1067" y="27829"/>
                    <a:pt x="932" y="27829"/>
                  </a:cubicBezTo>
                  <a:cubicBezTo>
                    <a:pt x="412" y="27829"/>
                    <a:pt x="1" y="28507"/>
                    <a:pt x="469" y="28975"/>
                  </a:cubicBezTo>
                  <a:cubicBezTo>
                    <a:pt x="610" y="29116"/>
                    <a:pt x="772" y="29176"/>
                    <a:pt x="928" y="29176"/>
                  </a:cubicBezTo>
                  <a:cubicBezTo>
                    <a:pt x="1414" y="29176"/>
                    <a:pt x="1848" y="28597"/>
                    <a:pt x="1461" y="28099"/>
                  </a:cubicBezTo>
                  <a:lnTo>
                    <a:pt x="7231" y="22329"/>
                  </a:lnTo>
                  <a:cubicBezTo>
                    <a:pt x="7246" y="22313"/>
                    <a:pt x="7254" y="22290"/>
                    <a:pt x="7254" y="22267"/>
                  </a:cubicBezTo>
                  <a:lnTo>
                    <a:pt x="7254" y="16226"/>
                  </a:lnTo>
                  <a:lnTo>
                    <a:pt x="23345" y="135"/>
                  </a:lnTo>
                  <a:cubicBezTo>
                    <a:pt x="23376" y="104"/>
                    <a:pt x="23376" y="49"/>
                    <a:pt x="23345" y="18"/>
                  </a:cubicBezTo>
                  <a:cubicBezTo>
                    <a:pt x="23330" y="7"/>
                    <a:pt x="23310" y="1"/>
                    <a:pt x="2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6"/>
            <p:cNvGrpSpPr/>
            <p:nvPr/>
          </p:nvGrpSpPr>
          <p:grpSpPr>
            <a:xfrm>
              <a:off x="8430775" y="653406"/>
              <a:ext cx="921187" cy="920619"/>
              <a:chOff x="3429875" y="1645831"/>
              <a:chExt cx="921187" cy="920619"/>
            </a:xfrm>
          </p:grpSpPr>
          <p:sp>
            <p:nvSpPr>
              <p:cNvPr id="171" name="Google Shape;171;p6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itillium Web"/>
              <a:buNone/>
              <a:defRPr sz="34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</a:lstStyle>
          <a:p>
            <a:endParaRPr/>
          </a:p>
        </p:txBody>
      </p:sp>
      <p:grpSp>
        <p:nvGrpSpPr>
          <p:cNvPr id="294" name="Google Shape;294;p10"/>
          <p:cNvGrpSpPr/>
          <p:nvPr/>
        </p:nvGrpSpPr>
        <p:grpSpPr>
          <a:xfrm>
            <a:off x="7517519" y="2918009"/>
            <a:ext cx="2499397" cy="2480016"/>
            <a:chOff x="7517519" y="2918009"/>
            <a:chExt cx="2499397" cy="2480016"/>
          </a:xfrm>
        </p:grpSpPr>
        <p:sp>
          <p:nvSpPr>
            <p:cNvPr id="295" name="Google Shape;295;p10"/>
            <p:cNvSpPr/>
            <p:nvPr/>
          </p:nvSpPr>
          <p:spPr>
            <a:xfrm>
              <a:off x="8357077" y="2918009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10"/>
            <p:cNvGrpSpPr/>
            <p:nvPr/>
          </p:nvGrpSpPr>
          <p:grpSpPr>
            <a:xfrm>
              <a:off x="8540225" y="4477406"/>
              <a:ext cx="921187" cy="920619"/>
              <a:chOff x="3429875" y="1645831"/>
              <a:chExt cx="921187" cy="920619"/>
            </a:xfrm>
          </p:grpSpPr>
          <p:sp>
            <p:nvSpPr>
              <p:cNvPr id="297" name="Google Shape;297;p10"/>
              <p:cNvSpPr/>
              <p:nvPr/>
            </p:nvSpPr>
            <p:spPr>
              <a:xfrm>
                <a:off x="4300181" y="1645831"/>
                <a:ext cx="50882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900" h="894" extrusionOk="0">
                    <a:moveTo>
                      <a:pt x="437" y="0"/>
                    </a:moveTo>
                    <a:cubicBezTo>
                      <a:pt x="413" y="0"/>
                      <a:pt x="388" y="2"/>
                      <a:pt x="365" y="6"/>
                    </a:cubicBezTo>
                    <a:cubicBezTo>
                      <a:pt x="334" y="14"/>
                      <a:pt x="303" y="21"/>
                      <a:pt x="279" y="37"/>
                    </a:cubicBezTo>
                    <a:cubicBezTo>
                      <a:pt x="248" y="45"/>
                      <a:pt x="225" y="60"/>
                      <a:pt x="202" y="76"/>
                    </a:cubicBezTo>
                    <a:cubicBezTo>
                      <a:pt x="179" y="91"/>
                      <a:pt x="155" y="107"/>
                      <a:pt x="132" y="130"/>
                    </a:cubicBezTo>
                    <a:cubicBezTo>
                      <a:pt x="93" y="177"/>
                      <a:pt x="55" y="223"/>
                      <a:pt x="31" y="277"/>
                    </a:cubicBezTo>
                    <a:cubicBezTo>
                      <a:pt x="23" y="301"/>
                      <a:pt x="16" y="332"/>
                      <a:pt x="8" y="363"/>
                    </a:cubicBezTo>
                    <a:cubicBezTo>
                      <a:pt x="0" y="386"/>
                      <a:pt x="0" y="417"/>
                      <a:pt x="0" y="448"/>
                    </a:cubicBezTo>
                    <a:cubicBezTo>
                      <a:pt x="0" y="479"/>
                      <a:pt x="8" y="510"/>
                      <a:pt x="8" y="533"/>
                    </a:cubicBezTo>
                    <a:cubicBezTo>
                      <a:pt x="16" y="564"/>
                      <a:pt x="23" y="595"/>
                      <a:pt x="31" y="619"/>
                    </a:cubicBezTo>
                    <a:cubicBezTo>
                      <a:pt x="47" y="650"/>
                      <a:pt x="62" y="673"/>
                      <a:pt x="78" y="696"/>
                    </a:cubicBezTo>
                    <a:cubicBezTo>
                      <a:pt x="93" y="719"/>
                      <a:pt x="109" y="743"/>
                      <a:pt x="132" y="766"/>
                    </a:cubicBezTo>
                    <a:cubicBezTo>
                      <a:pt x="221" y="851"/>
                      <a:pt x="336" y="894"/>
                      <a:pt x="450" y="894"/>
                    </a:cubicBezTo>
                    <a:cubicBezTo>
                      <a:pt x="564" y="894"/>
                      <a:pt x="679" y="851"/>
                      <a:pt x="768" y="766"/>
                    </a:cubicBezTo>
                    <a:cubicBezTo>
                      <a:pt x="783" y="743"/>
                      <a:pt x="807" y="719"/>
                      <a:pt x="822" y="696"/>
                    </a:cubicBezTo>
                    <a:cubicBezTo>
                      <a:pt x="838" y="673"/>
                      <a:pt x="853" y="650"/>
                      <a:pt x="861" y="619"/>
                    </a:cubicBezTo>
                    <a:cubicBezTo>
                      <a:pt x="877" y="595"/>
                      <a:pt x="884" y="564"/>
                      <a:pt x="884" y="533"/>
                    </a:cubicBezTo>
                    <a:cubicBezTo>
                      <a:pt x="892" y="510"/>
                      <a:pt x="900" y="479"/>
                      <a:pt x="900" y="448"/>
                    </a:cubicBezTo>
                    <a:cubicBezTo>
                      <a:pt x="900" y="417"/>
                      <a:pt x="892" y="386"/>
                      <a:pt x="884" y="363"/>
                    </a:cubicBezTo>
                    <a:cubicBezTo>
                      <a:pt x="884" y="332"/>
                      <a:pt x="877" y="301"/>
                      <a:pt x="861" y="277"/>
                    </a:cubicBezTo>
                    <a:cubicBezTo>
                      <a:pt x="853" y="246"/>
                      <a:pt x="838" y="223"/>
                      <a:pt x="822" y="200"/>
                    </a:cubicBezTo>
                    <a:cubicBezTo>
                      <a:pt x="807" y="177"/>
                      <a:pt x="783" y="153"/>
                      <a:pt x="768" y="130"/>
                    </a:cubicBezTo>
                    <a:cubicBezTo>
                      <a:pt x="678" y="46"/>
                      <a:pt x="556" y="0"/>
                      <a:pt x="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0"/>
              <p:cNvSpPr/>
              <p:nvPr/>
            </p:nvSpPr>
            <p:spPr>
              <a:xfrm>
                <a:off x="3918737" y="2018681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4"/>
                      <a:pt x="202" y="894"/>
                      <a:pt x="598" y="894"/>
                    </a:cubicBezTo>
                    <a:cubicBezTo>
                      <a:pt x="1001" y="894"/>
                      <a:pt x="1195" y="414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0"/>
              <p:cNvSpPr/>
              <p:nvPr/>
            </p:nvSpPr>
            <p:spPr>
              <a:xfrm>
                <a:off x="4166022" y="1769869"/>
                <a:ext cx="70160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899" extrusionOk="0">
                    <a:moveTo>
                      <a:pt x="628" y="1"/>
                    </a:moveTo>
                    <a:cubicBezTo>
                      <a:pt x="571" y="1"/>
                      <a:pt x="511" y="12"/>
                      <a:pt x="450" y="38"/>
                    </a:cubicBezTo>
                    <a:cubicBezTo>
                      <a:pt x="0" y="224"/>
                      <a:pt x="132" y="898"/>
                      <a:pt x="621" y="898"/>
                    </a:cubicBezTo>
                    <a:cubicBezTo>
                      <a:pt x="745" y="898"/>
                      <a:pt x="853" y="852"/>
                      <a:pt x="939" y="766"/>
                    </a:cubicBezTo>
                    <a:cubicBezTo>
                      <a:pt x="1240" y="465"/>
                      <a:pt x="991" y="1"/>
                      <a:pt x="6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0"/>
              <p:cNvSpPr/>
              <p:nvPr/>
            </p:nvSpPr>
            <p:spPr>
              <a:xfrm>
                <a:off x="3544868" y="2391417"/>
                <a:ext cx="70103" cy="50938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901" extrusionOk="0">
                    <a:moveTo>
                      <a:pt x="606" y="1"/>
                    </a:moveTo>
                    <a:cubicBezTo>
                      <a:pt x="241" y="1"/>
                      <a:pt x="1" y="468"/>
                      <a:pt x="301" y="769"/>
                    </a:cubicBezTo>
                    <a:cubicBezTo>
                      <a:pt x="379" y="854"/>
                      <a:pt x="495" y="901"/>
                      <a:pt x="611" y="901"/>
                    </a:cubicBezTo>
                    <a:cubicBezTo>
                      <a:pt x="1108" y="901"/>
                      <a:pt x="1240" y="226"/>
                      <a:pt x="790" y="40"/>
                    </a:cubicBezTo>
                    <a:cubicBezTo>
                      <a:pt x="726" y="13"/>
                      <a:pt x="664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0"/>
              <p:cNvSpPr/>
              <p:nvPr/>
            </p:nvSpPr>
            <p:spPr>
              <a:xfrm>
                <a:off x="4043227" y="1894190"/>
                <a:ext cx="67616" cy="50542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894" extrusionOk="0">
                    <a:moveTo>
                      <a:pt x="598" y="0"/>
                    </a:moveTo>
                    <a:cubicBezTo>
                      <a:pt x="484" y="0"/>
                      <a:pt x="369" y="45"/>
                      <a:pt x="280" y="134"/>
                    </a:cubicBezTo>
                    <a:cubicBezTo>
                      <a:pt x="1" y="413"/>
                      <a:pt x="195" y="894"/>
                      <a:pt x="598" y="894"/>
                    </a:cubicBezTo>
                    <a:cubicBezTo>
                      <a:pt x="994" y="894"/>
                      <a:pt x="1195" y="413"/>
                      <a:pt x="916" y="134"/>
                    </a:cubicBezTo>
                    <a:cubicBezTo>
                      <a:pt x="827" y="45"/>
                      <a:pt x="712" y="0"/>
                      <a:pt x="5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0"/>
              <p:cNvSpPr/>
              <p:nvPr/>
            </p:nvSpPr>
            <p:spPr>
              <a:xfrm>
                <a:off x="3670151" y="2267266"/>
                <a:ext cx="67559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895" extrusionOk="0">
                    <a:moveTo>
                      <a:pt x="598" y="1"/>
                    </a:moveTo>
                    <a:cubicBezTo>
                      <a:pt x="483" y="1"/>
                      <a:pt x="369" y="45"/>
                      <a:pt x="280" y="134"/>
                    </a:cubicBezTo>
                    <a:cubicBezTo>
                      <a:pt x="1" y="413"/>
                      <a:pt x="202" y="894"/>
                      <a:pt x="598" y="894"/>
                    </a:cubicBezTo>
                    <a:cubicBezTo>
                      <a:pt x="993" y="894"/>
                      <a:pt x="1195" y="413"/>
                      <a:pt x="916" y="134"/>
                    </a:cubicBezTo>
                    <a:cubicBezTo>
                      <a:pt x="826" y="45"/>
                      <a:pt x="712" y="1"/>
                      <a:pt x="5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0"/>
              <p:cNvSpPr/>
              <p:nvPr/>
            </p:nvSpPr>
            <p:spPr>
              <a:xfrm>
                <a:off x="3794246" y="2142775"/>
                <a:ext cx="68012" cy="50995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902" extrusionOk="0">
                    <a:moveTo>
                      <a:pt x="601" y="0"/>
                    </a:moveTo>
                    <a:cubicBezTo>
                      <a:pt x="487" y="0"/>
                      <a:pt x="372" y="45"/>
                      <a:pt x="287" y="134"/>
                    </a:cubicBezTo>
                    <a:cubicBezTo>
                      <a:pt x="0" y="413"/>
                      <a:pt x="202" y="902"/>
                      <a:pt x="605" y="902"/>
                    </a:cubicBezTo>
                    <a:cubicBezTo>
                      <a:pt x="1001" y="902"/>
                      <a:pt x="1202" y="413"/>
                      <a:pt x="915" y="134"/>
                    </a:cubicBezTo>
                    <a:cubicBezTo>
                      <a:pt x="830" y="45"/>
                      <a:pt x="716" y="0"/>
                      <a:pt x="6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0"/>
              <p:cNvSpPr/>
              <p:nvPr/>
            </p:nvSpPr>
            <p:spPr>
              <a:xfrm>
                <a:off x="3429875" y="2515851"/>
                <a:ext cx="50938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895" extrusionOk="0">
                    <a:moveTo>
                      <a:pt x="451" y="0"/>
                    </a:moveTo>
                    <a:cubicBezTo>
                      <a:pt x="336" y="0"/>
                      <a:pt x="222" y="45"/>
                      <a:pt x="133" y="134"/>
                    </a:cubicBezTo>
                    <a:cubicBezTo>
                      <a:pt x="110" y="150"/>
                      <a:pt x="94" y="173"/>
                      <a:pt x="79" y="196"/>
                    </a:cubicBezTo>
                    <a:cubicBezTo>
                      <a:pt x="63" y="227"/>
                      <a:pt x="48" y="251"/>
                      <a:pt x="40" y="274"/>
                    </a:cubicBezTo>
                    <a:cubicBezTo>
                      <a:pt x="24" y="305"/>
                      <a:pt x="17" y="336"/>
                      <a:pt x="9" y="359"/>
                    </a:cubicBezTo>
                    <a:cubicBezTo>
                      <a:pt x="9" y="390"/>
                      <a:pt x="1" y="421"/>
                      <a:pt x="1" y="452"/>
                    </a:cubicBezTo>
                    <a:cubicBezTo>
                      <a:pt x="1" y="569"/>
                      <a:pt x="48" y="685"/>
                      <a:pt x="133" y="762"/>
                    </a:cubicBezTo>
                    <a:cubicBezTo>
                      <a:pt x="156" y="786"/>
                      <a:pt x="179" y="809"/>
                      <a:pt x="203" y="824"/>
                    </a:cubicBezTo>
                    <a:cubicBezTo>
                      <a:pt x="226" y="840"/>
                      <a:pt x="249" y="855"/>
                      <a:pt x="280" y="863"/>
                    </a:cubicBezTo>
                    <a:cubicBezTo>
                      <a:pt x="303" y="871"/>
                      <a:pt x="334" y="879"/>
                      <a:pt x="358" y="886"/>
                    </a:cubicBezTo>
                    <a:cubicBezTo>
                      <a:pt x="389" y="894"/>
                      <a:pt x="420" y="894"/>
                      <a:pt x="451" y="894"/>
                    </a:cubicBezTo>
                    <a:cubicBezTo>
                      <a:pt x="482" y="894"/>
                      <a:pt x="505" y="894"/>
                      <a:pt x="536" y="886"/>
                    </a:cubicBezTo>
                    <a:cubicBezTo>
                      <a:pt x="598" y="879"/>
                      <a:pt x="652" y="855"/>
                      <a:pt x="699" y="824"/>
                    </a:cubicBezTo>
                    <a:cubicBezTo>
                      <a:pt x="722" y="809"/>
                      <a:pt x="745" y="786"/>
                      <a:pt x="769" y="762"/>
                    </a:cubicBezTo>
                    <a:cubicBezTo>
                      <a:pt x="846" y="685"/>
                      <a:pt x="901" y="569"/>
                      <a:pt x="901" y="452"/>
                    </a:cubicBezTo>
                    <a:cubicBezTo>
                      <a:pt x="901" y="421"/>
                      <a:pt x="893" y="390"/>
                      <a:pt x="893" y="359"/>
                    </a:cubicBezTo>
                    <a:cubicBezTo>
                      <a:pt x="885" y="336"/>
                      <a:pt x="877" y="305"/>
                      <a:pt x="862" y="274"/>
                    </a:cubicBezTo>
                    <a:cubicBezTo>
                      <a:pt x="854" y="251"/>
                      <a:pt x="839" y="227"/>
                      <a:pt x="823" y="196"/>
                    </a:cubicBezTo>
                    <a:cubicBezTo>
                      <a:pt x="807" y="173"/>
                      <a:pt x="784" y="150"/>
                      <a:pt x="769" y="134"/>
                    </a:cubicBezTo>
                    <a:cubicBezTo>
                      <a:pt x="680" y="45"/>
                      <a:pt x="565" y="0"/>
                      <a:pt x="4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10"/>
            <p:cNvSpPr/>
            <p:nvPr/>
          </p:nvSpPr>
          <p:spPr>
            <a:xfrm>
              <a:off x="8310165" y="4564287"/>
              <a:ext cx="595683" cy="833729"/>
            </a:xfrm>
            <a:custGeom>
              <a:avLst/>
              <a:gdLst/>
              <a:ahLst/>
              <a:cxnLst/>
              <a:rect l="l" t="t" r="r" b="b"/>
              <a:pathLst>
                <a:path w="11023" h="15428" extrusionOk="0">
                  <a:moveTo>
                    <a:pt x="10442" y="1"/>
                  </a:moveTo>
                  <a:cubicBezTo>
                    <a:pt x="10443" y="1"/>
                    <a:pt x="10444" y="1"/>
                    <a:pt x="10446" y="1"/>
                  </a:cubicBezTo>
                  <a:lnTo>
                    <a:pt x="10446" y="1"/>
                  </a:lnTo>
                  <a:cubicBezTo>
                    <a:pt x="10447" y="1"/>
                    <a:pt x="10448" y="1"/>
                    <a:pt x="10449" y="1"/>
                  </a:cubicBezTo>
                  <a:close/>
                  <a:moveTo>
                    <a:pt x="10446" y="1"/>
                  </a:moveTo>
                  <a:lnTo>
                    <a:pt x="10446" y="1"/>
                  </a:lnTo>
                  <a:cubicBezTo>
                    <a:pt x="10037" y="4"/>
                    <a:pt x="9807" y="475"/>
                    <a:pt x="10062" y="792"/>
                  </a:cubicBezTo>
                  <a:lnTo>
                    <a:pt x="5773" y="5080"/>
                  </a:lnTo>
                  <a:cubicBezTo>
                    <a:pt x="5766" y="5096"/>
                    <a:pt x="5758" y="5111"/>
                    <a:pt x="5758" y="5127"/>
                  </a:cubicBezTo>
                  <a:lnTo>
                    <a:pt x="5758" y="9617"/>
                  </a:lnTo>
                  <a:lnTo>
                    <a:pt x="43" y="15324"/>
                  </a:lnTo>
                  <a:cubicBezTo>
                    <a:pt x="1" y="15366"/>
                    <a:pt x="42" y="15427"/>
                    <a:pt x="88" y="15427"/>
                  </a:cubicBezTo>
                  <a:cubicBezTo>
                    <a:pt x="102" y="15427"/>
                    <a:pt x="116" y="15422"/>
                    <a:pt x="128" y="15410"/>
                  </a:cubicBezTo>
                  <a:lnTo>
                    <a:pt x="5859" y="9679"/>
                  </a:lnTo>
                  <a:cubicBezTo>
                    <a:pt x="5874" y="9671"/>
                    <a:pt x="5874" y="9656"/>
                    <a:pt x="5874" y="9640"/>
                  </a:cubicBezTo>
                  <a:lnTo>
                    <a:pt x="5874" y="5150"/>
                  </a:lnTo>
                  <a:lnTo>
                    <a:pt x="10139" y="885"/>
                  </a:lnTo>
                  <a:cubicBezTo>
                    <a:pt x="10231" y="953"/>
                    <a:pt x="10336" y="985"/>
                    <a:pt x="10439" y="985"/>
                  </a:cubicBezTo>
                  <a:cubicBezTo>
                    <a:pt x="10641" y="985"/>
                    <a:pt x="10835" y="863"/>
                    <a:pt x="10907" y="652"/>
                  </a:cubicBezTo>
                  <a:cubicBezTo>
                    <a:pt x="11023" y="336"/>
                    <a:pt x="10785" y="3"/>
                    <a:pt x="10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517519" y="4564280"/>
              <a:ext cx="692631" cy="690469"/>
            </a:xfrm>
            <a:custGeom>
              <a:avLst/>
              <a:gdLst/>
              <a:ahLst/>
              <a:cxnLst/>
              <a:rect l="l" t="t" r="r" b="b"/>
              <a:pathLst>
                <a:path w="12817" h="12777" extrusionOk="0">
                  <a:moveTo>
                    <a:pt x="12701" y="1"/>
                  </a:moveTo>
                  <a:cubicBezTo>
                    <a:pt x="12681" y="1"/>
                    <a:pt x="12660" y="9"/>
                    <a:pt x="12641" y="27"/>
                  </a:cubicBezTo>
                  <a:lnTo>
                    <a:pt x="32" y="12637"/>
                  </a:lnTo>
                  <a:cubicBezTo>
                    <a:pt x="1" y="12668"/>
                    <a:pt x="1" y="12722"/>
                    <a:pt x="32" y="12753"/>
                  </a:cubicBezTo>
                  <a:cubicBezTo>
                    <a:pt x="47" y="12769"/>
                    <a:pt x="63" y="12776"/>
                    <a:pt x="86" y="12776"/>
                  </a:cubicBezTo>
                  <a:cubicBezTo>
                    <a:pt x="109" y="12776"/>
                    <a:pt x="133" y="12769"/>
                    <a:pt x="148" y="12753"/>
                  </a:cubicBezTo>
                  <a:lnTo>
                    <a:pt x="12757" y="136"/>
                  </a:lnTo>
                  <a:cubicBezTo>
                    <a:pt x="12816" y="77"/>
                    <a:pt x="12764" y="1"/>
                    <a:pt x="12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" name="Google Shape;307;p10"/>
            <p:cNvGrpSpPr/>
            <p:nvPr/>
          </p:nvGrpSpPr>
          <p:grpSpPr>
            <a:xfrm>
              <a:off x="8061224" y="4842895"/>
              <a:ext cx="269497" cy="230589"/>
              <a:chOff x="-245801" y="266720"/>
              <a:chExt cx="269497" cy="230589"/>
            </a:xfrm>
          </p:grpSpPr>
          <p:sp>
            <p:nvSpPr>
              <p:cNvPr id="308" name="Google Shape;308;p10"/>
              <p:cNvSpPr/>
              <p:nvPr/>
            </p:nvSpPr>
            <p:spPr>
              <a:xfrm>
                <a:off x="-245801" y="266720"/>
                <a:ext cx="269497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267" extrusionOk="0">
                    <a:moveTo>
                      <a:pt x="2837" y="166"/>
                    </a:moveTo>
                    <a:cubicBezTo>
                      <a:pt x="3846" y="166"/>
                      <a:pt x="4816" y="952"/>
                      <a:pt x="4816" y="2134"/>
                    </a:cubicBezTo>
                    <a:cubicBezTo>
                      <a:pt x="4816" y="3219"/>
                      <a:pt x="3940" y="4096"/>
                      <a:pt x="2854" y="4103"/>
                    </a:cubicBezTo>
                    <a:cubicBezTo>
                      <a:pt x="1102" y="4103"/>
                      <a:pt x="226" y="1986"/>
                      <a:pt x="1466" y="746"/>
                    </a:cubicBezTo>
                    <a:cubicBezTo>
                      <a:pt x="1865" y="345"/>
                      <a:pt x="2355" y="166"/>
                      <a:pt x="2837" y="166"/>
                    </a:cubicBezTo>
                    <a:close/>
                    <a:moveTo>
                      <a:pt x="2840" y="0"/>
                    </a:moveTo>
                    <a:cubicBezTo>
                      <a:pt x="2315" y="0"/>
                      <a:pt x="1779" y="195"/>
                      <a:pt x="1342" y="629"/>
                    </a:cubicBezTo>
                    <a:cubicBezTo>
                      <a:pt x="1" y="1971"/>
                      <a:pt x="955" y="4266"/>
                      <a:pt x="2854" y="4266"/>
                    </a:cubicBezTo>
                    <a:cubicBezTo>
                      <a:pt x="4033" y="4266"/>
                      <a:pt x="4987" y="3312"/>
                      <a:pt x="4987" y="2134"/>
                    </a:cubicBezTo>
                    <a:cubicBezTo>
                      <a:pt x="4987" y="849"/>
                      <a:pt x="3937" y="0"/>
                      <a:pt x="28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0"/>
              <p:cNvSpPr/>
              <p:nvPr/>
            </p:nvSpPr>
            <p:spPr>
              <a:xfrm>
                <a:off x="-141881" y="331730"/>
                <a:ext cx="101055" cy="10105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1" y="0"/>
                    </a:moveTo>
                    <a:cubicBezTo>
                      <a:pt x="420" y="0"/>
                      <a:pt x="1" y="419"/>
                      <a:pt x="1" y="931"/>
                    </a:cubicBezTo>
                    <a:cubicBezTo>
                      <a:pt x="1" y="1450"/>
                      <a:pt x="420" y="1869"/>
                      <a:pt x="931" y="1869"/>
                    </a:cubicBezTo>
                    <a:cubicBezTo>
                      <a:pt x="1451" y="1869"/>
                      <a:pt x="1870" y="1450"/>
                      <a:pt x="1870" y="931"/>
                    </a:cubicBezTo>
                    <a:cubicBezTo>
                      <a:pt x="1870" y="419"/>
                      <a:pt x="1451" y="0"/>
                      <a:pt x="9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10"/>
          <p:cNvGrpSpPr/>
          <p:nvPr/>
        </p:nvGrpSpPr>
        <p:grpSpPr>
          <a:xfrm>
            <a:off x="2" y="-768516"/>
            <a:ext cx="1930748" cy="1844980"/>
            <a:chOff x="2687452" y="-845991"/>
            <a:chExt cx="1930748" cy="1844980"/>
          </a:xfrm>
        </p:grpSpPr>
        <p:sp>
          <p:nvSpPr>
            <p:cNvPr id="311" name="Google Shape;311;p10"/>
            <p:cNvSpPr/>
            <p:nvPr/>
          </p:nvSpPr>
          <p:spPr>
            <a:xfrm>
              <a:off x="2687452" y="-845991"/>
              <a:ext cx="1659839" cy="1844980"/>
            </a:xfrm>
            <a:custGeom>
              <a:avLst/>
              <a:gdLst/>
              <a:ahLst/>
              <a:cxnLst/>
              <a:rect l="l" t="t" r="r" b="b"/>
              <a:pathLst>
                <a:path w="30715" h="34141" extrusionOk="0">
                  <a:moveTo>
                    <a:pt x="30626" y="1"/>
                  </a:moveTo>
                  <a:cubicBezTo>
                    <a:pt x="30604" y="1"/>
                    <a:pt x="30583" y="8"/>
                    <a:pt x="30567" y="24"/>
                  </a:cubicBezTo>
                  <a:lnTo>
                    <a:pt x="4349" y="26243"/>
                  </a:lnTo>
                  <a:cubicBezTo>
                    <a:pt x="4333" y="26258"/>
                    <a:pt x="4325" y="26282"/>
                    <a:pt x="4325" y="26305"/>
                  </a:cubicBezTo>
                  <a:lnTo>
                    <a:pt x="4325" y="29965"/>
                  </a:lnTo>
                  <a:lnTo>
                    <a:pt x="1347" y="32943"/>
                  </a:lnTo>
                  <a:cubicBezTo>
                    <a:pt x="1213" y="32838"/>
                    <a:pt x="1072" y="32794"/>
                    <a:pt x="938" y="32794"/>
                  </a:cubicBezTo>
                  <a:cubicBezTo>
                    <a:pt x="417" y="32794"/>
                    <a:pt x="1" y="33473"/>
                    <a:pt x="463" y="33936"/>
                  </a:cubicBezTo>
                  <a:cubicBezTo>
                    <a:pt x="607" y="34079"/>
                    <a:pt x="771" y="34140"/>
                    <a:pt x="929" y="34140"/>
                  </a:cubicBezTo>
                  <a:cubicBezTo>
                    <a:pt x="1418" y="34140"/>
                    <a:pt x="1851" y="33558"/>
                    <a:pt x="1464" y="33059"/>
                  </a:cubicBezTo>
                  <a:lnTo>
                    <a:pt x="4465" y="30050"/>
                  </a:lnTo>
                  <a:cubicBezTo>
                    <a:pt x="4480" y="30035"/>
                    <a:pt x="4488" y="30019"/>
                    <a:pt x="4488" y="29996"/>
                  </a:cubicBezTo>
                  <a:lnTo>
                    <a:pt x="4488" y="26336"/>
                  </a:lnTo>
                  <a:lnTo>
                    <a:pt x="9436" y="21388"/>
                  </a:lnTo>
                  <a:lnTo>
                    <a:pt x="10180" y="21412"/>
                  </a:lnTo>
                  <a:lnTo>
                    <a:pt x="12995" y="18604"/>
                  </a:lnTo>
                  <a:lnTo>
                    <a:pt x="12972" y="17860"/>
                  </a:lnTo>
                  <a:lnTo>
                    <a:pt x="30684" y="140"/>
                  </a:lnTo>
                  <a:cubicBezTo>
                    <a:pt x="30715" y="109"/>
                    <a:pt x="30715" y="55"/>
                    <a:pt x="30684" y="24"/>
                  </a:cubicBezTo>
                  <a:cubicBezTo>
                    <a:pt x="30668" y="8"/>
                    <a:pt x="30647" y="1"/>
                    <a:pt x="3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" name="Google Shape;312;p10"/>
            <p:cNvGrpSpPr/>
            <p:nvPr/>
          </p:nvGrpSpPr>
          <p:grpSpPr>
            <a:xfrm>
              <a:off x="3252412" y="33090"/>
              <a:ext cx="743488" cy="602656"/>
              <a:chOff x="1005462" y="33090"/>
              <a:chExt cx="743488" cy="602656"/>
            </a:xfrm>
          </p:grpSpPr>
          <p:sp>
            <p:nvSpPr>
              <p:cNvPr id="313" name="Google Shape;313;p10"/>
              <p:cNvSpPr/>
              <p:nvPr/>
            </p:nvSpPr>
            <p:spPr>
              <a:xfrm>
                <a:off x="1005462" y="603862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0"/>
              <p:cNvSpPr/>
              <p:nvPr/>
            </p:nvSpPr>
            <p:spPr>
              <a:xfrm>
                <a:off x="1100573" y="508697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0"/>
              <p:cNvSpPr/>
              <p:nvPr/>
            </p:nvSpPr>
            <p:spPr>
              <a:xfrm>
                <a:off x="1195739" y="41358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0"/>
              <p:cNvSpPr/>
              <p:nvPr/>
            </p:nvSpPr>
            <p:spPr>
              <a:xfrm>
                <a:off x="1290850" y="318476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0"/>
              <p:cNvSpPr/>
              <p:nvPr/>
            </p:nvSpPr>
            <p:spPr>
              <a:xfrm>
                <a:off x="1385961" y="223311"/>
                <a:ext cx="172712" cy="31938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1" extrusionOk="0">
                    <a:moveTo>
                      <a:pt x="590" y="1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0"/>
              <p:cNvSpPr/>
              <p:nvPr/>
            </p:nvSpPr>
            <p:spPr>
              <a:xfrm>
                <a:off x="1481126" y="12820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1"/>
                    </a:moveTo>
                    <a:lnTo>
                      <a:pt x="0" y="590"/>
                    </a:lnTo>
                    <a:lnTo>
                      <a:pt x="2614" y="590"/>
                    </a:lnTo>
                    <a:lnTo>
                      <a:pt x="31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0"/>
              <p:cNvSpPr/>
              <p:nvPr/>
            </p:nvSpPr>
            <p:spPr>
              <a:xfrm>
                <a:off x="1576238" y="33090"/>
                <a:ext cx="172712" cy="31884"/>
              </a:xfrm>
              <a:custGeom>
                <a:avLst/>
                <a:gdLst/>
                <a:ahLst/>
                <a:cxnLst/>
                <a:rect l="l" t="t" r="r" b="b"/>
                <a:pathLst>
                  <a:path w="3196" h="590" extrusionOk="0">
                    <a:moveTo>
                      <a:pt x="590" y="0"/>
                    </a:moveTo>
                    <a:lnTo>
                      <a:pt x="1" y="590"/>
                    </a:lnTo>
                    <a:lnTo>
                      <a:pt x="2614" y="590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10"/>
            <p:cNvGrpSpPr/>
            <p:nvPr/>
          </p:nvGrpSpPr>
          <p:grpSpPr>
            <a:xfrm>
              <a:off x="3409250" y="-113896"/>
              <a:ext cx="1208950" cy="1034520"/>
              <a:chOff x="5451525" y="-113896"/>
              <a:chExt cx="1208950" cy="1034520"/>
            </a:xfrm>
          </p:grpSpPr>
          <p:sp>
            <p:nvSpPr>
              <p:cNvPr id="321" name="Google Shape;321;p10"/>
              <p:cNvSpPr/>
              <p:nvPr/>
            </p:nvSpPr>
            <p:spPr>
              <a:xfrm>
                <a:off x="5889324" y="-113896"/>
                <a:ext cx="771151" cy="964344"/>
              </a:xfrm>
              <a:custGeom>
                <a:avLst/>
                <a:gdLst/>
                <a:ahLst/>
                <a:cxnLst/>
                <a:rect l="l" t="t" r="r" b="b"/>
                <a:pathLst>
                  <a:path w="14270" h="17845" extrusionOk="0">
                    <a:moveTo>
                      <a:pt x="14184" y="1"/>
                    </a:moveTo>
                    <a:cubicBezTo>
                      <a:pt x="14165" y="1"/>
                      <a:pt x="14146" y="9"/>
                      <a:pt x="14130" y="24"/>
                    </a:cubicBezTo>
                    <a:lnTo>
                      <a:pt x="4188" y="9958"/>
                    </a:lnTo>
                    <a:cubicBezTo>
                      <a:pt x="4173" y="9973"/>
                      <a:pt x="4165" y="9997"/>
                      <a:pt x="4165" y="10020"/>
                    </a:cubicBezTo>
                    <a:lnTo>
                      <a:pt x="4165" y="13680"/>
                    </a:lnTo>
                    <a:lnTo>
                      <a:pt x="1187" y="16658"/>
                    </a:lnTo>
                    <a:cubicBezTo>
                      <a:pt x="1065" y="16560"/>
                      <a:pt x="921" y="16514"/>
                      <a:pt x="780" y="16514"/>
                    </a:cubicBezTo>
                    <a:cubicBezTo>
                      <a:pt x="509" y="16514"/>
                      <a:pt x="245" y="16680"/>
                      <a:pt x="148" y="16961"/>
                    </a:cubicBezTo>
                    <a:cubicBezTo>
                      <a:pt x="1" y="17395"/>
                      <a:pt x="327" y="17845"/>
                      <a:pt x="776" y="17845"/>
                    </a:cubicBezTo>
                    <a:cubicBezTo>
                      <a:pt x="1335" y="17845"/>
                      <a:pt x="1645" y="17209"/>
                      <a:pt x="1304" y="16774"/>
                    </a:cubicBezTo>
                    <a:lnTo>
                      <a:pt x="4305" y="13766"/>
                    </a:lnTo>
                    <a:cubicBezTo>
                      <a:pt x="4320" y="13750"/>
                      <a:pt x="4328" y="13735"/>
                      <a:pt x="4336" y="13711"/>
                    </a:cubicBezTo>
                    <a:lnTo>
                      <a:pt x="4336" y="10051"/>
                    </a:lnTo>
                    <a:lnTo>
                      <a:pt x="14239" y="140"/>
                    </a:lnTo>
                    <a:cubicBezTo>
                      <a:pt x="14270" y="109"/>
                      <a:pt x="14270" y="55"/>
                      <a:pt x="14239" y="24"/>
                    </a:cubicBezTo>
                    <a:cubicBezTo>
                      <a:pt x="14223" y="9"/>
                      <a:pt x="14204" y="1"/>
                      <a:pt x="14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10"/>
              <p:cNvGrpSpPr/>
              <p:nvPr/>
            </p:nvGrpSpPr>
            <p:grpSpPr>
              <a:xfrm>
                <a:off x="5451525" y="6"/>
                <a:ext cx="921187" cy="920619"/>
                <a:chOff x="3429875" y="1645831"/>
                <a:chExt cx="921187" cy="920619"/>
              </a:xfrm>
            </p:grpSpPr>
            <p:sp>
              <p:nvSpPr>
                <p:cNvPr id="323" name="Google Shape;323;p10"/>
                <p:cNvSpPr/>
                <p:nvPr/>
              </p:nvSpPr>
              <p:spPr>
                <a:xfrm>
                  <a:off x="4300181" y="1645831"/>
                  <a:ext cx="50882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894" extrusionOk="0">
                      <a:moveTo>
                        <a:pt x="437" y="0"/>
                      </a:moveTo>
                      <a:cubicBezTo>
                        <a:pt x="413" y="0"/>
                        <a:pt x="388" y="2"/>
                        <a:pt x="365" y="6"/>
                      </a:cubicBezTo>
                      <a:cubicBezTo>
                        <a:pt x="334" y="14"/>
                        <a:pt x="303" y="21"/>
                        <a:pt x="279" y="37"/>
                      </a:cubicBezTo>
                      <a:cubicBezTo>
                        <a:pt x="248" y="45"/>
                        <a:pt x="225" y="60"/>
                        <a:pt x="202" y="76"/>
                      </a:cubicBezTo>
                      <a:cubicBezTo>
                        <a:pt x="179" y="91"/>
                        <a:pt x="155" y="107"/>
                        <a:pt x="132" y="130"/>
                      </a:cubicBezTo>
                      <a:cubicBezTo>
                        <a:pt x="93" y="177"/>
                        <a:pt x="55" y="223"/>
                        <a:pt x="31" y="277"/>
                      </a:cubicBezTo>
                      <a:cubicBezTo>
                        <a:pt x="23" y="301"/>
                        <a:pt x="16" y="332"/>
                        <a:pt x="8" y="363"/>
                      </a:cubicBezTo>
                      <a:cubicBezTo>
                        <a:pt x="0" y="386"/>
                        <a:pt x="0" y="417"/>
                        <a:pt x="0" y="448"/>
                      </a:cubicBezTo>
                      <a:cubicBezTo>
                        <a:pt x="0" y="479"/>
                        <a:pt x="8" y="510"/>
                        <a:pt x="8" y="533"/>
                      </a:cubicBezTo>
                      <a:cubicBezTo>
                        <a:pt x="16" y="564"/>
                        <a:pt x="23" y="595"/>
                        <a:pt x="31" y="619"/>
                      </a:cubicBezTo>
                      <a:cubicBezTo>
                        <a:pt x="47" y="650"/>
                        <a:pt x="62" y="673"/>
                        <a:pt x="78" y="696"/>
                      </a:cubicBezTo>
                      <a:cubicBezTo>
                        <a:pt x="93" y="719"/>
                        <a:pt x="109" y="743"/>
                        <a:pt x="132" y="766"/>
                      </a:cubicBezTo>
                      <a:cubicBezTo>
                        <a:pt x="221" y="851"/>
                        <a:pt x="336" y="894"/>
                        <a:pt x="450" y="894"/>
                      </a:cubicBezTo>
                      <a:cubicBezTo>
                        <a:pt x="564" y="894"/>
                        <a:pt x="679" y="851"/>
                        <a:pt x="768" y="766"/>
                      </a:cubicBezTo>
                      <a:cubicBezTo>
                        <a:pt x="783" y="743"/>
                        <a:pt x="807" y="719"/>
                        <a:pt x="822" y="696"/>
                      </a:cubicBezTo>
                      <a:cubicBezTo>
                        <a:pt x="838" y="673"/>
                        <a:pt x="853" y="650"/>
                        <a:pt x="861" y="619"/>
                      </a:cubicBezTo>
                      <a:cubicBezTo>
                        <a:pt x="877" y="595"/>
                        <a:pt x="884" y="564"/>
                        <a:pt x="884" y="533"/>
                      </a:cubicBezTo>
                      <a:cubicBezTo>
                        <a:pt x="892" y="510"/>
                        <a:pt x="900" y="479"/>
                        <a:pt x="900" y="448"/>
                      </a:cubicBezTo>
                      <a:cubicBezTo>
                        <a:pt x="900" y="417"/>
                        <a:pt x="892" y="386"/>
                        <a:pt x="884" y="363"/>
                      </a:cubicBezTo>
                      <a:cubicBezTo>
                        <a:pt x="884" y="332"/>
                        <a:pt x="877" y="301"/>
                        <a:pt x="861" y="277"/>
                      </a:cubicBezTo>
                      <a:cubicBezTo>
                        <a:pt x="853" y="246"/>
                        <a:pt x="838" y="223"/>
                        <a:pt x="822" y="200"/>
                      </a:cubicBezTo>
                      <a:cubicBezTo>
                        <a:pt x="807" y="177"/>
                        <a:pt x="783" y="153"/>
                        <a:pt x="768" y="130"/>
                      </a:cubicBezTo>
                      <a:cubicBezTo>
                        <a:pt x="678" y="46"/>
                        <a:pt x="556" y="0"/>
                        <a:pt x="4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0"/>
                <p:cNvSpPr/>
                <p:nvPr/>
              </p:nvSpPr>
              <p:spPr>
                <a:xfrm>
                  <a:off x="3918737" y="2018681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4"/>
                        <a:pt x="202" y="894"/>
                        <a:pt x="598" y="894"/>
                      </a:cubicBezTo>
                      <a:cubicBezTo>
                        <a:pt x="1001" y="894"/>
                        <a:pt x="1195" y="414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0"/>
                <p:cNvSpPr/>
                <p:nvPr/>
              </p:nvSpPr>
              <p:spPr>
                <a:xfrm>
                  <a:off x="4166022" y="1769869"/>
                  <a:ext cx="70160" cy="5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" h="899" extrusionOk="0">
                      <a:moveTo>
                        <a:pt x="628" y="1"/>
                      </a:moveTo>
                      <a:cubicBezTo>
                        <a:pt x="571" y="1"/>
                        <a:pt x="511" y="12"/>
                        <a:pt x="450" y="38"/>
                      </a:cubicBezTo>
                      <a:cubicBezTo>
                        <a:pt x="0" y="224"/>
                        <a:pt x="132" y="898"/>
                        <a:pt x="621" y="898"/>
                      </a:cubicBezTo>
                      <a:cubicBezTo>
                        <a:pt x="745" y="898"/>
                        <a:pt x="853" y="852"/>
                        <a:pt x="939" y="766"/>
                      </a:cubicBezTo>
                      <a:cubicBezTo>
                        <a:pt x="1240" y="465"/>
                        <a:pt x="991" y="1"/>
                        <a:pt x="6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0"/>
                <p:cNvSpPr/>
                <p:nvPr/>
              </p:nvSpPr>
              <p:spPr>
                <a:xfrm>
                  <a:off x="3544868" y="2391417"/>
                  <a:ext cx="70103" cy="50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" h="901" extrusionOk="0">
                      <a:moveTo>
                        <a:pt x="606" y="1"/>
                      </a:moveTo>
                      <a:cubicBezTo>
                        <a:pt x="241" y="1"/>
                        <a:pt x="1" y="468"/>
                        <a:pt x="301" y="769"/>
                      </a:cubicBezTo>
                      <a:cubicBezTo>
                        <a:pt x="379" y="854"/>
                        <a:pt x="495" y="901"/>
                        <a:pt x="611" y="901"/>
                      </a:cubicBezTo>
                      <a:cubicBezTo>
                        <a:pt x="1108" y="901"/>
                        <a:pt x="1240" y="226"/>
                        <a:pt x="790" y="40"/>
                      </a:cubicBezTo>
                      <a:cubicBezTo>
                        <a:pt x="726" y="13"/>
                        <a:pt x="664" y="1"/>
                        <a:pt x="6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0"/>
                <p:cNvSpPr/>
                <p:nvPr/>
              </p:nvSpPr>
              <p:spPr>
                <a:xfrm>
                  <a:off x="4043227" y="1894190"/>
                  <a:ext cx="67616" cy="50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894" extrusionOk="0">
                      <a:moveTo>
                        <a:pt x="598" y="0"/>
                      </a:moveTo>
                      <a:cubicBezTo>
                        <a:pt x="484" y="0"/>
                        <a:pt x="369" y="45"/>
                        <a:pt x="280" y="134"/>
                      </a:cubicBezTo>
                      <a:cubicBezTo>
                        <a:pt x="1" y="413"/>
                        <a:pt x="195" y="894"/>
                        <a:pt x="598" y="894"/>
                      </a:cubicBezTo>
                      <a:cubicBezTo>
                        <a:pt x="994" y="894"/>
                        <a:pt x="1195" y="413"/>
                        <a:pt x="916" y="134"/>
                      </a:cubicBezTo>
                      <a:cubicBezTo>
                        <a:pt x="827" y="45"/>
                        <a:pt x="712" y="0"/>
                        <a:pt x="5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0"/>
                <p:cNvSpPr/>
                <p:nvPr/>
              </p:nvSpPr>
              <p:spPr>
                <a:xfrm>
                  <a:off x="3670151" y="2267266"/>
                  <a:ext cx="67559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895" extrusionOk="0">
                      <a:moveTo>
                        <a:pt x="598" y="1"/>
                      </a:moveTo>
                      <a:cubicBezTo>
                        <a:pt x="483" y="1"/>
                        <a:pt x="369" y="45"/>
                        <a:pt x="280" y="134"/>
                      </a:cubicBezTo>
                      <a:cubicBezTo>
                        <a:pt x="1" y="413"/>
                        <a:pt x="202" y="894"/>
                        <a:pt x="598" y="894"/>
                      </a:cubicBezTo>
                      <a:cubicBezTo>
                        <a:pt x="993" y="894"/>
                        <a:pt x="1195" y="413"/>
                        <a:pt x="916" y="134"/>
                      </a:cubicBezTo>
                      <a:cubicBezTo>
                        <a:pt x="826" y="45"/>
                        <a:pt x="712" y="1"/>
                        <a:pt x="5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0"/>
                <p:cNvSpPr/>
                <p:nvPr/>
              </p:nvSpPr>
              <p:spPr>
                <a:xfrm>
                  <a:off x="3794246" y="2142775"/>
                  <a:ext cx="68012" cy="50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" h="902" extrusionOk="0">
                      <a:moveTo>
                        <a:pt x="601" y="0"/>
                      </a:moveTo>
                      <a:cubicBezTo>
                        <a:pt x="487" y="0"/>
                        <a:pt x="372" y="45"/>
                        <a:pt x="287" y="134"/>
                      </a:cubicBezTo>
                      <a:cubicBezTo>
                        <a:pt x="0" y="413"/>
                        <a:pt x="202" y="902"/>
                        <a:pt x="605" y="902"/>
                      </a:cubicBezTo>
                      <a:cubicBezTo>
                        <a:pt x="1001" y="902"/>
                        <a:pt x="1202" y="413"/>
                        <a:pt x="915" y="134"/>
                      </a:cubicBezTo>
                      <a:cubicBezTo>
                        <a:pt x="830" y="45"/>
                        <a:pt x="716" y="0"/>
                        <a:pt x="6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0"/>
                <p:cNvSpPr/>
                <p:nvPr/>
              </p:nvSpPr>
              <p:spPr>
                <a:xfrm>
                  <a:off x="3429875" y="2515851"/>
                  <a:ext cx="50938" cy="5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895" extrusionOk="0">
                      <a:moveTo>
                        <a:pt x="451" y="0"/>
                      </a:moveTo>
                      <a:cubicBezTo>
                        <a:pt x="336" y="0"/>
                        <a:pt x="222" y="45"/>
                        <a:pt x="133" y="134"/>
                      </a:cubicBezTo>
                      <a:cubicBezTo>
                        <a:pt x="110" y="150"/>
                        <a:pt x="94" y="173"/>
                        <a:pt x="79" y="196"/>
                      </a:cubicBezTo>
                      <a:cubicBezTo>
                        <a:pt x="63" y="227"/>
                        <a:pt x="48" y="251"/>
                        <a:pt x="40" y="274"/>
                      </a:cubicBezTo>
                      <a:cubicBezTo>
                        <a:pt x="24" y="305"/>
                        <a:pt x="17" y="336"/>
                        <a:pt x="9" y="359"/>
                      </a:cubicBezTo>
                      <a:cubicBezTo>
                        <a:pt x="9" y="390"/>
                        <a:pt x="1" y="421"/>
                        <a:pt x="1" y="452"/>
                      </a:cubicBezTo>
                      <a:cubicBezTo>
                        <a:pt x="1" y="569"/>
                        <a:pt x="48" y="685"/>
                        <a:pt x="133" y="762"/>
                      </a:cubicBezTo>
                      <a:cubicBezTo>
                        <a:pt x="156" y="786"/>
                        <a:pt x="179" y="809"/>
                        <a:pt x="203" y="824"/>
                      </a:cubicBezTo>
                      <a:cubicBezTo>
                        <a:pt x="226" y="840"/>
                        <a:pt x="249" y="855"/>
                        <a:pt x="280" y="863"/>
                      </a:cubicBezTo>
                      <a:cubicBezTo>
                        <a:pt x="303" y="871"/>
                        <a:pt x="334" y="879"/>
                        <a:pt x="358" y="886"/>
                      </a:cubicBezTo>
                      <a:cubicBezTo>
                        <a:pt x="389" y="894"/>
                        <a:pt x="420" y="894"/>
                        <a:pt x="451" y="894"/>
                      </a:cubicBezTo>
                      <a:cubicBezTo>
                        <a:pt x="482" y="894"/>
                        <a:pt x="505" y="894"/>
                        <a:pt x="536" y="886"/>
                      </a:cubicBezTo>
                      <a:cubicBezTo>
                        <a:pt x="598" y="879"/>
                        <a:pt x="652" y="855"/>
                        <a:pt x="699" y="824"/>
                      </a:cubicBezTo>
                      <a:cubicBezTo>
                        <a:pt x="722" y="809"/>
                        <a:pt x="745" y="786"/>
                        <a:pt x="769" y="762"/>
                      </a:cubicBezTo>
                      <a:cubicBezTo>
                        <a:pt x="846" y="685"/>
                        <a:pt x="901" y="569"/>
                        <a:pt x="901" y="452"/>
                      </a:cubicBezTo>
                      <a:cubicBezTo>
                        <a:pt x="901" y="421"/>
                        <a:pt x="893" y="390"/>
                        <a:pt x="893" y="359"/>
                      </a:cubicBezTo>
                      <a:cubicBezTo>
                        <a:pt x="885" y="336"/>
                        <a:pt x="877" y="305"/>
                        <a:pt x="862" y="274"/>
                      </a:cubicBezTo>
                      <a:cubicBezTo>
                        <a:pt x="854" y="251"/>
                        <a:pt x="839" y="227"/>
                        <a:pt x="823" y="196"/>
                      </a:cubicBezTo>
                      <a:cubicBezTo>
                        <a:pt x="807" y="173"/>
                        <a:pt x="784" y="150"/>
                        <a:pt x="769" y="134"/>
                      </a:cubicBezTo>
                      <a:cubicBezTo>
                        <a:pt x="680" y="45"/>
                        <a:pt x="565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034450" y="1274275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2034450" y="2417774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034450" y="3561273"/>
            <a:ext cx="26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5783300" y="1274275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5"/>
          </p:nvPr>
        </p:nvSpPr>
        <p:spPr>
          <a:xfrm>
            <a:off x="5783300" y="24177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6"/>
          </p:nvPr>
        </p:nvSpPr>
        <p:spPr>
          <a:xfrm>
            <a:off x="5783300" y="3561274"/>
            <a:ext cx="2630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2034450" y="1581152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783300" y="1581152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9"/>
          </p:nvPr>
        </p:nvSpPr>
        <p:spPr>
          <a:xfrm>
            <a:off x="2034450" y="2724651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3"/>
          </p:nvPr>
        </p:nvSpPr>
        <p:spPr>
          <a:xfrm>
            <a:off x="5783300" y="2724651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title" idx="14" hasCustomPrompt="1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 hasCustomPrompt="1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17" hasCustomPrompt="1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subTitle" idx="18"/>
          </p:nvPr>
        </p:nvSpPr>
        <p:spPr>
          <a:xfrm>
            <a:off x="2034450" y="3868150"/>
            <a:ext cx="26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9"/>
          </p:nvPr>
        </p:nvSpPr>
        <p:spPr>
          <a:xfrm>
            <a:off x="5783300" y="3868150"/>
            <a:ext cx="262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0" hasCustomPrompt="1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21" hasCustomPrompt="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/>
          <p:nvPr/>
        </p:nvSpPr>
        <p:spPr>
          <a:xfrm>
            <a:off x="2300" y="4608575"/>
            <a:ext cx="9144000" cy="53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3"/>
          <p:cNvGrpSpPr/>
          <p:nvPr/>
        </p:nvGrpSpPr>
        <p:grpSpPr>
          <a:xfrm>
            <a:off x="-175700" y="3563776"/>
            <a:ext cx="768178" cy="1207445"/>
            <a:chOff x="-175700" y="3563776"/>
            <a:chExt cx="768178" cy="1207445"/>
          </a:xfrm>
        </p:grpSpPr>
        <p:sp>
          <p:nvSpPr>
            <p:cNvPr id="358" name="Google Shape;358;p13"/>
            <p:cNvSpPr/>
            <p:nvPr/>
          </p:nvSpPr>
          <p:spPr>
            <a:xfrm>
              <a:off x="-76971" y="3563776"/>
              <a:ext cx="669449" cy="843240"/>
            </a:xfrm>
            <a:custGeom>
              <a:avLst/>
              <a:gdLst/>
              <a:ahLst/>
              <a:cxnLst/>
              <a:rect l="l" t="t" r="r" b="b"/>
              <a:pathLst>
                <a:path w="10516" h="13246" extrusionOk="0">
                  <a:moveTo>
                    <a:pt x="10020" y="0"/>
                  </a:moveTo>
                  <a:cubicBezTo>
                    <a:pt x="9748" y="0"/>
                    <a:pt x="9531" y="217"/>
                    <a:pt x="9531" y="489"/>
                  </a:cubicBezTo>
                  <a:cubicBezTo>
                    <a:pt x="9531" y="597"/>
                    <a:pt x="9570" y="706"/>
                    <a:pt x="9632" y="791"/>
                  </a:cubicBezTo>
                  <a:lnTo>
                    <a:pt x="7406" y="3025"/>
                  </a:lnTo>
                  <a:cubicBezTo>
                    <a:pt x="7391" y="3032"/>
                    <a:pt x="7391" y="3048"/>
                    <a:pt x="7391" y="3063"/>
                  </a:cubicBezTo>
                  <a:lnTo>
                    <a:pt x="7391" y="5777"/>
                  </a:lnTo>
                  <a:lnTo>
                    <a:pt x="24" y="13145"/>
                  </a:lnTo>
                  <a:cubicBezTo>
                    <a:pt x="0" y="13168"/>
                    <a:pt x="0" y="13207"/>
                    <a:pt x="24" y="13230"/>
                  </a:cubicBezTo>
                  <a:cubicBezTo>
                    <a:pt x="31" y="13245"/>
                    <a:pt x="47" y="13245"/>
                    <a:pt x="62" y="13245"/>
                  </a:cubicBezTo>
                  <a:cubicBezTo>
                    <a:pt x="78" y="13245"/>
                    <a:pt x="93" y="13245"/>
                    <a:pt x="109" y="13230"/>
                  </a:cubicBezTo>
                  <a:lnTo>
                    <a:pt x="7491" y="5855"/>
                  </a:lnTo>
                  <a:cubicBezTo>
                    <a:pt x="7499" y="5840"/>
                    <a:pt x="7507" y="5824"/>
                    <a:pt x="7507" y="5809"/>
                  </a:cubicBezTo>
                  <a:lnTo>
                    <a:pt x="7507" y="3094"/>
                  </a:lnTo>
                  <a:lnTo>
                    <a:pt x="9717" y="876"/>
                  </a:lnTo>
                  <a:cubicBezTo>
                    <a:pt x="9802" y="946"/>
                    <a:pt x="9911" y="985"/>
                    <a:pt x="10020" y="985"/>
                  </a:cubicBezTo>
                  <a:cubicBezTo>
                    <a:pt x="10299" y="985"/>
                    <a:pt x="10516" y="768"/>
                    <a:pt x="10516" y="496"/>
                  </a:cubicBezTo>
                  <a:cubicBezTo>
                    <a:pt x="10516" y="217"/>
                    <a:pt x="10299" y="0"/>
                    <a:pt x="10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175700" y="4060903"/>
              <a:ext cx="733236" cy="710318"/>
            </a:xfrm>
            <a:custGeom>
              <a:avLst/>
              <a:gdLst/>
              <a:ahLst/>
              <a:cxnLst/>
              <a:rect l="l" t="t" r="r" b="b"/>
              <a:pathLst>
                <a:path w="11518" h="11158" extrusionOk="0">
                  <a:moveTo>
                    <a:pt x="10867" y="0"/>
                  </a:moveTo>
                  <a:cubicBezTo>
                    <a:pt x="10614" y="0"/>
                    <a:pt x="10370" y="200"/>
                    <a:pt x="10370" y="501"/>
                  </a:cubicBezTo>
                  <a:cubicBezTo>
                    <a:pt x="10370" y="609"/>
                    <a:pt x="10401" y="710"/>
                    <a:pt x="10471" y="795"/>
                  </a:cubicBezTo>
                  <a:lnTo>
                    <a:pt x="8308" y="2967"/>
                  </a:lnTo>
                  <a:lnTo>
                    <a:pt x="8308" y="2959"/>
                  </a:lnTo>
                  <a:lnTo>
                    <a:pt x="5640" y="5627"/>
                  </a:lnTo>
                  <a:lnTo>
                    <a:pt x="5648" y="5627"/>
                  </a:lnTo>
                  <a:lnTo>
                    <a:pt x="1010" y="10264"/>
                  </a:lnTo>
                  <a:cubicBezTo>
                    <a:pt x="908" y="10184"/>
                    <a:pt x="801" y="10150"/>
                    <a:pt x="700" y="10150"/>
                  </a:cubicBezTo>
                  <a:cubicBezTo>
                    <a:pt x="309" y="10150"/>
                    <a:pt x="0" y="10657"/>
                    <a:pt x="351" y="11008"/>
                  </a:cubicBezTo>
                  <a:cubicBezTo>
                    <a:pt x="458" y="11113"/>
                    <a:pt x="579" y="11157"/>
                    <a:pt x="696" y="11157"/>
                  </a:cubicBezTo>
                  <a:cubicBezTo>
                    <a:pt x="1063" y="11157"/>
                    <a:pt x="1390" y="10720"/>
                    <a:pt x="1096" y="10349"/>
                  </a:cubicBezTo>
                  <a:lnTo>
                    <a:pt x="5818" y="5634"/>
                  </a:lnTo>
                  <a:lnTo>
                    <a:pt x="6245" y="5650"/>
                  </a:lnTo>
                  <a:lnTo>
                    <a:pt x="8331" y="3564"/>
                  </a:lnTo>
                  <a:lnTo>
                    <a:pt x="8315" y="3137"/>
                  </a:lnTo>
                  <a:lnTo>
                    <a:pt x="10564" y="888"/>
                  </a:lnTo>
                  <a:cubicBezTo>
                    <a:pt x="10649" y="950"/>
                    <a:pt x="10750" y="989"/>
                    <a:pt x="10859" y="989"/>
                  </a:cubicBezTo>
                  <a:cubicBezTo>
                    <a:pt x="11301" y="989"/>
                    <a:pt x="11518" y="454"/>
                    <a:pt x="11208" y="144"/>
                  </a:cubicBezTo>
                  <a:cubicBezTo>
                    <a:pt x="11108" y="45"/>
                    <a:pt x="10987" y="0"/>
                    <a:pt x="10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13"/>
          <p:cNvGrpSpPr/>
          <p:nvPr/>
        </p:nvGrpSpPr>
        <p:grpSpPr>
          <a:xfrm>
            <a:off x="494463" y="1167463"/>
            <a:ext cx="308624" cy="264316"/>
            <a:chOff x="4512263" y="3452513"/>
            <a:chExt cx="308624" cy="264316"/>
          </a:xfrm>
        </p:grpSpPr>
        <p:sp>
          <p:nvSpPr>
            <p:cNvPr id="361" name="Google Shape;361;p13"/>
            <p:cNvSpPr/>
            <p:nvPr/>
          </p:nvSpPr>
          <p:spPr>
            <a:xfrm>
              <a:off x="4512263" y="3452513"/>
              <a:ext cx="308624" cy="264316"/>
            </a:xfrm>
            <a:custGeom>
              <a:avLst/>
              <a:gdLst/>
              <a:ahLst/>
              <a:cxnLst/>
              <a:rect l="l" t="t" r="r" b="b"/>
              <a:pathLst>
                <a:path w="4848" h="4152" extrusionOk="0">
                  <a:moveTo>
                    <a:pt x="2760" y="114"/>
                  </a:moveTo>
                  <a:cubicBezTo>
                    <a:pt x="3765" y="114"/>
                    <a:pt x="4731" y="895"/>
                    <a:pt x="4731" y="2071"/>
                  </a:cubicBezTo>
                  <a:cubicBezTo>
                    <a:pt x="4731" y="3148"/>
                    <a:pt x="3855" y="4025"/>
                    <a:pt x="2777" y="4025"/>
                  </a:cubicBezTo>
                  <a:cubicBezTo>
                    <a:pt x="1032" y="4025"/>
                    <a:pt x="163" y="1923"/>
                    <a:pt x="1396" y="690"/>
                  </a:cubicBezTo>
                  <a:cubicBezTo>
                    <a:pt x="1792" y="292"/>
                    <a:pt x="2281" y="114"/>
                    <a:pt x="2760" y="114"/>
                  </a:cubicBezTo>
                  <a:close/>
                  <a:moveTo>
                    <a:pt x="2777" y="0"/>
                  </a:moveTo>
                  <a:cubicBezTo>
                    <a:pt x="931" y="0"/>
                    <a:pt x="1" y="2233"/>
                    <a:pt x="1311" y="3536"/>
                  </a:cubicBezTo>
                  <a:cubicBezTo>
                    <a:pt x="1733" y="3961"/>
                    <a:pt x="2253" y="4151"/>
                    <a:pt x="2763" y="4151"/>
                  </a:cubicBezTo>
                  <a:cubicBezTo>
                    <a:pt x="3827" y="4151"/>
                    <a:pt x="4847" y="3323"/>
                    <a:pt x="4847" y="2071"/>
                  </a:cubicBezTo>
                  <a:cubicBezTo>
                    <a:pt x="4847" y="931"/>
                    <a:pt x="3924" y="0"/>
                    <a:pt x="2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4610492" y="3525531"/>
              <a:ext cx="137315" cy="117644"/>
            </a:xfrm>
            <a:custGeom>
              <a:avLst/>
              <a:gdLst/>
              <a:ahLst/>
              <a:cxnLst/>
              <a:rect l="l" t="t" r="r" b="b"/>
              <a:pathLst>
                <a:path w="2157" h="1848" extrusionOk="0">
                  <a:moveTo>
                    <a:pt x="1234" y="1"/>
                  </a:moveTo>
                  <a:cubicBezTo>
                    <a:pt x="412" y="1"/>
                    <a:pt x="1" y="993"/>
                    <a:pt x="582" y="1575"/>
                  </a:cubicBezTo>
                  <a:cubicBezTo>
                    <a:pt x="771" y="1763"/>
                    <a:pt x="1002" y="1847"/>
                    <a:pt x="1229" y="1847"/>
                  </a:cubicBezTo>
                  <a:cubicBezTo>
                    <a:pt x="1703" y="1847"/>
                    <a:pt x="2157" y="1480"/>
                    <a:pt x="2157" y="924"/>
                  </a:cubicBezTo>
                  <a:cubicBezTo>
                    <a:pt x="2157" y="420"/>
                    <a:pt x="1746" y="1"/>
                    <a:pt x="1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-406744" y="-398844"/>
            <a:ext cx="2119863" cy="2659372"/>
            <a:chOff x="-406744" y="-398844"/>
            <a:chExt cx="2119863" cy="2659372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-406744" y="78859"/>
              <a:ext cx="1329000" cy="2181669"/>
              <a:chOff x="6565456" y="2107784"/>
              <a:chExt cx="1329000" cy="218166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6565456" y="2801264"/>
                <a:ext cx="1094061" cy="1379449"/>
              </a:xfrm>
              <a:custGeom>
                <a:avLst/>
                <a:gdLst/>
                <a:ahLst/>
                <a:cxnLst/>
                <a:rect l="l" t="t" r="r" b="b"/>
                <a:pathLst>
                  <a:path w="17186" h="21669" extrusionOk="0">
                    <a:moveTo>
                      <a:pt x="16693" y="1"/>
                    </a:moveTo>
                    <a:cubicBezTo>
                      <a:pt x="16684" y="1"/>
                      <a:pt x="16675" y="1"/>
                      <a:pt x="16666" y="1"/>
                    </a:cubicBezTo>
                    <a:lnTo>
                      <a:pt x="16673" y="1"/>
                    </a:lnTo>
                    <a:cubicBezTo>
                      <a:pt x="16262" y="1"/>
                      <a:pt x="16030" y="475"/>
                      <a:pt x="16286" y="800"/>
                    </a:cubicBezTo>
                    <a:lnTo>
                      <a:pt x="11997" y="5081"/>
                    </a:lnTo>
                    <a:cubicBezTo>
                      <a:pt x="11982" y="5096"/>
                      <a:pt x="11982" y="5112"/>
                      <a:pt x="11982" y="5127"/>
                    </a:cubicBezTo>
                    <a:lnTo>
                      <a:pt x="11982" y="9617"/>
                    </a:lnTo>
                    <a:lnTo>
                      <a:pt x="24" y="21568"/>
                    </a:lnTo>
                    <a:cubicBezTo>
                      <a:pt x="1" y="21591"/>
                      <a:pt x="1" y="21630"/>
                      <a:pt x="24" y="21653"/>
                    </a:cubicBezTo>
                    <a:cubicBezTo>
                      <a:pt x="32" y="21668"/>
                      <a:pt x="47" y="21668"/>
                      <a:pt x="63" y="21668"/>
                    </a:cubicBezTo>
                    <a:cubicBezTo>
                      <a:pt x="78" y="21668"/>
                      <a:pt x="94" y="21668"/>
                      <a:pt x="109" y="21653"/>
                    </a:cubicBezTo>
                    <a:lnTo>
                      <a:pt x="8919" y="12843"/>
                    </a:lnTo>
                    <a:lnTo>
                      <a:pt x="9469" y="12859"/>
                    </a:lnTo>
                    <a:lnTo>
                      <a:pt x="11555" y="10773"/>
                    </a:lnTo>
                    <a:lnTo>
                      <a:pt x="11532" y="10230"/>
                    </a:lnTo>
                    <a:lnTo>
                      <a:pt x="12083" y="9679"/>
                    </a:lnTo>
                    <a:cubicBezTo>
                      <a:pt x="12090" y="9664"/>
                      <a:pt x="12098" y="9648"/>
                      <a:pt x="12098" y="9633"/>
                    </a:cubicBezTo>
                    <a:lnTo>
                      <a:pt x="12098" y="5151"/>
                    </a:lnTo>
                    <a:lnTo>
                      <a:pt x="16363" y="886"/>
                    </a:lnTo>
                    <a:cubicBezTo>
                      <a:pt x="16449" y="948"/>
                      <a:pt x="16557" y="986"/>
                      <a:pt x="16666" y="986"/>
                    </a:cubicBezTo>
                    <a:cubicBezTo>
                      <a:pt x="16675" y="987"/>
                      <a:pt x="16684" y="987"/>
                      <a:pt x="16693" y="987"/>
                    </a:cubicBezTo>
                    <a:cubicBezTo>
                      <a:pt x="16960" y="987"/>
                      <a:pt x="17185" y="768"/>
                      <a:pt x="17185" y="498"/>
                    </a:cubicBezTo>
                    <a:cubicBezTo>
                      <a:pt x="17185" y="220"/>
                      <a:pt x="16960" y="1"/>
                      <a:pt x="166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7158866" y="2213000"/>
                <a:ext cx="735591" cy="710828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166" extrusionOk="0">
                    <a:moveTo>
                      <a:pt x="10855" y="1"/>
                    </a:moveTo>
                    <a:cubicBezTo>
                      <a:pt x="10489" y="1"/>
                      <a:pt x="10166" y="438"/>
                      <a:pt x="10459" y="813"/>
                    </a:cubicBezTo>
                    <a:lnTo>
                      <a:pt x="8296" y="2977"/>
                    </a:lnTo>
                    <a:lnTo>
                      <a:pt x="8296" y="2969"/>
                    </a:lnTo>
                    <a:lnTo>
                      <a:pt x="5628" y="5637"/>
                    </a:lnTo>
                    <a:lnTo>
                      <a:pt x="5636" y="5637"/>
                    </a:lnTo>
                    <a:lnTo>
                      <a:pt x="998" y="10274"/>
                    </a:lnTo>
                    <a:cubicBezTo>
                      <a:pt x="913" y="10204"/>
                      <a:pt x="804" y="10165"/>
                      <a:pt x="696" y="10165"/>
                    </a:cubicBezTo>
                    <a:cubicBezTo>
                      <a:pt x="693" y="10165"/>
                      <a:pt x="690" y="10165"/>
                      <a:pt x="687" y="10165"/>
                    </a:cubicBezTo>
                    <a:cubicBezTo>
                      <a:pt x="167" y="10165"/>
                      <a:pt x="0" y="10872"/>
                      <a:pt x="463" y="11112"/>
                    </a:cubicBezTo>
                    <a:cubicBezTo>
                      <a:pt x="539" y="11149"/>
                      <a:pt x="615" y="11166"/>
                      <a:pt x="688" y="11166"/>
                    </a:cubicBezTo>
                    <a:cubicBezTo>
                      <a:pt x="1066" y="11166"/>
                      <a:pt x="1350" y="10711"/>
                      <a:pt x="1084" y="10359"/>
                    </a:cubicBezTo>
                    <a:lnTo>
                      <a:pt x="5799" y="5644"/>
                    </a:lnTo>
                    <a:lnTo>
                      <a:pt x="6233" y="5660"/>
                    </a:lnTo>
                    <a:lnTo>
                      <a:pt x="8311" y="3574"/>
                    </a:lnTo>
                    <a:lnTo>
                      <a:pt x="8303" y="3147"/>
                    </a:lnTo>
                    <a:lnTo>
                      <a:pt x="10544" y="898"/>
                    </a:lnTo>
                    <a:cubicBezTo>
                      <a:pt x="10647" y="978"/>
                      <a:pt x="10753" y="1012"/>
                      <a:pt x="10855" y="1012"/>
                    </a:cubicBezTo>
                    <a:cubicBezTo>
                      <a:pt x="11246" y="1012"/>
                      <a:pt x="11555" y="505"/>
                      <a:pt x="11204" y="154"/>
                    </a:cubicBezTo>
                    <a:cubicBezTo>
                      <a:pt x="11096" y="46"/>
                      <a:pt x="10973" y="1"/>
                      <a:pt x="10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6931252" y="3685129"/>
                <a:ext cx="606425" cy="604324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9493" extrusionOk="0">
                    <a:moveTo>
                      <a:pt x="9443" y="0"/>
                    </a:moveTo>
                    <a:cubicBezTo>
                      <a:pt x="9428" y="0"/>
                      <a:pt x="9413" y="7"/>
                      <a:pt x="9400" y="22"/>
                    </a:cubicBezTo>
                    <a:lnTo>
                      <a:pt x="32" y="9390"/>
                    </a:lnTo>
                    <a:cubicBezTo>
                      <a:pt x="1" y="9413"/>
                      <a:pt x="1" y="9452"/>
                      <a:pt x="32" y="9475"/>
                    </a:cubicBezTo>
                    <a:cubicBezTo>
                      <a:pt x="40" y="9487"/>
                      <a:pt x="55" y="9492"/>
                      <a:pt x="72" y="9492"/>
                    </a:cubicBezTo>
                    <a:cubicBezTo>
                      <a:pt x="88" y="9492"/>
                      <a:pt x="106" y="9487"/>
                      <a:pt x="117" y="9475"/>
                    </a:cubicBezTo>
                    <a:lnTo>
                      <a:pt x="9485" y="107"/>
                    </a:lnTo>
                    <a:cubicBezTo>
                      <a:pt x="9526" y="60"/>
                      <a:pt x="9487" y="0"/>
                      <a:pt x="94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7534434" y="2107784"/>
                <a:ext cx="42016" cy="4227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4" extrusionOk="0">
                    <a:moveTo>
                      <a:pt x="330" y="0"/>
                    </a:moveTo>
                    <a:cubicBezTo>
                      <a:pt x="309" y="0"/>
                      <a:pt x="287" y="2"/>
                      <a:pt x="264" y="6"/>
                    </a:cubicBezTo>
                    <a:cubicBezTo>
                      <a:pt x="241" y="6"/>
                      <a:pt x="225" y="14"/>
                      <a:pt x="202" y="21"/>
                    </a:cubicBezTo>
                    <a:cubicBezTo>
                      <a:pt x="179" y="29"/>
                      <a:pt x="163" y="45"/>
                      <a:pt x="148" y="52"/>
                    </a:cubicBezTo>
                    <a:cubicBezTo>
                      <a:pt x="124" y="68"/>
                      <a:pt x="109" y="76"/>
                      <a:pt x="93" y="91"/>
                    </a:cubicBezTo>
                    <a:cubicBezTo>
                      <a:pt x="78" y="107"/>
                      <a:pt x="62" y="130"/>
                      <a:pt x="55" y="145"/>
                    </a:cubicBezTo>
                    <a:cubicBezTo>
                      <a:pt x="39" y="161"/>
                      <a:pt x="31" y="184"/>
                      <a:pt x="24" y="200"/>
                    </a:cubicBezTo>
                    <a:cubicBezTo>
                      <a:pt x="16" y="223"/>
                      <a:pt x="8" y="246"/>
                      <a:pt x="0" y="262"/>
                    </a:cubicBezTo>
                    <a:cubicBezTo>
                      <a:pt x="0" y="285"/>
                      <a:pt x="0" y="308"/>
                      <a:pt x="0" y="332"/>
                    </a:cubicBezTo>
                    <a:cubicBezTo>
                      <a:pt x="0" y="355"/>
                      <a:pt x="0" y="370"/>
                      <a:pt x="0" y="394"/>
                    </a:cubicBezTo>
                    <a:cubicBezTo>
                      <a:pt x="8" y="417"/>
                      <a:pt x="16" y="440"/>
                      <a:pt x="24" y="456"/>
                    </a:cubicBezTo>
                    <a:cubicBezTo>
                      <a:pt x="31" y="479"/>
                      <a:pt x="39" y="494"/>
                      <a:pt x="55" y="510"/>
                    </a:cubicBezTo>
                    <a:cubicBezTo>
                      <a:pt x="62" y="533"/>
                      <a:pt x="78" y="549"/>
                      <a:pt x="93" y="564"/>
                    </a:cubicBezTo>
                    <a:cubicBezTo>
                      <a:pt x="109" y="580"/>
                      <a:pt x="124" y="595"/>
                      <a:pt x="148" y="611"/>
                    </a:cubicBezTo>
                    <a:cubicBezTo>
                      <a:pt x="163" y="619"/>
                      <a:pt x="179" y="626"/>
                      <a:pt x="202" y="634"/>
                    </a:cubicBezTo>
                    <a:cubicBezTo>
                      <a:pt x="225" y="642"/>
                      <a:pt x="241" y="650"/>
                      <a:pt x="264" y="657"/>
                    </a:cubicBezTo>
                    <a:cubicBezTo>
                      <a:pt x="287" y="661"/>
                      <a:pt x="309" y="663"/>
                      <a:pt x="330" y="663"/>
                    </a:cubicBezTo>
                    <a:cubicBezTo>
                      <a:pt x="351" y="663"/>
                      <a:pt x="373" y="661"/>
                      <a:pt x="396" y="657"/>
                    </a:cubicBezTo>
                    <a:cubicBezTo>
                      <a:pt x="419" y="650"/>
                      <a:pt x="435" y="642"/>
                      <a:pt x="458" y="634"/>
                    </a:cubicBezTo>
                    <a:cubicBezTo>
                      <a:pt x="473" y="626"/>
                      <a:pt x="497" y="619"/>
                      <a:pt x="512" y="611"/>
                    </a:cubicBezTo>
                    <a:cubicBezTo>
                      <a:pt x="535" y="595"/>
                      <a:pt x="551" y="580"/>
                      <a:pt x="566" y="564"/>
                    </a:cubicBezTo>
                    <a:cubicBezTo>
                      <a:pt x="628" y="502"/>
                      <a:pt x="659" y="417"/>
                      <a:pt x="659" y="332"/>
                    </a:cubicBezTo>
                    <a:cubicBezTo>
                      <a:pt x="659" y="308"/>
                      <a:pt x="659" y="285"/>
                      <a:pt x="652" y="262"/>
                    </a:cubicBezTo>
                    <a:cubicBezTo>
                      <a:pt x="652" y="239"/>
                      <a:pt x="644" y="223"/>
                      <a:pt x="636" y="200"/>
                    </a:cubicBezTo>
                    <a:cubicBezTo>
                      <a:pt x="628" y="184"/>
                      <a:pt x="621" y="161"/>
                      <a:pt x="605" y="145"/>
                    </a:cubicBezTo>
                    <a:cubicBezTo>
                      <a:pt x="597" y="130"/>
                      <a:pt x="582" y="107"/>
                      <a:pt x="566" y="91"/>
                    </a:cubicBezTo>
                    <a:cubicBezTo>
                      <a:pt x="551" y="76"/>
                      <a:pt x="535" y="68"/>
                      <a:pt x="512" y="52"/>
                    </a:cubicBezTo>
                    <a:cubicBezTo>
                      <a:pt x="497" y="45"/>
                      <a:pt x="473" y="29"/>
                      <a:pt x="458" y="21"/>
                    </a:cubicBezTo>
                    <a:cubicBezTo>
                      <a:pt x="435" y="14"/>
                      <a:pt x="419" y="6"/>
                      <a:pt x="396" y="6"/>
                    </a:cubicBezTo>
                    <a:cubicBezTo>
                      <a:pt x="373" y="2"/>
                      <a:pt x="351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7319196" y="2315573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42" y="1"/>
                    </a:moveTo>
                    <a:cubicBezTo>
                      <a:pt x="357" y="1"/>
                      <a:pt x="272" y="34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737" y="666"/>
                      <a:pt x="884" y="309"/>
                      <a:pt x="675" y="100"/>
                    </a:cubicBezTo>
                    <a:cubicBezTo>
                      <a:pt x="613" y="34"/>
                      <a:pt x="528" y="1"/>
                      <a:pt x="4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7111343" y="2523425"/>
                <a:ext cx="56339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66" extrusionOk="0">
                    <a:moveTo>
                      <a:pt x="439" y="1"/>
                    </a:moveTo>
                    <a:cubicBezTo>
                      <a:pt x="353" y="1"/>
                      <a:pt x="268" y="34"/>
                      <a:pt x="202" y="99"/>
                    </a:cubicBezTo>
                    <a:cubicBezTo>
                      <a:pt x="1" y="309"/>
                      <a:pt x="148" y="666"/>
                      <a:pt x="443" y="666"/>
                    </a:cubicBezTo>
                    <a:cubicBezTo>
                      <a:pt x="737" y="666"/>
                      <a:pt x="885" y="309"/>
                      <a:pt x="675" y="99"/>
                    </a:cubicBezTo>
                    <a:cubicBezTo>
                      <a:pt x="609" y="34"/>
                      <a:pt x="524" y="1"/>
                      <a:pt x="4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7422836" y="2211806"/>
                <a:ext cx="57612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60" extrusionOk="0">
                    <a:moveTo>
                      <a:pt x="436" y="1"/>
                    </a:moveTo>
                    <a:cubicBezTo>
                      <a:pt x="361" y="1"/>
                      <a:pt x="282" y="28"/>
                      <a:pt x="210" y="93"/>
                    </a:cubicBezTo>
                    <a:cubicBezTo>
                      <a:pt x="1" y="303"/>
                      <a:pt x="156" y="660"/>
                      <a:pt x="451" y="660"/>
                    </a:cubicBezTo>
                    <a:cubicBezTo>
                      <a:pt x="536" y="660"/>
                      <a:pt x="621" y="629"/>
                      <a:pt x="683" y="566"/>
                    </a:cubicBezTo>
                    <a:cubicBezTo>
                      <a:pt x="905" y="321"/>
                      <a:pt x="691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215047" y="2419276"/>
                <a:ext cx="56785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66" extrusionOk="0">
                    <a:moveTo>
                      <a:pt x="446" y="0"/>
                    </a:moveTo>
                    <a:cubicBezTo>
                      <a:pt x="361" y="0"/>
                      <a:pt x="275" y="33"/>
                      <a:pt x="209" y="99"/>
                    </a:cubicBezTo>
                    <a:cubicBezTo>
                      <a:pt x="0" y="309"/>
                      <a:pt x="147" y="665"/>
                      <a:pt x="442" y="665"/>
                    </a:cubicBezTo>
                    <a:cubicBezTo>
                      <a:pt x="744" y="665"/>
                      <a:pt x="892" y="309"/>
                      <a:pt x="682" y="99"/>
                    </a:cubicBezTo>
                    <a:cubicBezTo>
                      <a:pt x="617" y="33"/>
                      <a:pt x="531" y="0"/>
                      <a:pt x="4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6902981" y="2731722"/>
                <a:ext cx="57676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7" extrusionOk="0">
                    <a:moveTo>
                      <a:pt x="434" y="0"/>
                    </a:moveTo>
                    <a:cubicBezTo>
                      <a:pt x="360" y="0"/>
                      <a:pt x="282" y="28"/>
                      <a:pt x="210" y="92"/>
                    </a:cubicBezTo>
                    <a:cubicBezTo>
                      <a:pt x="1" y="302"/>
                      <a:pt x="148" y="666"/>
                      <a:pt x="443" y="666"/>
                    </a:cubicBezTo>
                    <a:cubicBezTo>
                      <a:pt x="536" y="666"/>
                      <a:pt x="621" y="627"/>
                      <a:pt x="683" y="565"/>
                    </a:cubicBezTo>
                    <a:cubicBezTo>
                      <a:pt x="906" y="325"/>
                      <a:pt x="690" y="0"/>
                      <a:pt x="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007194" y="2627573"/>
                <a:ext cx="57803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666" extrusionOk="0">
                    <a:moveTo>
                      <a:pt x="436" y="1"/>
                    </a:moveTo>
                    <a:cubicBezTo>
                      <a:pt x="360" y="1"/>
                      <a:pt x="281" y="30"/>
                      <a:pt x="210" y="100"/>
                    </a:cubicBezTo>
                    <a:cubicBezTo>
                      <a:pt x="0" y="309"/>
                      <a:pt x="148" y="666"/>
                      <a:pt x="442" y="666"/>
                    </a:cubicBezTo>
                    <a:cubicBezTo>
                      <a:pt x="528" y="666"/>
                      <a:pt x="613" y="635"/>
                      <a:pt x="675" y="573"/>
                    </a:cubicBezTo>
                    <a:cubicBezTo>
                      <a:pt x="908" y="328"/>
                      <a:pt x="690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6806280" y="2835807"/>
                <a:ext cx="42016" cy="42016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30" y="0"/>
                    </a:moveTo>
                    <a:cubicBezTo>
                      <a:pt x="244" y="0"/>
                      <a:pt x="159" y="31"/>
                      <a:pt x="93" y="94"/>
                    </a:cubicBezTo>
                    <a:cubicBezTo>
                      <a:pt x="78" y="109"/>
                      <a:pt x="70" y="125"/>
                      <a:pt x="54" y="148"/>
                    </a:cubicBezTo>
                    <a:cubicBezTo>
                      <a:pt x="39" y="163"/>
                      <a:pt x="31" y="179"/>
                      <a:pt x="23" y="202"/>
                    </a:cubicBezTo>
                    <a:cubicBezTo>
                      <a:pt x="16" y="225"/>
                      <a:pt x="8" y="241"/>
                      <a:pt x="8" y="264"/>
                    </a:cubicBezTo>
                    <a:cubicBezTo>
                      <a:pt x="0" y="287"/>
                      <a:pt x="0" y="311"/>
                      <a:pt x="0" y="326"/>
                    </a:cubicBezTo>
                    <a:cubicBezTo>
                      <a:pt x="0" y="419"/>
                      <a:pt x="31" y="505"/>
                      <a:pt x="93" y="567"/>
                    </a:cubicBezTo>
                    <a:cubicBezTo>
                      <a:pt x="109" y="582"/>
                      <a:pt x="124" y="598"/>
                      <a:pt x="147" y="605"/>
                    </a:cubicBezTo>
                    <a:cubicBezTo>
                      <a:pt x="163" y="621"/>
                      <a:pt x="186" y="629"/>
                      <a:pt x="202" y="636"/>
                    </a:cubicBezTo>
                    <a:cubicBezTo>
                      <a:pt x="225" y="644"/>
                      <a:pt x="240" y="652"/>
                      <a:pt x="264" y="652"/>
                    </a:cubicBezTo>
                    <a:cubicBezTo>
                      <a:pt x="287" y="660"/>
                      <a:pt x="310" y="660"/>
                      <a:pt x="326" y="660"/>
                    </a:cubicBezTo>
                    <a:cubicBezTo>
                      <a:pt x="349" y="660"/>
                      <a:pt x="372" y="660"/>
                      <a:pt x="396" y="652"/>
                    </a:cubicBezTo>
                    <a:cubicBezTo>
                      <a:pt x="419" y="652"/>
                      <a:pt x="434" y="644"/>
                      <a:pt x="458" y="636"/>
                    </a:cubicBezTo>
                    <a:cubicBezTo>
                      <a:pt x="481" y="629"/>
                      <a:pt x="496" y="621"/>
                      <a:pt x="512" y="605"/>
                    </a:cubicBezTo>
                    <a:cubicBezTo>
                      <a:pt x="535" y="598"/>
                      <a:pt x="551" y="582"/>
                      <a:pt x="566" y="567"/>
                    </a:cubicBezTo>
                    <a:cubicBezTo>
                      <a:pt x="628" y="505"/>
                      <a:pt x="659" y="419"/>
                      <a:pt x="659" y="326"/>
                    </a:cubicBezTo>
                    <a:cubicBezTo>
                      <a:pt x="659" y="311"/>
                      <a:pt x="659" y="287"/>
                      <a:pt x="651" y="264"/>
                    </a:cubicBezTo>
                    <a:cubicBezTo>
                      <a:pt x="651" y="241"/>
                      <a:pt x="644" y="225"/>
                      <a:pt x="636" y="202"/>
                    </a:cubicBezTo>
                    <a:cubicBezTo>
                      <a:pt x="628" y="179"/>
                      <a:pt x="620" y="163"/>
                      <a:pt x="605" y="148"/>
                    </a:cubicBezTo>
                    <a:cubicBezTo>
                      <a:pt x="597" y="125"/>
                      <a:pt x="582" y="109"/>
                      <a:pt x="566" y="94"/>
                    </a:cubicBezTo>
                    <a:cubicBezTo>
                      <a:pt x="500" y="31"/>
                      <a:pt x="415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>
              <a:off x="1033231" y="-398844"/>
              <a:ext cx="679889" cy="843877"/>
            </a:xfrm>
            <a:custGeom>
              <a:avLst/>
              <a:gdLst/>
              <a:ahLst/>
              <a:cxnLst/>
              <a:rect l="l" t="t" r="r" b="b"/>
              <a:pathLst>
                <a:path w="10680" h="13256" extrusionOk="0">
                  <a:moveTo>
                    <a:pt x="10613" y="0"/>
                  </a:moveTo>
                  <a:cubicBezTo>
                    <a:pt x="10598" y="0"/>
                    <a:pt x="10582" y="6"/>
                    <a:pt x="10571" y="18"/>
                  </a:cubicBezTo>
                  <a:lnTo>
                    <a:pt x="3196" y="7400"/>
                  </a:lnTo>
                  <a:cubicBezTo>
                    <a:pt x="3180" y="7408"/>
                    <a:pt x="3173" y="7423"/>
                    <a:pt x="3173" y="7447"/>
                  </a:cubicBezTo>
                  <a:lnTo>
                    <a:pt x="3173" y="10161"/>
                  </a:lnTo>
                  <a:lnTo>
                    <a:pt x="963" y="12371"/>
                  </a:lnTo>
                  <a:cubicBezTo>
                    <a:pt x="877" y="12301"/>
                    <a:pt x="769" y="12262"/>
                    <a:pt x="660" y="12262"/>
                  </a:cubicBezTo>
                  <a:cubicBezTo>
                    <a:pt x="1" y="12262"/>
                    <a:pt x="1" y="13255"/>
                    <a:pt x="660" y="13255"/>
                  </a:cubicBezTo>
                  <a:lnTo>
                    <a:pt x="660" y="13247"/>
                  </a:lnTo>
                  <a:cubicBezTo>
                    <a:pt x="663" y="13247"/>
                    <a:pt x="667" y="13247"/>
                    <a:pt x="670" y="13247"/>
                  </a:cubicBezTo>
                  <a:cubicBezTo>
                    <a:pt x="1075" y="13247"/>
                    <a:pt x="1302" y="12772"/>
                    <a:pt x="1048" y="12456"/>
                  </a:cubicBezTo>
                  <a:lnTo>
                    <a:pt x="3281" y="10223"/>
                  </a:lnTo>
                  <a:cubicBezTo>
                    <a:pt x="3289" y="10215"/>
                    <a:pt x="3297" y="10200"/>
                    <a:pt x="3297" y="10184"/>
                  </a:cubicBezTo>
                  <a:lnTo>
                    <a:pt x="3297" y="7470"/>
                  </a:lnTo>
                  <a:lnTo>
                    <a:pt x="10656" y="103"/>
                  </a:lnTo>
                  <a:cubicBezTo>
                    <a:pt x="10679" y="80"/>
                    <a:pt x="10679" y="41"/>
                    <a:pt x="10656" y="18"/>
                  </a:cubicBezTo>
                  <a:cubicBezTo>
                    <a:pt x="10644" y="6"/>
                    <a:pt x="10629" y="0"/>
                    <a:pt x="10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8179398" y="1615278"/>
            <a:ext cx="1451130" cy="2800268"/>
            <a:chOff x="8179398" y="1615278"/>
            <a:chExt cx="1451130" cy="2800268"/>
          </a:xfrm>
        </p:grpSpPr>
        <p:sp>
          <p:nvSpPr>
            <p:cNvPr id="378" name="Google Shape;378;p13"/>
            <p:cNvSpPr/>
            <p:nvPr/>
          </p:nvSpPr>
          <p:spPr>
            <a:xfrm>
              <a:off x="8492487" y="1615278"/>
              <a:ext cx="1106093" cy="1380212"/>
            </a:xfrm>
            <a:custGeom>
              <a:avLst/>
              <a:gdLst/>
              <a:ahLst/>
              <a:cxnLst/>
              <a:rect l="l" t="t" r="r" b="b"/>
              <a:pathLst>
                <a:path w="17375" h="21681" extrusionOk="0">
                  <a:moveTo>
                    <a:pt x="17306" y="1"/>
                  </a:moveTo>
                  <a:cubicBezTo>
                    <a:pt x="17292" y="1"/>
                    <a:pt x="17278" y="7"/>
                    <a:pt x="17266" y="18"/>
                  </a:cubicBezTo>
                  <a:lnTo>
                    <a:pt x="8449" y="8828"/>
                  </a:lnTo>
                  <a:lnTo>
                    <a:pt x="7906" y="8812"/>
                  </a:lnTo>
                  <a:lnTo>
                    <a:pt x="5820" y="10898"/>
                  </a:lnTo>
                  <a:lnTo>
                    <a:pt x="5836" y="11449"/>
                  </a:lnTo>
                  <a:lnTo>
                    <a:pt x="5285" y="11992"/>
                  </a:lnTo>
                  <a:cubicBezTo>
                    <a:pt x="5277" y="12007"/>
                    <a:pt x="5270" y="12023"/>
                    <a:pt x="5270" y="12038"/>
                  </a:cubicBezTo>
                  <a:lnTo>
                    <a:pt x="5270" y="16520"/>
                  </a:lnTo>
                  <a:lnTo>
                    <a:pt x="1005" y="20786"/>
                  </a:lnTo>
                  <a:cubicBezTo>
                    <a:pt x="902" y="20706"/>
                    <a:pt x="796" y="20672"/>
                    <a:pt x="695" y="20672"/>
                  </a:cubicBezTo>
                  <a:cubicBezTo>
                    <a:pt x="306" y="20672"/>
                    <a:pt x="1" y="21179"/>
                    <a:pt x="345" y="21530"/>
                  </a:cubicBezTo>
                  <a:cubicBezTo>
                    <a:pt x="453" y="21635"/>
                    <a:pt x="575" y="21680"/>
                    <a:pt x="692" y="21680"/>
                  </a:cubicBezTo>
                  <a:cubicBezTo>
                    <a:pt x="1059" y="21680"/>
                    <a:pt x="1383" y="21247"/>
                    <a:pt x="1090" y="20871"/>
                  </a:cubicBezTo>
                  <a:lnTo>
                    <a:pt x="5378" y="16582"/>
                  </a:lnTo>
                  <a:cubicBezTo>
                    <a:pt x="5386" y="16575"/>
                    <a:pt x="5394" y="16559"/>
                    <a:pt x="5394" y="16544"/>
                  </a:cubicBezTo>
                  <a:lnTo>
                    <a:pt x="5394" y="12061"/>
                  </a:lnTo>
                  <a:lnTo>
                    <a:pt x="17352" y="104"/>
                  </a:lnTo>
                  <a:cubicBezTo>
                    <a:pt x="17375" y="80"/>
                    <a:pt x="17375" y="41"/>
                    <a:pt x="17352" y="18"/>
                  </a:cubicBezTo>
                  <a:cubicBezTo>
                    <a:pt x="17336" y="7"/>
                    <a:pt x="17321" y="1"/>
                    <a:pt x="17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" name="Google Shape;379;p13"/>
            <p:cNvGrpSpPr/>
            <p:nvPr/>
          </p:nvGrpSpPr>
          <p:grpSpPr>
            <a:xfrm>
              <a:off x="8179398" y="2318250"/>
              <a:ext cx="1451130" cy="1810811"/>
              <a:chOff x="3939123" y="22350"/>
              <a:chExt cx="1451130" cy="1810811"/>
            </a:xfrm>
          </p:grpSpPr>
          <p:sp>
            <p:nvSpPr>
              <p:cNvPr id="380" name="Google Shape;380;p13"/>
              <p:cNvSpPr/>
              <p:nvPr/>
            </p:nvSpPr>
            <p:spPr>
              <a:xfrm>
                <a:off x="3939123" y="219316"/>
                <a:ext cx="1451130" cy="1613845"/>
              </a:xfrm>
              <a:custGeom>
                <a:avLst/>
                <a:gdLst/>
                <a:ahLst/>
                <a:cxnLst/>
                <a:rect l="l" t="t" r="r" b="b"/>
                <a:pathLst>
                  <a:path w="22795" h="25351" extrusionOk="0">
                    <a:moveTo>
                      <a:pt x="22707" y="0"/>
                    </a:moveTo>
                    <a:cubicBezTo>
                      <a:pt x="22694" y="0"/>
                      <a:pt x="22680" y="5"/>
                      <a:pt x="22667" y="17"/>
                    </a:cubicBezTo>
                    <a:lnTo>
                      <a:pt x="3187" y="19497"/>
                    </a:lnTo>
                    <a:cubicBezTo>
                      <a:pt x="3172" y="19505"/>
                      <a:pt x="3164" y="19521"/>
                      <a:pt x="3164" y="19544"/>
                    </a:cubicBezTo>
                    <a:lnTo>
                      <a:pt x="3164" y="22258"/>
                    </a:lnTo>
                    <a:lnTo>
                      <a:pt x="962" y="24468"/>
                    </a:lnTo>
                    <a:cubicBezTo>
                      <a:pt x="877" y="24398"/>
                      <a:pt x="768" y="24360"/>
                      <a:pt x="659" y="24360"/>
                    </a:cubicBezTo>
                    <a:cubicBezTo>
                      <a:pt x="217" y="24360"/>
                      <a:pt x="0" y="24895"/>
                      <a:pt x="310" y="25205"/>
                    </a:cubicBezTo>
                    <a:cubicBezTo>
                      <a:pt x="411" y="25306"/>
                      <a:pt x="534" y="25351"/>
                      <a:pt x="655" y="25351"/>
                    </a:cubicBezTo>
                    <a:cubicBezTo>
                      <a:pt x="907" y="25351"/>
                      <a:pt x="1148" y="25155"/>
                      <a:pt x="1148" y="24856"/>
                    </a:cubicBezTo>
                    <a:cubicBezTo>
                      <a:pt x="1148" y="24747"/>
                      <a:pt x="1109" y="24639"/>
                      <a:pt x="1047" y="24554"/>
                    </a:cubicBezTo>
                    <a:lnTo>
                      <a:pt x="3273" y="22328"/>
                    </a:lnTo>
                    <a:cubicBezTo>
                      <a:pt x="3288" y="22312"/>
                      <a:pt x="3288" y="22297"/>
                      <a:pt x="3288" y="22281"/>
                    </a:cubicBezTo>
                    <a:lnTo>
                      <a:pt x="3288" y="19567"/>
                    </a:lnTo>
                    <a:lnTo>
                      <a:pt x="6972" y="15891"/>
                    </a:lnTo>
                    <a:lnTo>
                      <a:pt x="7522" y="15907"/>
                    </a:lnTo>
                    <a:lnTo>
                      <a:pt x="9608" y="13821"/>
                    </a:lnTo>
                    <a:lnTo>
                      <a:pt x="9585" y="13270"/>
                    </a:lnTo>
                    <a:lnTo>
                      <a:pt x="22753" y="103"/>
                    </a:lnTo>
                    <a:cubicBezTo>
                      <a:pt x="22795" y="61"/>
                      <a:pt x="22753" y="0"/>
                      <a:pt x="22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5346094" y="22350"/>
                <a:ext cx="42525" cy="425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9" extrusionOk="0">
                    <a:moveTo>
                      <a:pt x="325" y="1"/>
                    </a:moveTo>
                    <a:cubicBezTo>
                      <a:pt x="242" y="1"/>
                      <a:pt x="162" y="37"/>
                      <a:pt x="101" y="103"/>
                    </a:cubicBezTo>
                    <a:cubicBezTo>
                      <a:pt x="86" y="118"/>
                      <a:pt x="70" y="134"/>
                      <a:pt x="55" y="149"/>
                    </a:cubicBezTo>
                    <a:cubicBezTo>
                      <a:pt x="47" y="172"/>
                      <a:pt x="31" y="188"/>
                      <a:pt x="24" y="211"/>
                    </a:cubicBezTo>
                    <a:cubicBezTo>
                      <a:pt x="16" y="227"/>
                      <a:pt x="8" y="250"/>
                      <a:pt x="8" y="273"/>
                    </a:cubicBezTo>
                    <a:cubicBezTo>
                      <a:pt x="0" y="289"/>
                      <a:pt x="0" y="312"/>
                      <a:pt x="0" y="335"/>
                    </a:cubicBezTo>
                    <a:cubicBezTo>
                      <a:pt x="0" y="521"/>
                      <a:pt x="148" y="669"/>
                      <a:pt x="334" y="669"/>
                    </a:cubicBezTo>
                    <a:cubicBezTo>
                      <a:pt x="357" y="669"/>
                      <a:pt x="380" y="669"/>
                      <a:pt x="396" y="661"/>
                    </a:cubicBezTo>
                    <a:cubicBezTo>
                      <a:pt x="419" y="661"/>
                      <a:pt x="442" y="653"/>
                      <a:pt x="458" y="645"/>
                    </a:cubicBezTo>
                    <a:cubicBezTo>
                      <a:pt x="481" y="638"/>
                      <a:pt x="497" y="622"/>
                      <a:pt x="520" y="614"/>
                    </a:cubicBezTo>
                    <a:cubicBezTo>
                      <a:pt x="535" y="599"/>
                      <a:pt x="551" y="583"/>
                      <a:pt x="566" y="576"/>
                    </a:cubicBezTo>
                    <a:cubicBezTo>
                      <a:pt x="628" y="506"/>
                      <a:pt x="667" y="421"/>
                      <a:pt x="667" y="335"/>
                    </a:cubicBezTo>
                    <a:cubicBezTo>
                      <a:pt x="667" y="312"/>
                      <a:pt x="667" y="289"/>
                      <a:pt x="660" y="273"/>
                    </a:cubicBezTo>
                    <a:cubicBezTo>
                      <a:pt x="652" y="250"/>
                      <a:pt x="652" y="227"/>
                      <a:pt x="644" y="211"/>
                    </a:cubicBezTo>
                    <a:cubicBezTo>
                      <a:pt x="636" y="188"/>
                      <a:pt x="621" y="172"/>
                      <a:pt x="613" y="149"/>
                    </a:cubicBezTo>
                    <a:cubicBezTo>
                      <a:pt x="597" y="134"/>
                      <a:pt x="582" y="118"/>
                      <a:pt x="566" y="103"/>
                    </a:cubicBezTo>
                    <a:cubicBezTo>
                      <a:pt x="551" y="87"/>
                      <a:pt x="535" y="72"/>
                      <a:pt x="520" y="56"/>
                    </a:cubicBezTo>
                    <a:cubicBezTo>
                      <a:pt x="497" y="48"/>
                      <a:pt x="481" y="33"/>
                      <a:pt x="458" y="33"/>
                    </a:cubicBezTo>
                    <a:cubicBezTo>
                      <a:pt x="415" y="11"/>
                      <a:pt x="370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4373036" y="988528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43" y="1"/>
                    </a:moveTo>
                    <a:cubicBezTo>
                      <a:pt x="148" y="1"/>
                      <a:pt x="1" y="358"/>
                      <a:pt x="210" y="567"/>
                    </a:cubicBezTo>
                    <a:cubicBezTo>
                      <a:pt x="272" y="629"/>
                      <a:pt x="357" y="668"/>
                      <a:pt x="443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2" y="358"/>
                      <a:pt x="745" y="1"/>
                      <a:pt x="4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4265895" y="1095732"/>
                <a:ext cx="53920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67" extrusionOk="0">
                    <a:moveTo>
                      <a:pt x="444" y="0"/>
                    </a:moveTo>
                    <a:cubicBezTo>
                      <a:pt x="360" y="0"/>
                      <a:pt x="275" y="32"/>
                      <a:pt x="210" y="100"/>
                    </a:cubicBezTo>
                    <a:cubicBezTo>
                      <a:pt x="1" y="310"/>
                      <a:pt x="148" y="667"/>
                      <a:pt x="443" y="667"/>
                    </a:cubicBezTo>
                    <a:cubicBezTo>
                      <a:pt x="683" y="667"/>
                      <a:pt x="846" y="426"/>
                      <a:pt x="753" y="209"/>
                    </a:cubicBezTo>
                    <a:cubicBezTo>
                      <a:pt x="697" y="74"/>
                      <a:pt x="571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4801093" y="558818"/>
                <a:ext cx="59076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672" extrusionOk="0">
                    <a:moveTo>
                      <a:pt x="473" y="0"/>
                    </a:moveTo>
                    <a:cubicBezTo>
                      <a:pt x="430" y="0"/>
                      <a:pt x="386" y="9"/>
                      <a:pt x="341" y="27"/>
                    </a:cubicBezTo>
                    <a:cubicBezTo>
                      <a:pt x="0" y="167"/>
                      <a:pt x="101" y="671"/>
                      <a:pt x="465" y="671"/>
                    </a:cubicBezTo>
                    <a:cubicBezTo>
                      <a:pt x="551" y="671"/>
                      <a:pt x="636" y="640"/>
                      <a:pt x="706" y="578"/>
                    </a:cubicBezTo>
                    <a:cubicBezTo>
                      <a:pt x="927" y="350"/>
                      <a:pt x="742" y="0"/>
                      <a:pt x="4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4586619" y="773546"/>
                <a:ext cx="59013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2" extrusionOk="0">
                    <a:moveTo>
                      <a:pt x="454" y="0"/>
                    </a:moveTo>
                    <a:cubicBezTo>
                      <a:pt x="184" y="0"/>
                      <a:pt x="0" y="349"/>
                      <a:pt x="228" y="571"/>
                    </a:cubicBezTo>
                    <a:cubicBezTo>
                      <a:pt x="290" y="633"/>
                      <a:pt x="376" y="671"/>
                      <a:pt x="461" y="671"/>
                    </a:cubicBezTo>
                    <a:cubicBezTo>
                      <a:pt x="826" y="671"/>
                      <a:pt x="926" y="167"/>
                      <a:pt x="585" y="28"/>
                    </a:cubicBezTo>
                    <a:cubicBezTo>
                      <a:pt x="540" y="9"/>
                      <a:pt x="496" y="0"/>
                      <a:pt x="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4694906" y="666659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1" y="1"/>
                    </a:moveTo>
                    <a:cubicBezTo>
                      <a:pt x="148" y="1"/>
                      <a:pt x="1" y="357"/>
                      <a:pt x="210" y="567"/>
                    </a:cubicBezTo>
                    <a:cubicBezTo>
                      <a:pt x="272" y="629"/>
                      <a:pt x="358" y="668"/>
                      <a:pt x="451" y="668"/>
                    </a:cubicBezTo>
                    <a:cubicBezTo>
                      <a:pt x="536" y="668"/>
                      <a:pt x="621" y="629"/>
                      <a:pt x="683" y="567"/>
                    </a:cubicBezTo>
                    <a:cubicBezTo>
                      <a:pt x="893" y="357"/>
                      <a:pt x="745" y="1"/>
                      <a:pt x="4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016076" y="344091"/>
                <a:ext cx="59013" cy="4271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671" extrusionOk="0">
                    <a:moveTo>
                      <a:pt x="456" y="0"/>
                    </a:moveTo>
                    <a:cubicBezTo>
                      <a:pt x="186" y="0"/>
                      <a:pt x="1" y="356"/>
                      <a:pt x="229" y="578"/>
                    </a:cubicBezTo>
                    <a:cubicBezTo>
                      <a:pt x="291" y="640"/>
                      <a:pt x="376" y="671"/>
                      <a:pt x="462" y="671"/>
                    </a:cubicBezTo>
                    <a:cubicBezTo>
                      <a:pt x="826" y="671"/>
                      <a:pt x="927" y="167"/>
                      <a:pt x="586" y="27"/>
                    </a:cubicBezTo>
                    <a:cubicBezTo>
                      <a:pt x="541" y="9"/>
                      <a:pt x="498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4479477" y="881132"/>
                <a:ext cx="58504" cy="42334"/>
              </a:xfrm>
              <a:custGeom>
                <a:avLst/>
                <a:gdLst/>
                <a:ahLst/>
                <a:cxnLst/>
                <a:rect l="l" t="t" r="r" b="b"/>
                <a:pathLst>
                  <a:path w="919" h="665" extrusionOk="0">
                    <a:moveTo>
                      <a:pt x="454" y="1"/>
                    </a:moveTo>
                    <a:cubicBezTo>
                      <a:pt x="184" y="1"/>
                      <a:pt x="1" y="350"/>
                      <a:pt x="229" y="571"/>
                    </a:cubicBezTo>
                    <a:cubicBezTo>
                      <a:pt x="291" y="633"/>
                      <a:pt x="368" y="664"/>
                      <a:pt x="461" y="664"/>
                    </a:cubicBezTo>
                    <a:cubicBezTo>
                      <a:pt x="826" y="664"/>
                      <a:pt x="919" y="168"/>
                      <a:pt x="585" y="28"/>
                    </a:cubicBezTo>
                    <a:cubicBezTo>
                      <a:pt x="540" y="9"/>
                      <a:pt x="496" y="1"/>
                      <a:pt x="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4908934" y="451677"/>
                <a:ext cx="58567" cy="4278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672" extrusionOk="0">
                    <a:moveTo>
                      <a:pt x="452" y="0"/>
                    </a:moveTo>
                    <a:cubicBezTo>
                      <a:pt x="179" y="0"/>
                      <a:pt x="0" y="349"/>
                      <a:pt x="222" y="571"/>
                    </a:cubicBezTo>
                    <a:cubicBezTo>
                      <a:pt x="284" y="633"/>
                      <a:pt x="369" y="671"/>
                      <a:pt x="462" y="671"/>
                    </a:cubicBezTo>
                    <a:cubicBezTo>
                      <a:pt x="819" y="664"/>
                      <a:pt x="919" y="167"/>
                      <a:pt x="586" y="28"/>
                    </a:cubicBezTo>
                    <a:cubicBezTo>
                      <a:pt x="540" y="9"/>
                      <a:pt x="495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231568" y="130064"/>
                <a:ext cx="56848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8" extrusionOk="0">
                    <a:moveTo>
                      <a:pt x="450" y="0"/>
                    </a:moveTo>
                    <a:cubicBezTo>
                      <a:pt x="155" y="0"/>
                      <a:pt x="0" y="357"/>
                      <a:pt x="210" y="574"/>
                    </a:cubicBezTo>
                    <a:cubicBezTo>
                      <a:pt x="272" y="636"/>
                      <a:pt x="357" y="667"/>
                      <a:pt x="450" y="667"/>
                    </a:cubicBezTo>
                    <a:cubicBezTo>
                      <a:pt x="535" y="667"/>
                      <a:pt x="621" y="636"/>
                      <a:pt x="683" y="574"/>
                    </a:cubicBezTo>
                    <a:cubicBezTo>
                      <a:pt x="892" y="357"/>
                      <a:pt x="745" y="0"/>
                      <a:pt x="4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124427" y="237205"/>
                <a:ext cx="56848" cy="4246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667" extrusionOk="0">
                    <a:moveTo>
                      <a:pt x="442" y="0"/>
                    </a:moveTo>
                    <a:cubicBezTo>
                      <a:pt x="148" y="0"/>
                      <a:pt x="0" y="357"/>
                      <a:pt x="210" y="566"/>
                    </a:cubicBezTo>
                    <a:cubicBezTo>
                      <a:pt x="272" y="628"/>
                      <a:pt x="357" y="667"/>
                      <a:pt x="442" y="667"/>
                    </a:cubicBezTo>
                    <a:cubicBezTo>
                      <a:pt x="536" y="667"/>
                      <a:pt x="621" y="628"/>
                      <a:pt x="683" y="566"/>
                    </a:cubicBezTo>
                    <a:cubicBezTo>
                      <a:pt x="892" y="357"/>
                      <a:pt x="745" y="0"/>
                      <a:pt x="4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4165692" y="1202937"/>
                <a:ext cx="42016" cy="42398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6" extrusionOk="0">
                    <a:moveTo>
                      <a:pt x="330" y="0"/>
                    </a:moveTo>
                    <a:cubicBezTo>
                      <a:pt x="309" y="0"/>
                      <a:pt x="288" y="2"/>
                      <a:pt x="264" y="6"/>
                    </a:cubicBezTo>
                    <a:cubicBezTo>
                      <a:pt x="241" y="14"/>
                      <a:pt x="226" y="22"/>
                      <a:pt x="202" y="29"/>
                    </a:cubicBezTo>
                    <a:cubicBezTo>
                      <a:pt x="187" y="37"/>
                      <a:pt x="164" y="45"/>
                      <a:pt x="148" y="60"/>
                    </a:cubicBezTo>
                    <a:cubicBezTo>
                      <a:pt x="125" y="68"/>
                      <a:pt x="109" y="84"/>
                      <a:pt x="94" y="99"/>
                    </a:cubicBezTo>
                    <a:cubicBezTo>
                      <a:pt x="78" y="115"/>
                      <a:pt x="63" y="130"/>
                      <a:pt x="55" y="154"/>
                    </a:cubicBezTo>
                    <a:cubicBezTo>
                      <a:pt x="39" y="169"/>
                      <a:pt x="32" y="185"/>
                      <a:pt x="24" y="208"/>
                    </a:cubicBezTo>
                    <a:cubicBezTo>
                      <a:pt x="16" y="223"/>
                      <a:pt x="8" y="247"/>
                      <a:pt x="8" y="270"/>
                    </a:cubicBezTo>
                    <a:cubicBezTo>
                      <a:pt x="1" y="293"/>
                      <a:pt x="1" y="309"/>
                      <a:pt x="1" y="332"/>
                    </a:cubicBezTo>
                    <a:cubicBezTo>
                      <a:pt x="1" y="355"/>
                      <a:pt x="1" y="378"/>
                      <a:pt x="8" y="402"/>
                    </a:cubicBezTo>
                    <a:cubicBezTo>
                      <a:pt x="8" y="417"/>
                      <a:pt x="16" y="440"/>
                      <a:pt x="24" y="464"/>
                    </a:cubicBezTo>
                    <a:cubicBezTo>
                      <a:pt x="32" y="479"/>
                      <a:pt x="39" y="503"/>
                      <a:pt x="55" y="518"/>
                    </a:cubicBezTo>
                    <a:cubicBezTo>
                      <a:pt x="63" y="534"/>
                      <a:pt x="78" y="557"/>
                      <a:pt x="94" y="572"/>
                    </a:cubicBezTo>
                    <a:cubicBezTo>
                      <a:pt x="109" y="588"/>
                      <a:pt x="125" y="596"/>
                      <a:pt x="148" y="611"/>
                    </a:cubicBezTo>
                    <a:cubicBezTo>
                      <a:pt x="164" y="627"/>
                      <a:pt x="187" y="634"/>
                      <a:pt x="202" y="642"/>
                    </a:cubicBezTo>
                    <a:cubicBezTo>
                      <a:pt x="226" y="650"/>
                      <a:pt x="241" y="658"/>
                      <a:pt x="264" y="658"/>
                    </a:cubicBezTo>
                    <a:cubicBezTo>
                      <a:pt x="288" y="665"/>
                      <a:pt x="311" y="665"/>
                      <a:pt x="334" y="665"/>
                    </a:cubicBezTo>
                    <a:cubicBezTo>
                      <a:pt x="350" y="665"/>
                      <a:pt x="373" y="665"/>
                      <a:pt x="396" y="658"/>
                    </a:cubicBezTo>
                    <a:cubicBezTo>
                      <a:pt x="419" y="658"/>
                      <a:pt x="435" y="650"/>
                      <a:pt x="458" y="642"/>
                    </a:cubicBezTo>
                    <a:cubicBezTo>
                      <a:pt x="481" y="634"/>
                      <a:pt x="497" y="627"/>
                      <a:pt x="520" y="611"/>
                    </a:cubicBezTo>
                    <a:cubicBezTo>
                      <a:pt x="536" y="596"/>
                      <a:pt x="551" y="588"/>
                      <a:pt x="567" y="572"/>
                    </a:cubicBezTo>
                    <a:cubicBezTo>
                      <a:pt x="629" y="510"/>
                      <a:pt x="660" y="425"/>
                      <a:pt x="660" y="332"/>
                    </a:cubicBezTo>
                    <a:cubicBezTo>
                      <a:pt x="660" y="309"/>
                      <a:pt x="660" y="293"/>
                      <a:pt x="660" y="270"/>
                    </a:cubicBezTo>
                    <a:cubicBezTo>
                      <a:pt x="652" y="247"/>
                      <a:pt x="644" y="223"/>
                      <a:pt x="637" y="208"/>
                    </a:cubicBezTo>
                    <a:cubicBezTo>
                      <a:pt x="629" y="185"/>
                      <a:pt x="621" y="169"/>
                      <a:pt x="606" y="146"/>
                    </a:cubicBezTo>
                    <a:cubicBezTo>
                      <a:pt x="598" y="130"/>
                      <a:pt x="582" y="115"/>
                      <a:pt x="567" y="99"/>
                    </a:cubicBezTo>
                    <a:cubicBezTo>
                      <a:pt x="551" y="84"/>
                      <a:pt x="536" y="68"/>
                      <a:pt x="520" y="60"/>
                    </a:cubicBezTo>
                    <a:cubicBezTo>
                      <a:pt x="497" y="45"/>
                      <a:pt x="481" y="37"/>
                      <a:pt x="458" y="29"/>
                    </a:cubicBezTo>
                    <a:cubicBezTo>
                      <a:pt x="435" y="22"/>
                      <a:pt x="419" y="14"/>
                      <a:pt x="396" y="6"/>
                    </a:cubicBezTo>
                    <a:cubicBezTo>
                      <a:pt x="373" y="2"/>
                      <a:pt x="352" y="0"/>
                      <a:pt x="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4444145" y="1579489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4527541" y="1496539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4610492" y="1413080"/>
                <a:ext cx="151638" cy="2775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36" extrusionOk="0">
                    <a:moveTo>
                      <a:pt x="443" y="1"/>
                    </a:moveTo>
                    <a:lnTo>
                      <a:pt x="1" y="435"/>
                    </a:lnTo>
                    <a:lnTo>
                      <a:pt x="1939" y="435"/>
                    </a:lnTo>
                    <a:lnTo>
                      <a:pt x="2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4693951" y="1329685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5" y="0"/>
                    </a:moveTo>
                    <a:lnTo>
                      <a:pt x="0" y="442"/>
                    </a:lnTo>
                    <a:lnTo>
                      <a:pt x="1939" y="442"/>
                    </a:lnTo>
                    <a:lnTo>
                      <a:pt x="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4777347" y="1246735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35" y="1"/>
                    </a:moveTo>
                    <a:lnTo>
                      <a:pt x="1" y="435"/>
                    </a:lnTo>
                    <a:lnTo>
                      <a:pt x="1940" y="435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4860297" y="1163340"/>
                <a:ext cx="151129" cy="2769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35" extrusionOk="0">
                    <a:moveTo>
                      <a:pt x="443" y="0"/>
                    </a:moveTo>
                    <a:lnTo>
                      <a:pt x="1" y="434"/>
                    </a:lnTo>
                    <a:lnTo>
                      <a:pt x="1939" y="434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4943757" y="1079881"/>
                <a:ext cx="151129" cy="28201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43" extrusionOk="0">
                    <a:moveTo>
                      <a:pt x="434" y="1"/>
                    </a:moveTo>
                    <a:lnTo>
                      <a:pt x="0" y="443"/>
                    </a:lnTo>
                    <a:lnTo>
                      <a:pt x="1939" y="443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668531" y="3811477"/>
              <a:ext cx="605279" cy="604070"/>
            </a:xfrm>
            <a:custGeom>
              <a:avLst/>
              <a:gdLst/>
              <a:ahLst/>
              <a:cxnLst/>
              <a:rect l="l" t="t" r="r" b="b"/>
              <a:pathLst>
                <a:path w="9508" h="9489" extrusionOk="0">
                  <a:moveTo>
                    <a:pt x="9442" y="0"/>
                  </a:moveTo>
                  <a:cubicBezTo>
                    <a:pt x="9426" y="0"/>
                    <a:pt x="9411" y="6"/>
                    <a:pt x="9399" y="18"/>
                  </a:cubicBezTo>
                  <a:lnTo>
                    <a:pt x="31" y="9385"/>
                  </a:lnTo>
                  <a:cubicBezTo>
                    <a:pt x="0" y="9409"/>
                    <a:pt x="0" y="9447"/>
                    <a:pt x="31" y="9471"/>
                  </a:cubicBezTo>
                  <a:cubicBezTo>
                    <a:pt x="43" y="9482"/>
                    <a:pt x="58" y="9488"/>
                    <a:pt x="74" y="9488"/>
                  </a:cubicBezTo>
                  <a:cubicBezTo>
                    <a:pt x="89" y="9488"/>
                    <a:pt x="105" y="9482"/>
                    <a:pt x="116" y="9471"/>
                  </a:cubicBezTo>
                  <a:lnTo>
                    <a:pt x="9484" y="103"/>
                  </a:lnTo>
                  <a:cubicBezTo>
                    <a:pt x="9508" y="80"/>
                    <a:pt x="9508" y="41"/>
                    <a:pt x="9484" y="18"/>
                  </a:cubicBezTo>
                  <a:cubicBezTo>
                    <a:pt x="9473" y="6"/>
                    <a:pt x="9457" y="0"/>
                    <a:pt x="9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8315902" y="920634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4"/>
          <p:cNvGrpSpPr/>
          <p:nvPr/>
        </p:nvGrpSpPr>
        <p:grpSpPr>
          <a:xfrm>
            <a:off x="8403796" y="804747"/>
            <a:ext cx="1400135" cy="1397586"/>
            <a:chOff x="1182471" y="-1089503"/>
            <a:chExt cx="1400135" cy="1397586"/>
          </a:xfrm>
        </p:grpSpPr>
        <p:sp>
          <p:nvSpPr>
            <p:cNvPr id="405" name="Google Shape;405;p14"/>
            <p:cNvSpPr/>
            <p:nvPr/>
          </p:nvSpPr>
          <p:spPr>
            <a:xfrm>
              <a:off x="2530619" y="-1089503"/>
              <a:ext cx="51986" cy="48582"/>
            </a:xfrm>
            <a:custGeom>
              <a:avLst/>
              <a:gdLst/>
              <a:ahLst/>
              <a:cxnLst/>
              <a:rect l="l" t="t" r="r" b="b"/>
              <a:pathLst>
                <a:path w="962" h="899" extrusionOk="0">
                  <a:moveTo>
                    <a:pt x="469" y="1"/>
                  </a:moveTo>
                  <a:cubicBezTo>
                    <a:pt x="440" y="1"/>
                    <a:pt x="411" y="3"/>
                    <a:pt x="380" y="7"/>
                  </a:cubicBezTo>
                  <a:cubicBezTo>
                    <a:pt x="357" y="15"/>
                    <a:pt x="326" y="22"/>
                    <a:pt x="303" y="30"/>
                  </a:cubicBezTo>
                  <a:cubicBezTo>
                    <a:pt x="272" y="46"/>
                    <a:pt x="248" y="61"/>
                    <a:pt x="225" y="77"/>
                  </a:cubicBezTo>
                  <a:cubicBezTo>
                    <a:pt x="194" y="92"/>
                    <a:pt x="171" y="108"/>
                    <a:pt x="155" y="131"/>
                  </a:cubicBezTo>
                  <a:cubicBezTo>
                    <a:pt x="132" y="154"/>
                    <a:pt x="117" y="170"/>
                    <a:pt x="101" y="201"/>
                  </a:cubicBezTo>
                  <a:cubicBezTo>
                    <a:pt x="86" y="224"/>
                    <a:pt x="70" y="247"/>
                    <a:pt x="54" y="278"/>
                  </a:cubicBezTo>
                  <a:cubicBezTo>
                    <a:pt x="47" y="301"/>
                    <a:pt x="39" y="332"/>
                    <a:pt x="31" y="356"/>
                  </a:cubicBezTo>
                  <a:cubicBezTo>
                    <a:pt x="0" y="503"/>
                    <a:pt x="47" y="658"/>
                    <a:pt x="155" y="767"/>
                  </a:cubicBezTo>
                  <a:cubicBezTo>
                    <a:pt x="171" y="782"/>
                    <a:pt x="194" y="805"/>
                    <a:pt x="225" y="821"/>
                  </a:cubicBezTo>
                  <a:cubicBezTo>
                    <a:pt x="248" y="837"/>
                    <a:pt x="272" y="852"/>
                    <a:pt x="303" y="860"/>
                  </a:cubicBezTo>
                  <a:cubicBezTo>
                    <a:pt x="326" y="868"/>
                    <a:pt x="357" y="883"/>
                    <a:pt x="380" y="883"/>
                  </a:cubicBezTo>
                  <a:cubicBezTo>
                    <a:pt x="411" y="891"/>
                    <a:pt x="442" y="899"/>
                    <a:pt x="473" y="899"/>
                  </a:cubicBezTo>
                  <a:cubicBezTo>
                    <a:pt x="752" y="899"/>
                    <a:pt x="962" y="635"/>
                    <a:pt x="908" y="356"/>
                  </a:cubicBezTo>
                  <a:cubicBezTo>
                    <a:pt x="900" y="332"/>
                    <a:pt x="892" y="301"/>
                    <a:pt x="884" y="278"/>
                  </a:cubicBezTo>
                  <a:cubicBezTo>
                    <a:pt x="877" y="247"/>
                    <a:pt x="861" y="224"/>
                    <a:pt x="845" y="201"/>
                  </a:cubicBezTo>
                  <a:cubicBezTo>
                    <a:pt x="830" y="170"/>
                    <a:pt x="807" y="154"/>
                    <a:pt x="783" y="131"/>
                  </a:cubicBezTo>
                  <a:cubicBezTo>
                    <a:pt x="768" y="108"/>
                    <a:pt x="745" y="92"/>
                    <a:pt x="721" y="77"/>
                  </a:cubicBezTo>
                  <a:cubicBezTo>
                    <a:pt x="690" y="61"/>
                    <a:pt x="667" y="46"/>
                    <a:pt x="644" y="30"/>
                  </a:cubicBezTo>
                  <a:cubicBezTo>
                    <a:pt x="613" y="22"/>
                    <a:pt x="590" y="15"/>
                    <a:pt x="559" y="7"/>
                  </a:cubicBezTo>
                  <a:cubicBezTo>
                    <a:pt x="528" y="3"/>
                    <a:pt x="498" y="1"/>
                    <a:pt x="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418844" y="14375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1" y="0"/>
                  </a:moveTo>
                  <a:cubicBezTo>
                    <a:pt x="244" y="0"/>
                    <a:pt x="1" y="464"/>
                    <a:pt x="302" y="766"/>
                  </a:cubicBezTo>
                  <a:cubicBezTo>
                    <a:pt x="388" y="851"/>
                    <a:pt x="496" y="898"/>
                    <a:pt x="620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29" y="12"/>
                    <a:pt x="668" y="0"/>
                    <a:pt x="6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296064" y="136722"/>
              <a:ext cx="67064" cy="48582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05" y="1"/>
                  </a:moveTo>
                  <a:cubicBezTo>
                    <a:pt x="243" y="1"/>
                    <a:pt x="0" y="465"/>
                    <a:pt x="302" y="766"/>
                  </a:cubicBezTo>
                  <a:cubicBezTo>
                    <a:pt x="380" y="852"/>
                    <a:pt x="496" y="898"/>
                    <a:pt x="620" y="898"/>
                  </a:cubicBezTo>
                  <a:cubicBezTo>
                    <a:pt x="1109" y="898"/>
                    <a:pt x="1240" y="223"/>
                    <a:pt x="783" y="37"/>
                  </a:cubicBezTo>
                  <a:cubicBezTo>
                    <a:pt x="722" y="12"/>
                    <a:pt x="662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41624" y="-108836"/>
              <a:ext cx="67064" cy="48960"/>
            </a:xfrm>
            <a:custGeom>
              <a:avLst/>
              <a:gdLst/>
              <a:ahLst/>
              <a:cxnLst/>
              <a:rect l="l" t="t" r="r" b="b"/>
              <a:pathLst>
                <a:path w="1241" h="906" extrusionOk="0">
                  <a:moveTo>
                    <a:pt x="613" y="1"/>
                  </a:moveTo>
                  <a:cubicBezTo>
                    <a:pt x="245" y="1"/>
                    <a:pt x="0" y="472"/>
                    <a:pt x="302" y="774"/>
                  </a:cubicBezTo>
                  <a:cubicBezTo>
                    <a:pt x="380" y="859"/>
                    <a:pt x="496" y="906"/>
                    <a:pt x="613" y="906"/>
                  </a:cubicBezTo>
                  <a:cubicBezTo>
                    <a:pt x="1109" y="906"/>
                    <a:pt x="1241" y="231"/>
                    <a:pt x="791" y="37"/>
                  </a:cubicBezTo>
                  <a:cubicBezTo>
                    <a:pt x="730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>
            <a:off x="8774087" y="2110965"/>
            <a:ext cx="743488" cy="602656"/>
            <a:chOff x="1005462" y="33090"/>
            <a:chExt cx="743488" cy="602656"/>
          </a:xfrm>
        </p:grpSpPr>
        <p:sp>
          <p:nvSpPr>
            <p:cNvPr id="418" name="Google Shape;418;p14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4"/>
          <p:cNvGrpSpPr/>
          <p:nvPr/>
        </p:nvGrpSpPr>
        <p:grpSpPr>
          <a:xfrm>
            <a:off x="8504574" y="2854558"/>
            <a:ext cx="269497" cy="230589"/>
            <a:chOff x="-245801" y="266720"/>
            <a:chExt cx="269497" cy="230589"/>
          </a:xfrm>
        </p:grpSpPr>
        <p:sp>
          <p:nvSpPr>
            <p:cNvPr id="426" name="Google Shape;426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14"/>
          <p:cNvSpPr/>
          <p:nvPr/>
        </p:nvSpPr>
        <p:spPr>
          <a:xfrm>
            <a:off x="8315895" y="3418534"/>
            <a:ext cx="1263293" cy="1576725"/>
          </a:xfrm>
          <a:custGeom>
            <a:avLst/>
            <a:gdLst/>
            <a:ahLst/>
            <a:cxnLst/>
            <a:rect l="l" t="t" r="r" b="b"/>
            <a:pathLst>
              <a:path w="23377" h="29177" extrusionOk="0">
                <a:moveTo>
                  <a:pt x="23291" y="1"/>
                </a:moveTo>
                <a:cubicBezTo>
                  <a:pt x="23271" y="1"/>
                  <a:pt x="23252" y="7"/>
                  <a:pt x="23237" y="18"/>
                </a:cubicBezTo>
                <a:lnTo>
                  <a:pt x="11372" y="11883"/>
                </a:lnTo>
                <a:lnTo>
                  <a:pt x="10635" y="11852"/>
                </a:lnTo>
                <a:lnTo>
                  <a:pt x="7828" y="14667"/>
                </a:lnTo>
                <a:lnTo>
                  <a:pt x="7851" y="15404"/>
                </a:lnTo>
                <a:lnTo>
                  <a:pt x="7114" y="16141"/>
                </a:lnTo>
                <a:cubicBezTo>
                  <a:pt x="7099" y="16156"/>
                  <a:pt x="7091" y="16179"/>
                  <a:pt x="7091" y="16203"/>
                </a:cubicBezTo>
                <a:lnTo>
                  <a:pt x="7091" y="22236"/>
                </a:lnTo>
                <a:lnTo>
                  <a:pt x="1345" y="27982"/>
                </a:lnTo>
                <a:cubicBezTo>
                  <a:pt x="1209" y="27875"/>
                  <a:pt x="1067" y="27829"/>
                  <a:pt x="932" y="27829"/>
                </a:cubicBezTo>
                <a:cubicBezTo>
                  <a:pt x="412" y="27829"/>
                  <a:pt x="1" y="28507"/>
                  <a:pt x="469" y="28975"/>
                </a:cubicBezTo>
                <a:cubicBezTo>
                  <a:pt x="610" y="29116"/>
                  <a:pt x="772" y="29176"/>
                  <a:pt x="928" y="29176"/>
                </a:cubicBezTo>
                <a:cubicBezTo>
                  <a:pt x="1414" y="29176"/>
                  <a:pt x="1848" y="28597"/>
                  <a:pt x="1461" y="28099"/>
                </a:cubicBezTo>
                <a:lnTo>
                  <a:pt x="7231" y="22329"/>
                </a:lnTo>
                <a:cubicBezTo>
                  <a:pt x="7246" y="22313"/>
                  <a:pt x="7254" y="22290"/>
                  <a:pt x="7254" y="22267"/>
                </a:cubicBezTo>
                <a:lnTo>
                  <a:pt x="7254" y="16226"/>
                </a:lnTo>
                <a:lnTo>
                  <a:pt x="23345" y="135"/>
                </a:lnTo>
                <a:cubicBezTo>
                  <a:pt x="23376" y="104"/>
                  <a:pt x="23376" y="49"/>
                  <a:pt x="23345" y="18"/>
                </a:cubicBezTo>
                <a:cubicBezTo>
                  <a:pt x="23330" y="7"/>
                  <a:pt x="23310" y="1"/>
                  <a:pt x="232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8824944" y="3765667"/>
            <a:ext cx="692631" cy="690469"/>
          </a:xfrm>
          <a:custGeom>
            <a:avLst/>
            <a:gdLst/>
            <a:ahLst/>
            <a:cxnLst/>
            <a:rect l="l" t="t" r="r" b="b"/>
            <a:pathLst>
              <a:path w="12817" h="12777" extrusionOk="0">
                <a:moveTo>
                  <a:pt x="12701" y="1"/>
                </a:moveTo>
                <a:cubicBezTo>
                  <a:pt x="12681" y="1"/>
                  <a:pt x="12660" y="9"/>
                  <a:pt x="12641" y="27"/>
                </a:cubicBezTo>
                <a:lnTo>
                  <a:pt x="32" y="12637"/>
                </a:lnTo>
                <a:cubicBezTo>
                  <a:pt x="1" y="12668"/>
                  <a:pt x="1" y="12722"/>
                  <a:pt x="32" y="12753"/>
                </a:cubicBezTo>
                <a:cubicBezTo>
                  <a:pt x="47" y="12769"/>
                  <a:pt x="63" y="12776"/>
                  <a:pt x="86" y="12776"/>
                </a:cubicBezTo>
                <a:cubicBezTo>
                  <a:pt x="109" y="12776"/>
                  <a:pt x="133" y="12769"/>
                  <a:pt x="148" y="12753"/>
                </a:cubicBezTo>
                <a:lnTo>
                  <a:pt x="12757" y="136"/>
                </a:lnTo>
                <a:cubicBezTo>
                  <a:pt x="12816" y="77"/>
                  <a:pt x="12764" y="1"/>
                  <a:pt x="127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" name="Google Shape;430;p14"/>
          <p:cNvGrpSpPr/>
          <p:nvPr/>
        </p:nvGrpSpPr>
        <p:grpSpPr>
          <a:xfrm>
            <a:off x="8774074" y="4745333"/>
            <a:ext cx="269497" cy="230589"/>
            <a:chOff x="-245801" y="266720"/>
            <a:chExt cx="269497" cy="230589"/>
          </a:xfrm>
        </p:grpSpPr>
        <p:sp>
          <p:nvSpPr>
            <p:cNvPr id="431" name="Google Shape;431;p14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14"/>
          <p:cNvSpPr/>
          <p:nvPr/>
        </p:nvSpPr>
        <p:spPr>
          <a:xfrm>
            <a:off x="-823938" y="2154975"/>
            <a:ext cx="1727427" cy="1929540"/>
          </a:xfrm>
          <a:custGeom>
            <a:avLst/>
            <a:gdLst/>
            <a:ahLst/>
            <a:cxnLst/>
            <a:rect l="l" t="t" r="r" b="b"/>
            <a:pathLst>
              <a:path w="30555" h="34130" extrusionOk="0">
                <a:moveTo>
                  <a:pt x="29779" y="0"/>
                </a:moveTo>
                <a:cubicBezTo>
                  <a:pt x="29221" y="0"/>
                  <a:pt x="28911" y="636"/>
                  <a:pt x="29252" y="1071"/>
                </a:cubicBezTo>
                <a:lnTo>
                  <a:pt x="26251" y="4080"/>
                </a:lnTo>
                <a:cubicBezTo>
                  <a:pt x="26235" y="4095"/>
                  <a:pt x="26227" y="4118"/>
                  <a:pt x="26227" y="4134"/>
                </a:cubicBezTo>
                <a:lnTo>
                  <a:pt x="26227" y="7794"/>
                </a:lnTo>
                <a:lnTo>
                  <a:pt x="21272" y="12742"/>
                </a:lnTo>
                <a:lnTo>
                  <a:pt x="20528" y="12718"/>
                </a:lnTo>
                <a:lnTo>
                  <a:pt x="17720" y="15526"/>
                </a:lnTo>
                <a:lnTo>
                  <a:pt x="17744" y="16270"/>
                </a:lnTo>
                <a:lnTo>
                  <a:pt x="32" y="33990"/>
                </a:lnTo>
                <a:cubicBezTo>
                  <a:pt x="1" y="34021"/>
                  <a:pt x="1" y="34075"/>
                  <a:pt x="32" y="34106"/>
                </a:cubicBezTo>
                <a:cubicBezTo>
                  <a:pt x="47" y="34122"/>
                  <a:pt x="70" y="34129"/>
                  <a:pt x="86" y="34129"/>
                </a:cubicBezTo>
                <a:cubicBezTo>
                  <a:pt x="109" y="34129"/>
                  <a:pt x="133" y="34122"/>
                  <a:pt x="148" y="34106"/>
                </a:cubicBezTo>
                <a:lnTo>
                  <a:pt x="26367" y="7887"/>
                </a:lnTo>
                <a:cubicBezTo>
                  <a:pt x="26382" y="7872"/>
                  <a:pt x="26390" y="7848"/>
                  <a:pt x="26390" y="7825"/>
                </a:cubicBezTo>
                <a:lnTo>
                  <a:pt x="26390" y="4165"/>
                </a:lnTo>
                <a:lnTo>
                  <a:pt x="29368" y="1187"/>
                </a:lnTo>
                <a:cubicBezTo>
                  <a:pt x="29490" y="1283"/>
                  <a:pt x="29633" y="1327"/>
                  <a:pt x="29774" y="1327"/>
                </a:cubicBezTo>
                <a:cubicBezTo>
                  <a:pt x="30046" y="1327"/>
                  <a:pt x="30310" y="1162"/>
                  <a:pt x="30407" y="877"/>
                </a:cubicBezTo>
                <a:cubicBezTo>
                  <a:pt x="30555" y="450"/>
                  <a:pt x="30229" y="0"/>
                  <a:pt x="297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-37705" y="2800328"/>
            <a:ext cx="723026" cy="722574"/>
          </a:xfrm>
          <a:custGeom>
            <a:avLst/>
            <a:gdLst/>
            <a:ahLst/>
            <a:cxnLst/>
            <a:rect l="l" t="t" r="r" b="b"/>
            <a:pathLst>
              <a:path w="12789" h="12781" extrusionOk="0">
                <a:moveTo>
                  <a:pt x="12696" y="1"/>
                </a:moveTo>
                <a:cubicBezTo>
                  <a:pt x="12676" y="1"/>
                  <a:pt x="12656" y="9"/>
                  <a:pt x="12641" y="24"/>
                </a:cubicBezTo>
                <a:lnTo>
                  <a:pt x="32" y="12641"/>
                </a:lnTo>
                <a:cubicBezTo>
                  <a:pt x="1" y="12672"/>
                  <a:pt x="1" y="12719"/>
                  <a:pt x="32" y="12758"/>
                </a:cubicBezTo>
                <a:cubicBezTo>
                  <a:pt x="47" y="12773"/>
                  <a:pt x="63" y="12781"/>
                  <a:pt x="86" y="12781"/>
                </a:cubicBezTo>
                <a:cubicBezTo>
                  <a:pt x="109" y="12781"/>
                  <a:pt x="132" y="12773"/>
                  <a:pt x="140" y="12758"/>
                </a:cubicBezTo>
                <a:lnTo>
                  <a:pt x="12757" y="141"/>
                </a:lnTo>
                <a:cubicBezTo>
                  <a:pt x="12788" y="110"/>
                  <a:pt x="12788" y="55"/>
                  <a:pt x="12757" y="24"/>
                </a:cubicBezTo>
                <a:cubicBezTo>
                  <a:pt x="12738" y="9"/>
                  <a:pt x="12717" y="1"/>
                  <a:pt x="126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-363200" y="2435356"/>
            <a:ext cx="921187" cy="920619"/>
            <a:chOff x="3429875" y="1645831"/>
            <a:chExt cx="921187" cy="920619"/>
          </a:xfrm>
        </p:grpSpPr>
        <p:sp>
          <p:nvSpPr>
            <p:cNvPr id="436" name="Google Shape;436;p14"/>
            <p:cNvSpPr/>
            <p:nvPr/>
          </p:nvSpPr>
          <p:spPr>
            <a:xfrm>
              <a:off x="4300181" y="1645831"/>
              <a:ext cx="50882" cy="50542"/>
            </a:xfrm>
            <a:custGeom>
              <a:avLst/>
              <a:gdLst/>
              <a:ahLst/>
              <a:cxnLst/>
              <a:rect l="l" t="t" r="r" b="b"/>
              <a:pathLst>
                <a:path w="900" h="894" extrusionOk="0">
                  <a:moveTo>
                    <a:pt x="437" y="0"/>
                  </a:moveTo>
                  <a:cubicBezTo>
                    <a:pt x="413" y="0"/>
                    <a:pt x="388" y="2"/>
                    <a:pt x="365" y="6"/>
                  </a:cubicBezTo>
                  <a:cubicBezTo>
                    <a:pt x="334" y="14"/>
                    <a:pt x="303" y="21"/>
                    <a:pt x="279" y="37"/>
                  </a:cubicBezTo>
                  <a:cubicBezTo>
                    <a:pt x="248" y="45"/>
                    <a:pt x="225" y="60"/>
                    <a:pt x="202" y="76"/>
                  </a:cubicBezTo>
                  <a:cubicBezTo>
                    <a:pt x="179" y="91"/>
                    <a:pt x="155" y="107"/>
                    <a:pt x="132" y="130"/>
                  </a:cubicBezTo>
                  <a:cubicBezTo>
                    <a:pt x="93" y="177"/>
                    <a:pt x="55" y="223"/>
                    <a:pt x="31" y="277"/>
                  </a:cubicBezTo>
                  <a:cubicBezTo>
                    <a:pt x="23" y="301"/>
                    <a:pt x="16" y="332"/>
                    <a:pt x="8" y="363"/>
                  </a:cubicBezTo>
                  <a:cubicBezTo>
                    <a:pt x="0" y="386"/>
                    <a:pt x="0" y="417"/>
                    <a:pt x="0" y="448"/>
                  </a:cubicBezTo>
                  <a:cubicBezTo>
                    <a:pt x="0" y="479"/>
                    <a:pt x="8" y="510"/>
                    <a:pt x="8" y="533"/>
                  </a:cubicBezTo>
                  <a:cubicBezTo>
                    <a:pt x="16" y="564"/>
                    <a:pt x="23" y="595"/>
                    <a:pt x="31" y="619"/>
                  </a:cubicBezTo>
                  <a:cubicBezTo>
                    <a:pt x="47" y="650"/>
                    <a:pt x="62" y="673"/>
                    <a:pt x="78" y="696"/>
                  </a:cubicBezTo>
                  <a:cubicBezTo>
                    <a:pt x="93" y="719"/>
                    <a:pt x="109" y="743"/>
                    <a:pt x="132" y="766"/>
                  </a:cubicBezTo>
                  <a:cubicBezTo>
                    <a:pt x="221" y="851"/>
                    <a:pt x="336" y="894"/>
                    <a:pt x="450" y="894"/>
                  </a:cubicBezTo>
                  <a:cubicBezTo>
                    <a:pt x="564" y="894"/>
                    <a:pt x="679" y="851"/>
                    <a:pt x="768" y="766"/>
                  </a:cubicBezTo>
                  <a:cubicBezTo>
                    <a:pt x="783" y="743"/>
                    <a:pt x="807" y="719"/>
                    <a:pt x="822" y="696"/>
                  </a:cubicBezTo>
                  <a:cubicBezTo>
                    <a:pt x="838" y="673"/>
                    <a:pt x="853" y="650"/>
                    <a:pt x="861" y="619"/>
                  </a:cubicBezTo>
                  <a:cubicBezTo>
                    <a:pt x="877" y="595"/>
                    <a:pt x="884" y="564"/>
                    <a:pt x="884" y="533"/>
                  </a:cubicBezTo>
                  <a:cubicBezTo>
                    <a:pt x="892" y="510"/>
                    <a:pt x="900" y="479"/>
                    <a:pt x="900" y="448"/>
                  </a:cubicBezTo>
                  <a:cubicBezTo>
                    <a:pt x="900" y="417"/>
                    <a:pt x="892" y="386"/>
                    <a:pt x="884" y="363"/>
                  </a:cubicBezTo>
                  <a:cubicBezTo>
                    <a:pt x="884" y="332"/>
                    <a:pt x="877" y="301"/>
                    <a:pt x="861" y="277"/>
                  </a:cubicBezTo>
                  <a:cubicBezTo>
                    <a:pt x="853" y="246"/>
                    <a:pt x="838" y="223"/>
                    <a:pt x="822" y="200"/>
                  </a:cubicBezTo>
                  <a:cubicBezTo>
                    <a:pt x="807" y="177"/>
                    <a:pt x="783" y="153"/>
                    <a:pt x="768" y="130"/>
                  </a:cubicBezTo>
                  <a:cubicBezTo>
                    <a:pt x="678" y="46"/>
                    <a:pt x="556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918737" y="2018681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4"/>
                    <a:pt x="202" y="894"/>
                    <a:pt x="598" y="894"/>
                  </a:cubicBezTo>
                  <a:cubicBezTo>
                    <a:pt x="1001" y="894"/>
                    <a:pt x="1195" y="414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4166022" y="1769869"/>
              <a:ext cx="70160" cy="50825"/>
            </a:xfrm>
            <a:custGeom>
              <a:avLst/>
              <a:gdLst/>
              <a:ahLst/>
              <a:cxnLst/>
              <a:rect l="l" t="t" r="r" b="b"/>
              <a:pathLst>
                <a:path w="1241" h="899" extrusionOk="0">
                  <a:moveTo>
                    <a:pt x="628" y="1"/>
                  </a:moveTo>
                  <a:cubicBezTo>
                    <a:pt x="571" y="1"/>
                    <a:pt x="511" y="12"/>
                    <a:pt x="450" y="38"/>
                  </a:cubicBezTo>
                  <a:cubicBezTo>
                    <a:pt x="0" y="224"/>
                    <a:pt x="132" y="898"/>
                    <a:pt x="621" y="898"/>
                  </a:cubicBezTo>
                  <a:cubicBezTo>
                    <a:pt x="745" y="898"/>
                    <a:pt x="853" y="852"/>
                    <a:pt x="939" y="766"/>
                  </a:cubicBezTo>
                  <a:cubicBezTo>
                    <a:pt x="1240" y="465"/>
                    <a:pt x="991" y="1"/>
                    <a:pt x="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544868" y="2391417"/>
              <a:ext cx="70103" cy="50938"/>
            </a:xfrm>
            <a:custGeom>
              <a:avLst/>
              <a:gdLst/>
              <a:ahLst/>
              <a:cxnLst/>
              <a:rect l="l" t="t" r="r" b="b"/>
              <a:pathLst>
                <a:path w="1240" h="901" extrusionOk="0">
                  <a:moveTo>
                    <a:pt x="606" y="1"/>
                  </a:moveTo>
                  <a:cubicBezTo>
                    <a:pt x="241" y="1"/>
                    <a:pt x="1" y="468"/>
                    <a:pt x="301" y="769"/>
                  </a:cubicBezTo>
                  <a:cubicBezTo>
                    <a:pt x="379" y="854"/>
                    <a:pt x="495" y="901"/>
                    <a:pt x="611" y="901"/>
                  </a:cubicBezTo>
                  <a:cubicBezTo>
                    <a:pt x="1108" y="901"/>
                    <a:pt x="1240" y="226"/>
                    <a:pt x="790" y="40"/>
                  </a:cubicBezTo>
                  <a:cubicBezTo>
                    <a:pt x="726" y="13"/>
                    <a:pt x="664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4043227" y="1894190"/>
              <a:ext cx="67616" cy="50542"/>
            </a:xfrm>
            <a:custGeom>
              <a:avLst/>
              <a:gdLst/>
              <a:ahLst/>
              <a:cxnLst/>
              <a:rect l="l" t="t" r="r" b="b"/>
              <a:pathLst>
                <a:path w="1196" h="894" extrusionOk="0">
                  <a:moveTo>
                    <a:pt x="598" y="0"/>
                  </a:moveTo>
                  <a:cubicBezTo>
                    <a:pt x="484" y="0"/>
                    <a:pt x="369" y="45"/>
                    <a:pt x="280" y="134"/>
                  </a:cubicBezTo>
                  <a:cubicBezTo>
                    <a:pt x="1" y="413"/>
                    <a:pt x="195" y="894"/>
                    <a:pt x="598" y="894"/>
                  </a:cubicBezTo>
                  <a:cubicBezTo>
                    <a:pt x="994" y="894"/>
                    <a:pt x="1195" y="413"/>
                    <a:pt x="916" y="134"/>
                  </a:cubicBezTo>
                  <a:cubicBezTo>
                    <a:pt x="827" y="45"/>
                    <a:pt x="712" y="0"/>
                    <a:pt x="5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3670151" y="2267266"/>
              <a:ext cx="67559" cy="50599"/>
            </a:xfrm>
            <a:custGeom>
              <a:avLst/>
              <a:gdLst/>
              <a:ahLst/>
              <a:cxnLst/>
              <a:rect l="l" t="t" r="r" b="b"/>
              <a:pathLst>
                <a:path w="1195" h="895" extrusionOk="0">
                  <a:moveTo>
                    <a:pt x="598" y="1"/>
                  </a:moveTo>
                  <a:cubicBezTo>
                    <a:pt x="483" y="1"/>
                    <a:pt x="369" y="45"/>
                    <a:pt x="280" y="134"/>
                  </a:cubicBezTo>
                  <a:cubicBezTo>
                    <a:pt x="1" y="413"/>
                    <a:pt x="202" y="894"/>
                    <a:pt x="598" y="894"/>
                  </a:cubicBezTo>
                  <a:cubicBezTo>
                    <a:pt x="993" y="894"/>
                    <a:pt x="1195" y="413"/>
                    <a:pt x="916" y="134"/>
                  </a:cubicBezTo>
                  <a:cubicBezTo>
                    <a:pt x="826" y="45"/>
                    <a:pt x="712" y="1"/>
                    <a:pt x="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3794246" y="2142775"/>
              <a:ext cx="68012" cy="50995"/>
            </a:xfrm>
            <a:custGeom>
              <a:avLst/>
              <a:gdLst/>
              <a:ahLst/>
              <a:cxnLst/>
              <a:rect l="l" t="t" r="r" b="b"/>
              <a:pathLst>
                <a:path w="1203" h="902" extrusionOk="0">
                  <a:moveTo>
                    <a:pt x="601" y="0"/>
                  </a:moveTo>
                  <a:cubicBezTo>
                    <a:pt x="487" y="0"/>
                    <a:pt x="372" y="45"/>
                    <a:pt x="287" y="134"/>
                  </a:cubicBezTo>
                  <a:cubicBezTo>
                    <a:pt x="0" y="413"/>
                    <a:pt x="202" y="902"/>
                    <a:pt x="605" y="902"/>
                  </a:cubicBezTo>
                  <a:cubicBezTo>
                    <a:pt x="1001" y="902"/>
                    <a:pt x="1202" y="413"/>
                    <a:pt x="915" y="134"/>
                  </a:cubicBezTo>
                  <a:cubicBezTo>
                    <a:pt x="830" y="45"/>
                    <a:pt x="716" y="0"/>
                    <a:pt x="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429875" y="2515851"/>
              <a:ext cx="50938" cy="50599"/>
            </a:xfrm>
            <a:custGeom>
              <a:avLst/>
              <a:gdLst/>
              <a:ahLst/>
              <a:cxnLst/>
              <a:rect l="l" t="t" r="r" b="b"/>
              <a:pathLst>
                <a:path w="901" h="895" extrusionOk="0">
                  <a:moveTo>
                    <a:pt x="451" y="0"/>
                  </a:moveTo>
                  <a:cubicBezTo>
                    <a:pt x="336" y="0"/>
                    <a:pt x="222" y="45"/>
                    <a:pt x="133" y="134"/>
                  </a:cubicBezTo>
                  <a:cubicBezTo>
                    <a:pt x="110" y="150"/>
                    <a:pt x="94" y="173"/>
                    <a:pt x="79" y="196"/>
                  </a:cubicBezTo>
                  <a:cubicBezTo>
                    <a:pt x="63" y="227"/>
                    <a:pt x="48" y="251"/>
                    <a:pt x="40" y="274"/>
                  </a:cubicBezTo>
                  <a:cubicBezTo>
                    <a:pt x="24" y="305"/>
                    <a:pt x="17" y="336"/>
                    <a:pt x="9" y="359"/>
                  </a:cubicBezTo>
                  <a:cubicBezTo>
                    <a:pt x="9" y="390"/>
                    <a:pt x="1" y="421"/>
                    <a:pt x="1" y="452"/>
                  </a:cubicBezTo>
                  <a:cubicBezTo>
                    <a:pt x="1" y="569"/>
                    <a:pt x="48" y="685"/>
                    <a:pt x="133" y="762"/>
                  </a:cubicBezTo>
                  <a:cubicBezTo>
                    <a:pt x="156" y="786"/>
                    <a:pt x="179" y="809"/>
                    <a:pt x="203" y="824"/>
                  </a:cubicBezTo>
                  <a:cubicBezTo>
                    <a:pt x="226" y="840"/>
                    <a:pt x="249" y="855"/>
                    <a:pt x="280" y="863"/>
                  </a:cubicBezTo>
                  <a:cubicBezTo>
                    <a:pt x="303" y="871"/>
                    <a:pt x="334" y="879"/>
                    <a:pt x="358" y="886"/>
                  </a:cubicBezTo>
                  <a:cubicBezTo>
                    <a:pt x="389" y="894"/>
                    <a:pt x="420" y="894"/>
                    <a:pt x="451" y="894"/>
                  </a:cubicBezTo>
                  <a:cubicBezTo>
                    <a:pt x="482" y="894"/>
                    <a:pt x="505" y="894"/>
                    <a:pt x="536" y="886"/>
                  </a:cubicBezTo>
                  <a:cubicBezTo>
                    <a:pt x="598" y="879"/>
                    <a:pt x="652" y="855"/>
                    <a:pt x="699" y="824"/>
                  </a:cubicBezTo>
                  <a:cubicBezTo>
                    <a:pt x="722" y="809"/>
                    <a:pt x="745" y="786"/>
                    <a:pt x="769" y="762"/>
                  </a:cubicBezTo>
                  <a:cubicBezTo>
                    <a:pt x="846" y="685"/>
                    <a:pt x="901" y="569"/>
                    <a:pt x="901" y="452"/>
                  </a:cubicBezTo>
                  <a:cubicBezTo>
                    <a:pt x="901" y="421"/>
                    <a:pt x="893" y="390"/>
                    <a:pt x="893" y="359"/>
                  </a:cubicBezTo>
                  <a:cubicBezTo>
                    <a:pt x="885" y="336"/>
                    <a:pt x="877" y="305"/>
                    <a:pt x="862" y="274"/>
                  </a:cubicBezTo>
                  <a:cubicBezTo>
                    <a:pt x="854" y="251"/>
                    <a:pt x="839" y="227"/>
                    <a:pt x="823" y="196"/>
                  </a:cubicBezTo>
                  <a:cubicBezTo>
                    <a:pt x="807" y="173"/>
                    <a:pt x="784" y="150"/>
                    <a:pt x="769" y="134"/>
                  </a:cubicBezTo>
                  <a:cubicBezTo>
                    <a:pt x="680" y="45"/>
                    <a:pt x="565" y="0"/>
                    <a:pt x="4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/>
          <p:nvPr/>
        </p:nvSpPr>
        <p:spPr>
          <a:xfrm>
            <a:off x="-59960" y="3184075"/>
            <a:ext cx="595683" cy="833729"/>
          </a:xfrm>
          <a:custGeom>
            <a:avLst/>
            <a:gdLst/>
            <a:ahLst/>
            <a:cxnLst/>
            <a:rect l="l" t="t" r="r" b="b"/>
            <a:pathLst>
              <a:path w="11023" h="15428" extrusionOk="0">
                <a:moveTo>
                  <a:pt x="10442" y="1"/>
                </a:moveTo>
                <a:cubicBezTo>
                  <a:pt x="10443" y="1"/>
                  <a:pt x="10444" y="1"/>
                  <a:pt x="10446" y="1"/>
                </a:cubicBezTo>
                <a:lnTo>
                  <a:pt x="10446" y="1"/>
                </a:lnTo>
                <a:cubicBezTo>
                  <a:pt x="10447" y="1"/>
                  <a:pt x="10448" y="1"/>
                  <a:pt x="10449" y="1"/>
                </a:cubicBezTo>
                <a:close/>
                <a:moveTo>
                  <a:pt x="10446" y="1"/>
                </a:moveTo>
                <a:lnTo>
                  <a:pt x="10446" y="1"/>
                </a:lnTo>
                <a:cubicBezTo>
                  <a:pt x="10037" y="4"/>
                  <a:pt x="9807" y="475"/>
                  <a:pt x="10062" y="792"/>
                </a:cubicBezTo>
                <a:lnTo>
                  <a:pt x="5773" y="5080"/>
                </a:lnTo>
                <a:cubicBezTo>
                  <a:pt x="5766" y="5096"/>
                  <a:pt x="5758" y="5111"/>
                  <a:pt x="5758" y="5127"/>
                </a:cubicBezTo>
                <a:lnTo>
                  <a:pt x="5758" y="9617"/>
                </a:lnTo>
                <a:lnTo>
                  <a:pt x="43" y="15324"/>
                </a:lnTo>
                <a:cubicBezTo>
                  <a:pt x="1" y="15366"/>
                  <a:pt x="42" y="15427"/>
                  <a:pt x="88" y="15427"/>
                </a:cubicBezTo>
                <a:cubicBezTo>
                  <a:pt x="102" y="15427"/>
                  <a:pt x="116" y="15422"/>
                  <a:pt x="128" y="15410"/>
                </a:cubicBezTo>
                <a:lnTo>
                  <a:pt x="5859" y="9679"/>
                </a:lnTo>
                <a:cubicBezTo>
                  <a:pt x="5874" y="9671"/>
                  <a:pt x="5874" y="9656"/>
                  <a:pt x="5874" y="9640"/>
                </a:cubicBezTo>
                <a:lnTo>
                  <a:pt x="5874" y="5150"/>
                </a:lnTo>
                <a:lnTo>
                  <a:pt x="10139" y="885"/>
                </a:lnTo>
                <a:cubicBezTo>
                  <a:pt x="10231" y="953"/>
                  <a:pt x="10336" y="985"/>
                  <a:pt x="10439" y="985"/>
                </a:cubicBezTo>
                <a:cubicBezTo>
                  <a:pt x="10641" y="985"/>
                  <a:pt x="10835" y="863"/>
                  <a:pt x="10907" y="652"/>
                </a:cubicBezTo>
                <a:cubicBezTo>
                  <a:pt x="11023" y="336"/>
                  <a:pt x="10785" y="3"/>
                  <a:pt x="104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"/>
          <p:cNvSpPr/>
          <p:nvPr/>
        </p:nvSpPr>
        <p:spPr>
          <a:xfrm>
            <a:off x="5319850" y="0"/>
            <a:ext cx="3824400" cy="252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6"/>
          <p:cNvSpPr txBox="1">
            <a:spLocks noGrp="1"/>
          </p:cNvSpPr>
          <p:nvPr>
            <p:ph type="title"/>
          </p:nvPr>
        </p:nvSpPr>
        <p:spPr>
          <a:xfrm>
            <a:off x="713299" y="1146550"/>
            <a:ext cx="3603300" cy="116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8" name="Google Shape;478;p16"/>
          <p:cNvSpPr txBox="1">
            <a:spLocks noGrp="1"/>
          </p:cNvSpPr>
          <p:nvPr>
            <p:ph type="subTitle" idx="1"/>
          </p:nvPr>
        </p:nvSpPr>
        <p:spPr>
          <a:xfrm>
            <a:off x="713225" y="2314150"/>
            <a:ext cx="3216300" cy="16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B4E5"/>
              </a:buClr>
              <a:buSzPts val="1500"/>
              <a:buFont typeface="Barlow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m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9" name="Google Shape;479;p16"/>
          <p:cNvSpPr>
            <a:spLocks noGrp="1"/>
          </p:cNvSpPr>
          <p:nvPr>
            <p:ph type="pic" idx="2"/>
          </p:nvPr>
        </p:nvSpPr>
        <p:spPr>
          <a:xfrm>
            <a:off x="4984475" y="924250"/>
            <a:ext cx="3294900" cy="32949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16"/>
          <p:cNvSpPr/>
          <p:nvPr/>
        </p:nvSpPr>
        <p:spPr>
          <a:xfrm>
            <a:off x="0" y="4836725"/>
            <a:ext cx="5319900" cy="3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4"/>
          <p:cNvSpPr/>
          <p:nvPr/>
        </p:nvSpPr>
        <p:spPr>
          <a:xfrm>
            <a:off x="0" y="2558650"/>
            <a:ext cx="2663400" cy="25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8651700" y="4750"/>
            <a:ext cx="492300" cy="255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5"/>
          <p:cNvSpPr/>
          <p:nvPr/>
        </p:nvSpPr>
        <p:spPr>
          <a:xfrm>
            <a:off x="6480625" y="4750"/>
            <a:ext cx="266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0" y="4750"/>
            <a:ext cx="195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275"/>
            <a:ext cx="7717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tillium Web"/>
              <a:buNone/>
              <a:defRPr sz="35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  <p:sldLayoutId id="2147483659" r:id="rId5"/>
    <p:sldLayoutId id="2147483660" r:id="rId6"/>
    <p:sldLayoutId id="2147483662" r:id="rId7"/>
    <p:sldLayoutId id="2147483670" r:id="rId8"/>
    <p:sldLayoutId id="214748367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1C3160-D924-B690-1E1D-592B13CF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2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.1. SNORT VÀ IPTABLES TRÊN LINUX</a:t>
            </a:r>
            <a:br>
              <a:rPr lang="vi-V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</a:b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0A170-F431-9244-6AC9-EADC7156CD45}"/>
              </a:ext>
            </a:extLst>
          </p:cNvPr>
          <p:cNvSpPr txBox="1"/>
          <p:nvPr/>
        </p:nvSpPr>
        <p:spPr>
          <a:xfrm>
            <a:off x="720000" y="817720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.1.1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Khái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niệm</a:t>
            </a:r>
            <a:endParaRPr kumimoji="0" lang="vi-VN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8F139-7C4C-AEDF-8AB4-4F9AD6744931}"/>
              </a:ext>
            </a:extLst>
          </p:cNvPr>
          <p:cNvSpPr txBox="1"/>
          <p:nvPr/>
        </p:nvSpPr>
        <p:spPr>
          <a:xfrm>
            <a:off x="4726129" y="1356312"/>
            <a:ext cx="3909417" cy="2725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450215">
              <a:lnSpc>
                <a:spcPct val="12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Snort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(Intrusion Detection System - IDS)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Snort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Sourcefire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</a:t>
            </a:r>
            <a:endParaRPr kumimoji="0" lang="vi-VN" sz="2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026" name="Picture 2" descr="Processing of PCAP files with Snort - Core Sentinel">
            <a:extLst>
              <a:ext uri="{FF2B5EF4-FFF2-40B4-BE49-F238E27FC236}">
                <a16:creationId xmlns:a16="http://schemas.microsoft.com/office/drawing/2014/main" id="{CAB6FE14-EBAE-C0AC-54B4-EAB9F5DB9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8647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/>
          <p:cNvSpPr txBox="1">
            <a:spLocks noGrp="1"/>
          </p:cNvSpPr>
          <p:nvPr>
            <p:ph type="title" idx="16"/>
          </p:nvPr>
        </p:nvSpPr>
        <p:spPr>
          <a:xfrm>
            <a:off x="4855136" y="1359149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6" name="Google Shape;726;p31"/>
          <p:cNvSpPr txBox="1">
            <a:spLocks noGrp="1"/>
          </p:cNvSpPr>
          <p:nvPr>
            <p:ph type="title" idx="17"/>
          </p:nvPr>
        </p:nvSpPr>
        <p:spPr>
          <a:xfrm>
            <a:off x="4855136" y="24935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7" name="Google Shape;727;p31"/>
          <p:cNvSpPr txBox="1">
            <a:spLocks noGrp="1"/>
          </p:cNvSpPr>
          <p:nvPr>
            <p:ph type="title" idx="15"/>
          </p:nvPr>
        </p:nvSpPr>
        <p:spPr>
          <a:xfrm>
            <a:off x="1111310" y="24935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8" name="Google Shape;728;p31"/>
          <p:cNvSpPr txBox="1">
            <a:spLocks noGrp="1"/>
          </p:cNvSpPr>
          <p:nvPr>
            <p:ph type="title" idx="14"/>
          </p:nvPr>
        </p:nvSpPr>
        <p:spPr>
          <a:xfrm>
            <a:off x="1111310" y="1359149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29" name="Google Shape;729;p31"/>
          <p:cNvSpPr txBox="1">
            <a:spLocks noGrp="1"/>
          </p:cNvSpPr>
          <p:nvPr>
            <p:ph type="title"/>
          </p:nvPr>
        </p:nvSpPr>
        <p:spPr>
          <a:xfrm>
            <a:off x="720000" y="3682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 CÁC THÀNH PHẦN SNORT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6" name="Google Shape;736;p31"/>
          <p:cNvSpPr txBox="1">
            <a:spLocks noGrp="1"/>
          </p:cNvSpPr>
          <p:nvPr>
            <p:ph type="title" idx="20"/>
          </p:nvPr>
        </p:nvSpPr>
        <p:spPr>
          <a:xfrm>
            <a:off x="1111297" y="36370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7" name="Google Shape;737;p31"/>
          <p:cNvSpPr txBox="1">
            <a:spLocks noGrp="1"/>
          </p:cNvSpPr>
          <p:nvPr>
            <p:ph type="title" idx="21"/>
          </p:nvPr>
        </p:nvSpPr>
        <p:spPr>
          <a:xfrm>
            <a:off x="4855123" y="3637088"/>
            <a:ext cx="696600" cy="69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38" name="Google Shape;738;p31"/>
          <p:cNvSpPr/>
          <p:nvPr/>
        </p:nvSpPr>
        <p:spPr>
          <a:xfrm>
            <a:off x="1108900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01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1"/>
          <p:cNvSpPr/>
          <p:nvPr/>
        </p:nvSpPr>
        <p:spPr>
          <a:xfrm>
            <a:off x="4850325" y="1359150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03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0" name="Google Shape;740;p31"/>
          <p:cNvSpPr/>
          <p:nvPr/>
        </p:nvSpPr>
        <p:spPr>
          <a:xfrm>
            <a:off x="1108900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02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Google Shape;741;p31"/>
          <p:cNvSpPr/>
          <p:nvPr/>
        </p:nvSpPr>
        <p:spPr>
          <a:xfrm>
            <a:off x="4850325" y="2495725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04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" name="Google Shape;743;p31"/>
          <p:cNvSpPr/>
          <p:nvPr/>
        </p:nvSpPr>
        <p:spPr>
          <a:xfrm>
            <a:off x="3055310" y="3629473"/>
            <a:ext cx="701400" cy="70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 panose="02020603050405020304" pitchFamily="18" charset="0"/>
                <a:ea typeface="Titillium Web"/>
                <a:cs typeface="Times New Roman" panose="02020603050405020304" pitchFamily="18" charset="0"/>
                <a:sym typeface="Titillium Web"/>
              </a:rPr>
              <a:t>05</a:t>
            </a:r>
            <a:endParaRPr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F293DE-5ACD-E6D5-0B76-0F4A2B1FB3A4}"/>
              </a:ext>
            </a:extLst>
          </p:cNvPr>
          <p:cNvSpPr txBox="1"/>
          <p:nvPr/>
        </p:nvSpPr>
        <p:spPr>
          <a:xfrm>
            <a:off x="1956217" y="1507394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Decoder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06682-090C-BCEC-7893-FF36C7A8FA6E}"/>
              </a:ext>
            </a:extLst>
          </p:cNvPr>
          <p:cNvSpPr txBox="1"/>
          <p:nvPr/>
        </p:nvSpPr>
        <p:spPr>
          <a:xfrm>
            <a:off x="1956216" y="264183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3DA95-B49C-B626-EB9C-A187B3574C43}"/>
              </a:ext>
            </a:extLst>
          </p:cNvPr>
          <p:cNvSpPr txBox="1"/>
          <p:nvPr/>
        </p:nvSpPr>
        <p:spPr>
          <a:xfrm>
            <a:off x="5745093" y="1507394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35A01-9627-6738-8C2F-2A4B61518A2C}"/>
              </a:ext>
            </a:extLst>
          </p:cNvPr>
          <p:cNvSpPr txBox="1"/>
          <p:nvPr/>
        </p:nvSpPr>
        <p:spPr>
          <a:xfrm>
            <a:off x="5745093" y="2641833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and alerting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7A736-ADD2-8E05-6FB9-DA5F9B3C9CB3}"/>
              </a:ext>
            </a:extLst>
          </p:cNvPr>
          <p:cNvSpPr txBox="1"/>
          <p:nvPr/>
        </p:nvSpPr>
        <p:spPr>
          <a:xfrm>
            <a:off x="3944600" y="3776272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9F617-3457-7741-FD0E-1463B8AD6C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86728" y="1051826"/>
            <a:ext cx="5970543" cy="2289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3750F-F87C-F978-1771-AA639D52167D}"/>
              </a:ext>
            </a:extLst>
          </p:cNvPr>
          <p:cNvSpPr txBox="1"/>
          <p:nvPr/>
        </p:nvSpPr>
        <p:spPr>
          <a:xfrm>
            <a:off x="3052993" y="3469395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2.1.2.1 Packer Decoder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71370-6FEE-0776-6068-7DCD1F93248F}"/>
              </a:ext>
            </a:extLst>
          </p:cNvPr>
          <p:cNvSpPr txBox="1"/>
          <p:nvPr/>
        </p:nvSpPr>
        <p:spPr>
          <a:xfrm>
            <a:off x="1293308" y="1654403"/>
            <a:ext cx="755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TCP, UDP,ICMP)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</a:t>
            </a:r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HTTP, HTTPS).</a:t>
            </a:r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EF6DF6F0-10AD-D249-F098-D167C758E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281" y="1569488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84C06-782D-292E-29FE-FEB84019FB4F}"/>
              </a:ext>
            </a:extLst>
          </p:cNvPr>
          <p:cNvSpPr txBox="1"/>
          <p:nvPr/>
        </p:nvSpPr>
        <p:spPr>
          <a:xfrm>
            <a:off x="1229914" y="2890805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Khi phân tích gói tin, PD có thể áp dụng các quy tắc đã được cấu hình để xác</a:t>
            </a: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các hoạt động bất thường và phát hiện các cuộc tấn công từ bên ngoài hoặc</a:t>
            </a:r>
          </a:p>
          <a:p>
            <a:r>
              <a:rPr lang="vi-V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 trong mạng.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Right pointing backhand index">
            <a:extLst>
              <a:ext uri="{FF2B5EF4-FFF2-40B4-BE49-F238E27FC236}">
                <a16:creationId xmlns:a16="http://schemas.microsoft.com/office/drawing/2014/main" id="{A5D03210-9881-C767-01B0-EA7543778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554" y="28920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8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2.1.2.2 Preprocessor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779488" y="1455374"/>
            <a:ext cx="7619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plug-in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IPv6, SSL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SSH.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89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2.1.2.3 Detection Engine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671985" y="1735244"/>
            <a:ext cx="82189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vầ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Marchine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and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0994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7386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2.1.2.4 Logging and Alerting System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625264" y="1224541"/>
            <a:ext cx="7806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System: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Cung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66299-4B3E-C579-13C9-ACD2F80E496A}"/>
              </a:ext>
            </a:extLst>
          </p:cNvPr>
          <p:cNvSpPr txBox="1"/>
          <p:nvPr/>
        </p:nvSpPr>
        <p:spPr>
          <a:xfrm>
            <a:off x="620497" y="2718630"/>
            <a:ext cx="7915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Alerting System: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Cung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ngừa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2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2.1.2.5 Output Modules (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3671F-CAB1-8335-D288-DEB153A9A4A1}"/>
              </a:ext>
            </a:extLst>
          </p:cNvPr>
          <p:cNvSpPr txBox="1"/>
          <p:nvPr/>
        </p:nvSpPr>
        <p:spPr>
          <a:xfrm>
            <a:off x="558692" y="885471"/>
            <a:ext cx="821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Snort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0099D4A-F303-9130-D61B-DFAEDD764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840883"/>
              </p:ext>
            </p:extLst>
          </p:nvPr>
        </p:nvGraphicFramePr>
        <p:xfrm>
          <a:off x="2331125" y="1802422"/>
          <a:ext cx="4569502" cy="302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86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"/>
          <p:cNvSpPr/>
          <p:nvPr/>
        </p:nvSpPr>
        <p:spPr>
          <a:xfrm>
            <a:off x="8538402" y="2144009"/>
            <a:ext cx="1659839" cy="1844980"/>
          </a:xfrm>
          <a:custGeom>
            <a:avLst/>
            <a:gdLst/>
            <a:ahLst/>
            <a:cxnLst/>
            <a:rect l="l" t="t" r="r" b="b"/>
            <a:pathLst>
              <a:path w="30715" h="34141" extrusionOk="0">
                <a:moveTo>
                  <a:pt x="30626" y="1"/>
                </a:moveTo>
                <a:cubicBezTo>
                  <a:pt x="30604" y="1"/>
                  <a:pt x="30583" y="8"/>
                  <a:pt x="30567" y="24"/>
                </a:cubicBezTo>
                <a:lnTo>
                  <a:pt x="4349" y="26243"/>
                </a:lnTo>
                <a:cubicBezTo>
                  <a:pt x="4333" y="26258"/>
                  <a:pt x="4325" y="26282"/>
                  <a:pt x="4325" y="26305"/>
                </a:cubicBezTo>
                <a:lnTo>
                  <a:pt x="4325" y="29965"/>
                </a:lnTo>
                <a:lnTo>
                  <a:pt x="1347" y="32943"/>
                </a:lnTo>
                <a:cubicBezTo>
                  <a:pt x="1213" y="32838"/>
                  <a:pt x="1072" y="32794"/>
                  <a:pt x="938" y="32794"/>
                </a:cubicBezTo>
                <a:cubicBezTo>
                  <a:pt x="417" y="32794"/>
                  <a:pt x="1" y="33473"/>
                  <a:pt x="463" y="33936"/>
                </a:cubicBezTo>
                <a:cubicBezTo>
                  <a:pt x="607" y="34079"/>
                  <a:pt x="771" y="34140"/>
                  <a:pt x="929" y="34140"/>
                </a:cubicBezTo>
                <a:cubicBezTo>
                  <a:pt x="1418" y="34140"/>
                  <a:pt x="1851" y="33558"/>
                  <a:pt x="1464" y="33059"/>
                </a:cubicBezTo>
                <a:lnTo>
                  <a:pt x="4465" y="30050"/>
                </a:lnTo>
                <a:cubicBezTo>
                  <a:pt x="4480" y="30035"/>
                  <a:pt x="4488" y="30019"/>
                  <a:pt x="4488" y="29996"/>
                </a:cubicBezTo>
                <a:lnTo>
                  <a:pt x="4488" y="26336"/>
                </a:lnTo>
                <a:lnTo>
                  <a:pt x="9436" y="21388"/>
                </a:lnTo>
                <a:lnTo>
                  <a:pt x="10180" y="21412"/>
                </a:lnTo>
                <a:lnTo>
                  <a:pt x="12995" y="18604"/>
                </a:lnTo>
                <a:lnTo>
                  <a:pt x="12972" y="17860"/>
                </a:lnTo>
                <a:lnTo>
                  <a:pt x="30684" y="140"/>
                </a:lnTo>
                <a:cubicBezTo>
                  <a:pt x="30715" y="109"/>
                  <a:pt x="30715" y="55"/>
                  <a:pt x="30684" y="24"/>
                </a:cubicBezTo>
                <a:cubicBezTo>
                  <a:pt x="30668" y="8"/>
                  <a:pt x="30647" y="1"/>
                  <a:pt x="306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-860454" y="2802311"/>
            <a:ext cx="1284488" cy="1275185"/>
            <a:chOff x="1182471" y="-967102"/>
            <a:chExt cx="1284488" cy="1275185"/>
          </a:xfrm>
        </p:grpSpPr>
        <p:sp>
          <p:nvSpPr>
            <p:cNvPr id="778" name="Google Shape;778;p32"/>
            <p:cNvSpPr/>
            <p:nvPr/>
          </p:nvSpPr>
          <p:spPr>
            <a:xfrm>
              <a:off x="2399895" y="-96710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5" y="1"/>
                  </a:moveTo>
                  <a:cubicBezTo>
                    <a:pt x="250" y="1"/>
                    <a:pt x="0" y="471"/>
                    <a:pt x="302" y="766"/>
                  </a:cubicBezTo>
                  <a:cubicBezTo>
                    <a:pt x="387" y="851"/>
                    <a:pt x="504" y="898"/>
                    <a:pt x="620" y="898"/>
                  </a:cubicBezTo>
                  <a:cubicBezTo>
                    <a:pt x="1109" y="898"/>
                    <a:pt x="1240" y="223"/>
                    <a:pt x="791" y="37"/>
                  </a:cubicBezTo>
                  <a:cubicBezTo>
                    <a:pt x="730" y="12"/>
                    <a:pt x="67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2277494" y="-844323"/>
              <a:ext cx="67118" cy="48582"/>
            </a:xfrm>
            <a:custGeom>
              <a:avLst/>
              <a:gdLst/>
              <a:ahLst/>
              <a:cxnLst/>
              <a:rect l="l" t="t" r="r" b="b"/>
              <a:pathLst>
                <a:path w="1242" h="899" extrusionOk="0">
                  <a:moveTo>
                    <a:pt x="606" y="1"/>
                  </a:moveTo>
                  <a:cubicBezTo>
                    <a:pt x="244" y="1"/>
                    <a:pt x="0" y="465"/>
                    <a:pt x="295" y="766"/>
                  </a:cubicBezTo>
                  <a:cubicBezTo>
                    <a:pt x="380" y="852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909532" y="-476363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06" y="0"/>
                  </a:moveTo>
                  <a:cubicBezTo>
                    <a:pt x="244" y="0"/>
                    <a:pt x="0" y="464"/>
                    <a:pt x="295" y="766"/>
                  </a:cubicBezTo>
                  <a:cubicBezTo>
                    <a:pt x="381" y="851"/>
                    <a:pt x="497" y="898"/>
                    <a:pt x="613" y="898"/>
                  </a:cubicBezTo>
                  <a:cubicBezTo>
                    <a:pt x="1102" y="898"/>
                    <a:pt x="1241" y="223"/>
                    <a:pt x="784" y="37"/>
                  </a:cubicBezTo>
                  <a:cubicBezTo>
                    <a:pt x="723" y="12"/>
                    <a:pt x="663" y="0"/>
                    <a:pt x="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2154714" y="-721922"/>
              <a:ext cx="67064" cy="48528"/>
            </a:xfrm>
            <a:custGeom>
              <a:avLst/>
              <a:gdLst/>
              <a:ahLst/>
              <a:cxnLst/>
              <a:rect l="l" t="t" r="r" b="b"/>
              <a:pathLst>
                <a:path w="1241" h="898" extrusionOk="0">
                  <a:moveTo>
                    <a:pt x="613" y="0"/>
                  </a:moveTo>
                  <a:cubicBezTo>
                    <a:pt x="245" y="0"/>
                    <a:pt x="0" y="471"/>
                    <a:pt x="303" y="773"/>
                  </a:cubicBezTo>
                  <a:cubicBezTo>
                    <a:pt x="388" y="851"/>
                    <a:pt x="496" y="898"/>
                    <a:pt x="621" y="898"/>
                  </a:cubicBezTo>
                  <a:cubicBezTo>
                    <a:pt x="1109" y="898"/>
                    <a:pt x="1241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2031934" y="-599143"/>
              <a:ext cx="67496" cy="48528"/>
            </a:xfrm>
            <a:custGeom>
              <a:avLst/>
              <a:gdLst/>
              <a:ahLst/>
              <a:cxnLst/>
              <a:rect l="l" t="t" r="r" b="b"/>
              <a:pathLst>
                <a:path w="1249" h="898" extrusionOk="0">
                  <a:moveTo>
                    <a:pt x="613" y="0"/>
                  </a:moveTo>
                  <a:cubicBezTo>
                    <a:pt x="250" y="0"/>
                    <a:pt x="1" y="464"/>
                    <a:pt x="302" y="766"/>
                  </a:cubicBezTo>
                  <a:cubicBezTo>
                    <a:pt x="388" y="851"/>
                    <a:pt x="504" y="898"/>
                    <a:pt x="620" y="898"/>
                  </a:cubicBezTo>
                  <a:cubicBezTo>
                    <a:pt x="1109" y="898"/>
                    <a:pt x="1249" y="223"/>
                    <a:pt x="791" y="37"/>
                  </a:cubicBezTo>
                  <a:cubicBezTo>
                    <a:pt x="730" y="12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1786752" y="-353962"/>
              <a:ext cx="67118" cy="48528"/>
            </a:xfrm>
            <a:custGeom>
              <a:avLst/>
              <a:gdLst/>
              <a:ahLst/>
              <a:cxnLst/>
              <a:rect l="l" t="t" r="r" b="b"/>
              <a:pathLst>
                <a:path w="1242" h="898" extrusionOk="0">
                  <a:moveTo>
                    <a:pt x="613" y="0"/>
                  </a:moveTo>
                  <a:cubicBezTo>
                    <a:pt x="245" y="0"/>
                    <a:pt x="1" y="471"/>
                    <a:pt x="303" y="773"/>
                  </a:cubicBezTo>
                  <a:cubicBezTo>
                    <a:pt x="388" y="851"/>
                    <a:pt x="497" y="897"/>
                    <a:pt x="621" y="897"/>
                  </a:cubicBezTo>
                  <a:cubicBezTo>
                    <a:pt x="1109" y="897"/>
                    <a:pt x="1241" y="223"/>
                    <a:pt x="791" y="36"/>
                  </a:cubicBezTo>
                  <a:cubicBezTo>
                    <a:pt x="730" y="11"/>
                    <a:pt x="670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1664026" y="-231237"/>
              <a:ext cx="67442" cy="48582"/>
            </a:xfrm>
            <a:custGeom>
              <a:avLst/>
              <a:gdLst/>
              <a:ahLst/>
              <a:cxnLst/>
              <a:rect l="l" t="t" r="r" b="b"/>
              <a:pathLst>
                <a:path w="1248" h="899" extrusionOk="0">
                  <a:moveTo>
                    <a:pt x="613" y="1"/>
                  </a:moveTo>
                  <a:cubicBezTo>
                    <a:pt x="249" y="1"/>
                    <a:pt x="0" y="465"/>
                    <a:pt x="302" y="767"/>
                  </a:cubicBezTo>
                  <a:cubicBezTo>
                    <a:pt x="387" y="852"/>
                    <a:pt x="503" y="898"/>
                    <a:pt x="620" y="898"/>
                  </a:cubicBezTo>
                  <a:cubicBezTo>
                    <a:pt x="1108" y="898"/>
                    <a:pt x="1248" y="224"/>
                    <a:pt x="790" y="38"/>
                  </a:cubicBezTo>
                  <a:cubicBezTo>
                    <a:pt x="729" y="12"/>
                    <a:pt x="670" y="1"/>
                    <a:pt x="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1182471" y="259501"/>
              <a:ext cx="48636" cy="48582"/>
            </a:xfrm>
            <a:custGeom>
              <a:avLst/>
              <a:gdLst/>
              <a:ahLst/>
              <a:cxnLst/>
              <a:rect l="l" t="t" r="r" b="b"/>
              <a:pathLst>
                <a:path w="900" h="899" extrusionOk="0">
                  <a:moveTo>
                    <a:pt x="454" y="1"/>
                  </a:moveTo>
                  <a:cubicBezTo>
                    <a:pt x="425" y="1"/>
                    <a:pt x="396" y="3"/>
                    <a:pt x="365" y="6"/>
                  </a:cubicBezTo>
                  <a:cubicBezTo>
                    <a:pt x="334" y="14"/>
                    <a:pt x="310" y="22"/>
                    <a:pt x="279" y="37"/>
                  </a:cubicBezTo>
                  <a:cubicBezTo>
                    <a:pt x="256" y="45"/>
                    <a:pt x="225" y="61"/>
                    <a:pt x="202" y="76"/>
                  </a:cubicBezTo>
                  <a:cubicBezTo>
                    <a:pt x="178" y="92"/>
                    <a:pt x="155" y="107"/>
                    <a:pt x="140" y="131"/>
                  </a:cubicBezTo>
                  <a:cubicBezTo>
                    <a:pt x="116" y="154"/>
                    <a:pt x="93" y="177"/>
                    <a:pt x="78" y="200"/>
                  </a:cubicBezTo>
                  <a:cubicBezTo>
                    <a:pt x="62" y="224"/>
                    <a:pt x="47" y="247"/>
                    <a:pt x="39" y="278"/>
                  </a:cubicBezTo>
                  <a:cubicBezTo>
                    <a:pt x="31" y="301"/>
                    <a:pt x="23" y="332"/>
                    <a:pt x="16" y="363"/>
                  </a:cubicBezTo>
                  <a:cubicBezTo>
                    <a:pt x="0" y="417"/>
                    <a:pt x="0" y="479"/>
                    <a:pt x="16" y="534"/>
                  </a:cubicBezTo>
                  <a:cubicBezTo>
                    <a:pt x="23" y="565"/>
                    <a:pt x="31" y="596"/>
                    <a:pt x="39" y="619"/>
                  </a:cubicBezTo>
                  <a:cubicBezTo>
                    <a:pt x="47" y="642"/>
                    <a:pt x="62" y="673"/>
                    <a:pt x="78" y="697"/>
                  </a:cubicBezTo>
                  <a:cubicBezTo>
                    <a:pt x="93" y="720"/>
                    <a:pt x="116" y="743"/>
                    <a:pt x="140" y="766"/>
                  </a:cubicBezTo>
                  <a:cubicBezTo>
                    <a:pt x="217" y="852"/>
                    <a:pt x="334" y="898"/>
                    <a:pt x="450" y="898"/>
                  </a:cubicBezTo>
                  <a:cubicBezTo>
                    <a:pt x="481" y="898"/>
                    <a:pt x="512" y="890"/>
                    <a:pt x="543" y="890"/>
                  </a:cubicBezTo>
                  <a:cubicBezTo>
                    <a:pt x="566" y="883"/>
                    <a:pt x="597" y="875"/>
                    <a:pt x="628" y="859"/>
                  </a:cubicBezTo>
                  <a:cubicBezTo>
                    <a:pt x="652" y="852"/>
                    <a:pt x="675" y="836"/>
                    <a:pt x="706" y="821"/>
                  </a:cubicBezTo>
                  <a:cubicBezTo>
                    <a:pt x="729" y="805"/>
                    <a:pt x="752" y="782"/>
                    <a:pt x="768" y="766"/>
                  </a:cubicBezTo>
                  <a:cubicBezTo>
                    <a:pt x="791" y="743"/>
                    <a:pt x="807" y="720"/>
                    <a:pt x="822" y="697"/>
                  </a:cubicBezTo>
                  <a:cubicBezTo>
                    <a:pt x="838" y="673"/>
                    <a:pt x="853" y="642"/>
                    <a:pt x="869" y="619"/>
                  </a:cubicBezTo>
                  <a:cubicBezTo>
                    <a:pt x="876" y="596"/>
                    <a:pt x="884" y="565"/>
                    <a:pt x="892" y="534"/>
                  </a:cubicBezTo>
                  <a:cubicBezTo>
                    <a:pt x="900" y="479"/>
                    <a:pt x="900" y="417"/>
                    <a:pt x="892" y="363"/>
                  </a:cubicBezTo>
                  <a:cubicBezTo>
                    <a:pt x="884" y="332"/>
                    <a:pt x="876" y="301"/>
                    <a:pt x="869" y="278"/>
                  </a:cubicBezTo>
                  <a:cubicBezTo>
                    <a:pt x="853" y="247"/>
                    <a:pt x="838" y="224"/>
                    <a:pt x="822" y="200"/>
                  </a:cubicBezTo>
                  <a:cubicBezTo>
                    <a:pt x="807" y="177"/>
                    <a:pt x="791" y="154"/>
                    <a:pt x="768" y="131"/>
                  </a:cubicBezTo>
                  <a:cubicBezTo>
                    <a:pt x="752" y="107"/>
                    <a:pt x="729" y="92"/>
                    <a:pt x="706" y="76"/>
                  </a:cubicBezTo>
                  <a:cubicBezTo>
                    <a:pt x="675" y="61"/>
                    <a:pt x="652" y="45"/>
                    <a:pt x="628" y="37"/>
                  </a:cubicBezTo>
                  <a:cubicBezTo>
                    <a:pt x="597" y="22"/>
                    <a:pt x="566" y="14"/>
                    <a:pt x="543" y="6"/>
                  </a:cubicBezTo>
                  <a:cubicBezTo>
                    <a:pt x="512" y="3"/>
                    <a:pt x="483" y="1"/>
                    <a:pt x="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8676187" y="2596465"/>
            <a:ext cx="743488" cy="602656"/>
            <a:chOff x="1005462" y="33090"/>
            <a:chExt cx="743488" cy="602656"/>
          </a:xfrm>
        </p:grpSpPr>
        <p:sp>
          <p:nvSpPr>
            <p:cNvPr id="787" name="Google Shape;787;p32"/>
            <p:cNvSpPr/>
            <p:nvPr/>
          </p:nvSpPr>
          <p:spPr>
            <a:xfrm>
              <a:off x="1005462" y="603862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100573" y="508697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195739" y="41358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290850" y="318476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385961" y="223311"/>
              <a:ext cx="172712" cy="31938"/>
            </a:xfrm>
            <a:custGeom>
              <a:avLst/>
              <a:gdLst/>
              <a:ahLst/>
              <a:cxnLst/>
              <a:rect l="l" t="t" r="r" b="b"/>
              <a:pathLst>
                <a:path w="3196" h="591" extrusionOk="0">
                  <a:moveTo>
                    <a:pt x="590" y="1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481126" y="12820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1"/>
                  </a:moveTo>
                  <a:lnTo>
                    <a:pt x="0" y="590"/>
                  </a:lnTo>
                  <a:lnTo>
                    <a:pt x="2614" y="590"/>
                  </a:lnTo>
                  <a:lnTo>
                    <a:pt x="31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1576238" y="33090"/>
              <a:ext cx="172712" cy="31884"/>
            </a:xfrm>
            <a:custGeom>
              <a:avLst/>
              <a:gdLst/>
              <a:ahLst/>
              <a:cxnLst/>
              <a:rect l="l" t="t" r="r" b="b"/>
              <a:pathLst>
                <a:path w="3196" h="590" extrusionOk="0">
                  <a:moveTo>
                    <a:pt x="590" y="0"/>
                  </a:moveTo>
                  <a:lnTo>
                    <a:pt x="1" y="590"/>
                  </a:lnTo>
                  <a:lnTo>
                    <a:pt x="2614" y="59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2"/>
          <p:cNvGrpSpPr/>
          <p:nvPr/>
        </p:nvGrpSpPr>
        <p:grpSpPr>
          <a:xfrm>
            <a:off x="8728624" y="4064245"/>
            <a:ext cx="269497" cy="230589"/>
            <a:chOff x="-245801" y="266720"/>
            <a:chExt cx="269497" cy="230589"/>
          </a:xfrm>
        </p:grpSpPr>
        <p:sp>
          <p:nvSpPr>
            <p:cNvPr id="795" name="Google Shape;795;p32"/>
            <p:cNvSpPr/>
            <p:nvPr/>
          </p:nvSpPr>
          <p:spPr>
            <a:xfrm>
              <a:off x="-245801" y="266720"/>
              <a:ext cx="269497" cy="230589"/>
            </a:xfrm>
            <a:custGeom>
              <a:avLst/>
              <a:gdLst/>
              <a:ahLst/>
              <a:cxnLst/>
              <a:rect l="l" t="t" r="r" b="b"/>
              <a:pathLst>
                <a:path w="4987" h="4267" extrusionOk="0">
                  <a:moveTo>
                    <a:pt x="2837" y="166"/>
                  </a:moveTo>
                  <a:cubicBezTo>
                    <a:pt x="3846" y="166"/>
                    <a:pt x="4816" y="952"/>
                    <a:pt x="4816" y="2134"/>
                  </a:cubicBezTo>
                  <a:cubicBezTo>
                    <a:pt x="4816" y="3219"/>
                    <a:pt x="3940" y="4096"/>
                    <a:pt x="2854" y="4103"/>
                  </a:cubicBezTo>
                  <a:cubicBezTo>
                    <a:pt x="1102" y="4103"/>
                    <a:pt x="226" y="1986"/>
                    <a:pt x="1466" y="746"/>
                  </a:cubicBezTo>
                  <a:cubicBezTo>
                    <a:pt x="1865" y="345"/>
                    <a:pt x="2355" y="166"/>
                    <a:pt x="2837" y="166"/>
                  </a:cubicBezTo>
                  <a:close/>
                  <a:moveTo>
                    <a:pt x="2840" y="0"/>
                  </a:moveTo>
                  <a:cubicBezTo>
                    <a:pt x="2315" y="0"/>
                    <a:pt x="1779" y="195"/>
                    <a:pt x="1342" y="629"/>
                  </a:cubicBezTo>
                  <a:cubicBezTo>
                    <a:pt x="1" y="1971"/>
                    <a:pt x="955" y="4266"/>
                    <a:pt x="2854" y="4266"/>
                  </a:cubicBezTo>
                  <a:cubicBezTo>
                    <a:pt x="4033" y="4266"/>
                    <a:pt x="4987" y="3312"/>
                    <a:pt x="4987" y="2134"/>
                  </a:cubicBezTo>
                  <a:cubicBezTo>
                    <a:pt x="4987" y="849"/>
                    <a:pt x="3937" y="0"/>
                    <a:pt x="2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-141881" y="331730"/>
              <a:ext cx="101055" cy="101055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31" y="0"/>
                  </a:moveTo>
                  <a:cubicBezTo>
                    <a:pt x="420" y="0"/>
                    <a:pt x="1" y="419"/>
                    <a:pt x="1" y="931"/>
                  </a:cubicBezTo>
                  <a:cubicBezTo>
                    <a:pt x="1" y="1450"/>
                    <a:pt x="420" y="1869"/>
                    <a:pt x="931" y="1869"/>
                  </a:cubicBezTo>
                  <a:cubicBezTo>
                    <a:pt x="1451" y="1869"/>
                    <a:pt x="1870" y="1450"/>
                    <a:pt x="1870" y="931"/>
                  </a:cubicBezTo>
                  <a:cubicBezTo>
                    <a:pt x="1870" y="419"/>
                    <a:pt x="1451" y="0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2"/>
          <p:cNvSpPr/>
          <p:nvPr/>
        </p:nvSpPr>
        <p:spPr>
          <a:xfrm>
            <a:off x="-535369" y="3384164"/>
            <a:ext cx="1094061" cy="1379449"/>
          </a:xfrm>
          <a:custGeom>
            <a:avLst/>
            <a:gdLst/>
            <a:ahLst/>
            <a:cxnLst/>
            <a:rect l="l" t="t" r="r" b="b"/>
            <a:pathLst>
              <a:path w="17186" h="21669" extrusionOk="0">
                <a:moveTo>
                  <a:pt x="16693" y="1"/>
                </a:moveTo>
                <a:cubicBezTo>
                  <a:pt x="16684" y="1"/>
                  <a:pt x="16675" y="1"/>
                  <a:pt x="16666" y="1"/>
                </a:cubicBezTo>
                <a:lnTo>
                  <a:pt x="16673" y="1"/>
                </a:lnTo>
                <a:cubicBezTo>
                  <a:pt x="16262" y="1"/>
                  <a:pt x="16030" y="475"/>
                  <a:pt x="16286" y="800"/>
                </a:cubicBezTo>
                <a:lnTo>
                  <a:pt x="11997" y="5081"/>
                </a:lnTo>
                <a:cubicBezTo>
                  <a:pt x="11982" y="5096"/>
                  <a:pt x="11982" y="5112"/>
                  <a:pt x="11982" y="5127"/>
                </a:cubicBezTo>
                <a:lnTo>
                  <a:pt x="11982" y="9617"/>
                </a:lnTo>
                <a:lnTo>
                  <a:pt x="24" y="21568"/>
                </a:lnTo>
                <a:cubicBezTo>
                  <a:pt x="1" y="21591"/>
                  <a:pt x="1" y="21630"/>
                  <a:pt x="24" y="21653"/>
                </a:cubicBezTo>
                <a:cubicBezTo>
                  <a:pt x="32" y="21668"/>
                  <a:pt x="47" y="21668"/>
                  <a:pt x="63" y="21668"/>
                </a:cubicBezTo>
                <a:cubicBezTo>
                  <a:pt x="78" y="21668"/>
                  <a:pt x="94" y="21668"/>
                  <a:pt x="109" y="21653"/>
                </a:cubicBezTo>
                <a:lnTo>
                  <a:pt x="8919" y="12843"/>
                </a:lnTo>
                <a:lnTo>
                  <a:pt x="9469" y="12859"/>
                </a:lnTo>
                <a:lnTo>
                  <a:pt x="11555" y="10773"/>
                </a:lnTo>
                <a:lnTo>
                  <a:pt x="11532" y="10230"/>
                </a:lnTo>
                <a:lnTo>
                  <a:pt x="12083" y="9679"/>
                </a:lnTo>
                <a:cubicBezTo>
                  <a:pt x="12090" y="9664"/>
                  <a:pt x="12098" y="9648"/>
                  <a:pt x="12098" y="9633"/>
                </a:cubicBezTo>
                <a:lnTo>
                  <a:pt x="12098" y="5151"/>
                </a:lnTo>
                <a:lnTo>
                  <a:pt x="16363" y="886"/>
                </a:lnTo>
                <a:cubicBezTo>
                  <a:pt x="16449" y="948"/>
                  <a:pt x="16557" y="986"/>
                  <a:pt x="16666" y="986"/>
                </a:cubicBezTo>
                <a:cubicBezTo>
                  <a:pt x="16675" y="987"/>
                  <a:pt x="16684" y="987"/>
                  <a:pt x="16693" y="987"/>
                </a:cubicBezTo>
                <a:cubicBezTo>
                  <a:pt x="16960" y="987"/>
                  <a:pt x="17185" y="768"/>
                  <a:pt x="17185" y="498"/>
                </a:cubicBezTo>
                <a:cubicBezTo>
                  <a:pt x="17185" y="220"/>
                  <a:pt x="16960" y="1"/>
                  <a:pt x="166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2"/>
          <p:cNvSpPr/>
          <p:nvPr/>
        </p:nvSpPr>
        <p:spPr>
          <a:xfrm>
            <a:off x="8814041" y="2052825"/>
            <a:ext cx="735591" cy="710828"/>
          </a:xfrm>
          <a:custGeom>
            <a:avLst/>
            <a:gdLst/>
            <a:ahLst/>
            <a:cxnLst/>
            <a:rect l="l" t="t" r="r" b="b"/>
            <a:pathLst>
              <a:path w="11555" h="11166" extrusionOk="0">
                <a:moveTo>
                  <a:pt x="10855" y="1"/>
                </a:moveTo>
                <a:cubicBezTo>
                  <a:pt x="10489" y="1"/>
                  <a:pt x="10166" y="438"/>
                  <a:pt x="10459" y="813"/>
                </a:cubicBezTo>
                <a:lnTo>
                  <a:pt x="8296" y="2977"/>
                </a:lnTo>
                <a:lnTo>
                  <a:pt x="8296" y="2969"/>
                </a:lnTo>
                <a:lnTo>
                  <a:pt x="5628" y="5637"/>
                </a:lnTo>
                <a:lnTo>
                  <a:pt x="5636" y="5637"/>
                </a:lnTo>
                <a:lnTo>
                  <a:pt x="998" y="10274"/>
                </a:lnTo>
                <a:cubicBezTo>
                  <a:pt x="913" y="10204"/>
                  <a:pt x="804" y="10165"/>
                  <a:pt x="696" y="10165"/>
                </a:cubicBezTo>
                <a:cubicBezTo>
                  <a:pt x="693" y="10165"/>
                  <a:pt x="690" y="10165"/>
                  <a:pt x="687" y="10165"/>
                </a:cubicBezTo>
                <a:cubicBezTo>
                  <a:pt x="167" y="10165"/>
                  <a:pt x="0" y="10872"/>
                  <a:pt x="463" y="11112"/>
                </a:cubicBezTo>
                <a:cubicBezTo>
                  <a:pt x="539" y="11149"/>
                  <a:pt x="615" y="11166"/>
                  <a:pt x="688" y="11166"/>
                </a:cubicBezTo>
                <a:cubicBezTo>
                  <a:pt x="1066" y="11166"/>
                  <a:pt x="1350" y="10711"/>
                  <a:pt x="1084" y="10359"/>
                </a:cubicBezTo>
                <a:lnTo>
                  <a:pt x="5799" y="5644"/>
                </a:lnTo>
                <a:lnTo>
                  <a:pt x="6233" y="5660"/>
                </a:lnTo>
                <a:lnTo>
                  <a:pt x="8311" y="3574"/>
                </a:lnTo>
                <a:lnTo>
                  <a:pt x="8303" y="3147"/>
                </a:lnTo>
                <a:lnTo>
                  <a:pt x="10544" y="898"/>
                </a:lnTo>
                <a:cubicBezTo>
                  <a:pt x="10647" y="978"/>
                  <a:pt x="10753" y="1012"/>
                  <a:pt x="10855" y="1012"/>
                </a:cubicBezTo>
                <a:cubicBezTo>
                  <a:pt x="11246" y="1012"/>
                  <a:pt x="11555" y="505"/>
                  <a:pt x="11204" y="154"/>
                </a:cubicBezTo>
                <a:cubicBezTo>
                  <a:pt x="11096" y="46"/>
                  <a:pt x="10973" y="1"/>
                  <a:pt x="108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2"/>
          <p:cNvSpPr/>
          <p:nvPr/>
        </p:nvSpPr>
        <p:spPr>
          <a:xfrm>
            <a:off x="-321098" y="3323379"/>
            <a:ext cx="606425" cy="604324"/>
          </a:xfrm>
          <a:custGeom>
            <a:avLst/>
            <a:gdLst/>
            <a:ahLst/>
            <a:cxnLst/>
            <a:rect l="l" t="t" r="r" b="b"/>
            <a:pathLst>
              <a:path w="9526" h="9493" extrusionOk="0">
                <a:moveTo>
                  <a:pt x="9443" y="0"/>
                </a:moveTo>
                <a:cubicBezTo>
                  <a:pt x="9428" y="0"/>
                  <a:pt x="9413" y="7"/>
                  <a:pt x="9400" y="22"/>
                </a:cubicBezTo>
                <a:lnTo>
                  <a:pt x="32" y="9390"/>
                </a:lnTo>
                <a:cubicBezTo>
                  <a:pt x="1" y="9413"/>
                  <a:pt x="1" y="9452"/>
                  <a:pt x="32" y="9475"/>
                </a:cubicBezTo>
                <a:cubicBezTo>
                  <a:pt x="40" y="9487"/>
                  <a:pt x="55" y="9492"/>
                  <a:pt x="72" y="9492"/>
                </a:cubicBezTo>
                <a:cubicBezTo>
                  <a:pt x="88" y="9492"/>
                  <a:pt x="106" y="9487"/>
                  <a:pt x="117" y="9475"/>
                </a:cubicBezTo>
                <a:lnTo>
                  <a:pt x="9485" y="107"/>
                </a:lnTo>
                <a:cubicBezTo>
                  <a:pt x="9526" y="60"/>
                  <a:pt x="9487" y="0"/>
                  <a:pt x="94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2"/>
          <p:cNvSpPr/>
          <p:nvPr/>
        </p:nvSpPr>
        <p:spPr>
          <a:xfrm>
            <a:off x="8601656" y="1824706"/>
            <a:ext cx="679889" cy="843877"/>
          </a:xfrm>
          <a:custGeom>
            <a:avLst/>
            <a:gdLst/>
            <a:ahLst/>
            <a:cxnLst/>
            <a:rect l="l" t="t" r="r" b="b"/>
            <a:pathLst>
              <a:path w="10680" h="13256" extrusionOk="0">
                <a:moveTo>
                  <a:pt x="10613" y="0"/>
                </a:moveTo>
                <a:cubicBezTo>
                  <a:pt x="10598" y="0"/>
                  <a:pt x="10582" y="6"/>
                  <a:pt x="10571" y="18"/>
                </a:cubicBezTo>
                <a:lnTo>
                  <a:pt x="3196" y="7400"/>
                </a:lnTo>
                <a:cubicBezTo>
                  <a:pt x="3180" y="7408"/>
                  <a:pt x="3173" y="7423"/>
                  <a:pt x="3173" y="7447"/>
                </a:cubicBezTo>
                <a:lnTo>
                  <a:pt x="3173" y="10161"/>
                </a:lnTo>
                <a:lnTo>
                  <a:pt x="963" y="12371"/>
                </a:lnTo>
                <a:cubicBezTo>
                  <a:pt x="877" y="12301"/>
                  <a:pt x="769" y="12262"/>
                  <a:pt x="660" y="12262"/>
                </a:cubicBezTo>
                <a:cubicBezTo>
                  <a:pt x="1" y="12262"/>
                  <a:pt x="1" y="13255"/>
                  <a:pt x="660" y="13255"/>
                </a:cubicBezTo>
                <a:lnTo>
                  <a:pt x="660" y="13247"/>
                </a:lnTo>
                <a:cubicBezTo>
                  <a:pt x="663" y="13247"/>
                  <a:pt x="667" y="13247"/>
                  <a:pt x="670" y="13247"/>
                </a:cubicBezTo>
                <a:cubicBezTo>
                  <a:pt x="1075" y="13247"/>
                  <a:pt x="1302" y="12772"/>
                  <a:pt x="1048" y="12456"/>
                </a:cubicBezTo>
                <a:lnTo>
                  <a:pt x="3281" y="10223"/>
                </a:lnTo>
                <a:cubicBezTo>
                  <a:pt x="3289" y="10215"/>
                  <a:pt x="3297" y="10200"/>
                  <a:pt x="3297" y="10184"/>
                </a:cubicBezTo>
                <a:lnTo>
                  <a:pt x="3297" y="7470"/>
                </a:lnTo>
                <a:lnTo>
                  <a:pt x="10656" y="103"/>
                </a:lnTo>
                <a:cubicBezTo>
                  <a:pt x="10679" y="80"/>
                  <a:pt x="10679" y="41"/>
                  <a:pt x="10656" y="18"/>
                </a:cubicBezTo>
                <a:cubicBezTo>
                  <a:pt x="10644" y="6"/>
                  <a:pt x="10629" y="0"/>
                  <a:pt x="106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ADF23-CA94-74F5-B55C-3991EF7566F4}"/>
              </a:ext>
            </a:extLst>
          </p:cNvPr>
          <p:cNvSpPr txBox="1"/>
          <p:nvPr/>
        </p:nvSpPr>
        <p:spPr>
          <a:xfrm>
            <a:off x="558692" y="379887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ADF67-CD76-4702-7F8B-F635F0480B30}"/>
              </a:ext>
            </a:extLst>
          </p:cNvPr>
          <p:cNvSpPr txBox="1"/>
          <p:nvPr/>
        </p:nvSpPr>
        <p:spPr>
          <a:xfrm>
            <a:off x="558692" y="674922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2.1.3.1 Rules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C4A13-C6FF-FA4D-DC23-DB5A6A82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36" y="1106610"/>
            <a:ext cx="4517528" cy="2060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2F7A1-38B8-2642-4A65-B70203D6486C}"/>
              </a:ext>
            </a:extLst>
          </p:cNvPr>
          <p:cNvSpPr txBox="1"/>
          <p:nvPr/>
        </p:nvSpPr>
        <p:spPr>
          <a:xfrm>
            <a:off x="772963" y="3415948"/>
            <a:ext cx="7606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Rule header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packet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gì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thuộc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rule. Rule header bao </a:t>
            </a:r>
            <a:r>
              <a:rPr lang="en-US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sz="18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 actions, protocol, IP address, port number, Direction operator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60171"/>
      </p:ext>
    </p:extLst>
  </p:cSld>
  <p:clrMapOvr>
    <a:masterClrMapping/>
  </p:clrMapOvr>
</p:sld>
</file>

<file path=ppt/theme/theme1.xml><?xml version="1.0" encoding="utf-8"?>
<a:theme xmlns:a="http://schemas.openxmlformats.org/drawingml/2006/main" name="IT Support Specialist Job Description by Slidesgo">
  <a:themeElements>
    <a:clrScheme name="Simple Light">
      <a:dk1>
        <a:srgbClr val="EFEFFB"/>
      </a:dk1>
      <a:lt1>
        <a:srgbClr val="1D4167"/>
      </a:lt1>
      <a:dk2>
        <a:srgbClr val="BDD7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F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659</Words>
  <Application>Microsoft Office PowerPoint</Application>
  <PresentationFormat>On-screen Show (16:9)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Arimo</vt:lpstr>
      <vt:lpstr>Assistant</vt:lpstr>
      <vt:lpstr>Barlow</vt:lpstr>
      <vt:lpstr>Titillium Web</vt:lpstr>
      <vt:lpstr>IT Support Specialist Job Description by Slidesgo</vt:lpstr>
      <vt:lpstr>2.1. SNORT VÀ IPTABLES TRÊN LINUX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2.1. SNORT VÀ IPTABLES TRÊN LINUX</dc:title>
  <dc:creator>Den da 0 du0ng</dc:creator>
  <cp:lastModifiedBy>Den da 0 du0ng</cp:lastModifiedBy>
  <cp:revision>2</cp:revision>
  <dcterms:modified xsi:type="dcterms:W3CDTF">2023-05-08T08:09:07Z</dcterms:modified>
</cp:coreProperties>
</file>