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handoutMasterIdLst>
    <p:handoutMasterId r:id="rId54"/>
  </p:handoutMasterIdLst>
  <p:sldIdLst>
    <p:sldId id="256" r:id="rId2"/>
    <p:sldId id="499" r:id="rId3"/>
    <p:sldId id="340" r:id="rId4"/>
    <p:sldId id="555" r:id="rId5"/>
    <p:sldId id="517" r:id="rId6"/>
    <p:sldId id="537" r:id="rId7"/>
    <p:sldId id="556" r:id="rId8"/>
    <p:sldId id="557" r:id="rId9"/>
    <p:sldId id="558" r:id="rId10"/>
    <p:sldId id="559" r:id="rId11"/>
    <p:sldId id="560" r:id="rId12"/>
    <p:sldId id="561" r:id="rId13"/>
    <p:sldId id="562" r:id="rId14"/>
    <p:sldId id="563" r:id="rId15"/>
    <p:sldId id="564" r:id="rId16"/>
    <p:sldId id="565" r:id="rId17"/>
    <p:sldId id="566" r:id="rId18"/>
    <p:sldId id="567" r:id="rId19"/>
    <p:sldId id="568" r:id="rId20"/>
    <p:sldId id="569" r:id="rId21"/>
    <p:sldId id="570" r:id="rId22"/>
    <p:sldId id="571" r:id="rId23"/>
    <p:sldId id="572" r:id="rId24"/>
    <p:sldId id="573" r:id="rId25"/>
    <p:sldId id="574" r:id="rId26"/>
    <p:sldId id="575" r:id="rId27"/>
    <p:sldId id="576" r:id="rId28"/>
    <p:sldId id="577" r:id="rId29"/>
    <p:sldId id="578" r:id="rId30"/>
    <p:sldId id="593" r:id="rId31"/>
    <p:sldId id="580" r:id="rId32"/>
    <p:sldId id="579" r:id="rId33"/>
    <p:sldId id="594" r:id="rId34"/>
    <p:sldId id="582" r:id="rId35"/>
    <p:sldId id="583" r:id="rId36"/>
    <p:sldId id="584" r:id="rId37"/>
    <p:sldId id="585" r:id="rId38"/>
    <p:sldId id="586" r:id="rId39"/>
    <p:sldId id="587" r:id="rId40"/>
    <p:sldId id="588" r:id="rId41"/>
    <p:sldId id="591" r:id="rId42"/>
    <p:sldId id="595" r:id="rId43"/>
    <p:sldId id="592" r:id="rId44"/>
    <p:sldId id="596" r:id="rId45"/>
    <p:sldId id="597" r:id="rId46"/>
    <p:sldId id="599" r:id="rId47"/>
    <p:sldId id="598" r:id="rId48"/>
    <p:sldId id="600" r:id="rId49"/>
    <p:sldId id="603" r:id="rId50"/>
    <p:sldId id="601" r:id="rId51"/>
    <p:sldId id="602" r:id="rId52"/>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guyen Tuan Anh" initials="NTA"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0000FF"/>
    <a:srgbClr val="0A01C3"/>
    <a:srgbClr val="FF00FF"/>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3842" autoAdjust="0"/>
  </p:normalViewPr>
  <p:slideViewPr>
    <p:cSldViewPr>
      <p:cViewPr varScale="1">
        <p:scale>
          <a:sx n="72" d="100"/>
          <a:sy n="72" d="100"/>
        </p:scale>
        <p:origin x="1072" y="4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6" d="100"/>
          <a:sy n="56" d="100"/>
        </p:scale>
        <p:origin x="-2496"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custT="1"/>
      <dgm:spPr/>
      <dgm:t>
        <a:bodyPr/>
        <a:lstStyle/>
        <a:p>
          <a:r>
            <a:rPr lang="vi-VN" sz="3600" b="1" noProof="0"/>
            <a:t>1</a:t>
          </a:r>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custT="1"/>
      <dgm:spPr/>
      <dgm:t>
        <a:bodyPr/>
        <a:lstStyle/>
        <a:p>
          <a:r>
            <a:rPr lang="en-US" sz="3600" b="0" noProof="0"/>
            <a:t>Sao lưu dữ liệu</a:t>
          </a:r>
          <a:endParaRPr lang="vi-VN" sz="3600" b="0" noProof="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custT="1"/>
      <dgm:spPr/>
      <dgm:t>
        <a:bodyPr/>
        <a:lstStyle/>
        <a:p>
          <a:r>
            <a:rPr lang="vi-VN" sz="3600" noProof="0"/>
            <a:t>2</a:t>
          </a:r>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custT="1"/>
      <dgm:spPr/>
      <dgm:t>
        <a:bodyPr/>
        <a:lstStyle/>
        <a:p>
          <a:r>
            <a:rPr lang="en-US" sz="3600" noProof="0"/>
            <a:t>Kiểm soát môi trường</a:t>
          </a:r>
          <a:endParaRPr lang="vi-VN" sz="3600" noProof="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36B95677-80A1-417F-8B85-1C4CFA65746F}">
      <dgm:prSet custT="1"/>
      <dgm:spPr/>
      <dgm:t>
        <a:bodyPr/>
        <a:lstStyle/>
        <a:p>
          <a:r>
            <a:rPr lang="en-US" sz="3600" noProof="0"/>
            <a:t>Giảm khả năng gián đoạn hệ thống</a:t>
          </a:r>
          <a:endParaRPr lang="vi-VN" sz="3600" noProof="0"/>
        </a:p>
      </dgm:t>
    </dgm:pt>
    <dgm:pt modelId="{C8915E9F-3FAC-48A5-B952-4883C1A9FD00}" type="parTrans" cxnId="{B3580240-55FF-4764-AB3B-B2BBF8BAC5DD}">
      <dgm:prSet/>
      <dgm:spPr/>
      <dgm:t>
        <a:bodyPr/>
        <a:lstStyle/>
        <a:p>
          <a:endParaRPr lang="en-US"/>
        </a:p>
      </dgm:t>
    </dgm:pt>
    <dgm:pt modelId="{23CA7132-EF0F-49A3-A390-29B4A9582341}" type="sibTrans" cxnId="{B3580240-55FF-4764-AB3B-B2BBF8BAC5DD}">
      <dgm:prSet/>
      <dgm:spPr/>
      <dgm:t>
        <a:bodyPr/>
        <a:lstStyle/>
        <a:p>
          <a:endParaRPr lang="en-US"/>
        </a:p>
      </dgm:t>
    </dgm:pt>
    <dgm:pt modelId="{73D1F220-2940-4C99-BC7F-6E8CB7982C44}">
      <dgm:prSet custT="1"/>
      <dgm:spPr/>
      <dgm:t>
        <a:bodyPr/>
        <a:lstStyle/>
        <a:p>
          <a:r>
            <a:rPr lang="vi-VN" sz="3600" noProof="0"/>
            <a:t>3</a:t>
          </a:r>
        </a:p>
      </dgm:t>
    </dgm:pt>
    <dgm:pt modelId="{D8B24B5E-7350-44FE-ABFB-21C3BAE61A41}" type="parTrans" cxnId="{79391B94-9169-4B3D-8FD5-6501BAA64920}">
      <dgm:prSet/>
      <dgm:spPr/>
      <dgm:t>
        <a:bodyPr/>
        <a:lstStyle/>
        <a:p>
          <a:endParaRPr lang="en-US"/>
        </a:p>
      </dgm:t>
    </dgm:pt>
    <dgm:pt modelId="{32EF8D06-8B66-41E9-B9AD-0C2EF0F7DF87}" type="sibTrans" cxnId="{79391B94-9169-4B3D-8FD5-6501BAA64920}">
      <dgm:prSet/>
      <dgm:spPr/>
      <dgm:t>
        <a:bodyPr/>
        <a:lstStyle/>
        <a:p>
          <a:endParaRPr lang="en-US"/>
        </a:p>
      </dgm:t>
    </dgm:pt>
    <dgm:pt modelId="{CCAA83C4-6625-4188-9ACF-8A379D7819B5}">
      <dgm:prSet/>
      <dgm:spPr/>
      <dgm:t>
        <a:bodyPr/>
        <a:lstStyle/>
        <a:p>
          <a:r>
            <a:rPr lang="en-US" noProof="0"/>
            <a:t>4</a:t>
          </a:r>
          <a:endParaRPr lang="vi-VN" noProof="0"/>
        </a:p>
      </dgm:t>
    </dgm:pt>
    <dgm:pt modelId="{A4FF80A2-6A02-4C75-90EE-4F1A127B7AA4}" type="parTrans" cxnId="{A60607DD-A318-4D62-8360-014130D4DB68}">
      <dgm:prSet/>
      <dgm:spPr/>
      <dgm:t>
        <a:bodyPr/>
        <a:lstStyle/>
        <a:p>
          <a:endParaRPr lang="en-US"/>
        </a:p>
      </dgm:t>
    </dgm:pt>
    <dgm:pt modelId="{506A830B-7A38-467C-BE10-94AA173BDE9B}" type="sibTrans" cxnId="{A60607DD-A318-4D62-8360-014130D4DB68}">
      <dgm:prSet/>
      <dgm:spPr/>
      <dgm:t>
        <a:bodyPr/>
        <a:lstStyle/>
        <a:p>
          <a:endParaRPr lang="en-US"/>
        </a:p>
      </dgm:t>
    </dgm:pt>
    <dgm:pt modelId="{AB4684D7-9392-4A98-9112-4D14C481C0D4}">
      <dgm:prSet custT="1"/>
      <dgm:spPr/>
      <dgm:t>
        <a:bodyPr/>
        <a:lstStyle/>
        <a:p>
          <a:r>
            <a:rPr lang="en-US" sz="3600" noProof="0"/>
            <a:t>Phục hồi sau thảm họa</a:t>
          </a:r>
          <a:endParaRPr lang="vi-VN" sz="3600" noProof="0"/>
        </a:p>
      </dgm:t>
    </dgm:pt>
    <dgm:pt modelId="{CEDE714C-0CAB-4B8D-81C2-8B1DF6A949BE}" type="parTrans" cxnId="{15B87647-3192-42F7-8E3F-F81572774DFC}">
      <dgm:prSet/>
      <dgm:spPr/>
      <dgm:t>
        <a:bodyPr/>
        <a:lstStyle/>
        <a:p>
          <a:endParaRPr lang="en-US"/>
        </a:p>
      </dgm:t>
    </dgm:pt>
    <dgm:pt modelId="{AB60BC0E-428B-4408-94B5-07C4FF835A9C}" type="sibTrans" cxnId="{15B87647-3192-42F7-8E3F-F81572774DFC}">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pt>
    <dgm:pt modelId="{F885113E-BE17-4045-B96D-BDD8D07DA3AD}" type="pres">
      <dgm:prSet presAssocID="{6C03E07F-ECFB-4D2F-BA96-D23DA7C5AC73}" presName="composite" presStyleCnt="0"/>
      <dgm:spPr/>
    </dgm:pt>
    <dgm:pt modelId="{A08A9154-0BEB-4230-91C9-16FAC1EF6E1C}" type="pres">
      <dgm:prSet presAssocID="{6C03E07F-ECFB-4D2F-BA96-D23DA7C5AC73}" presName="desTx" presStyleLbl="fgAccFollowNode1" presStyleIdx="0" presStyleCnt="4" custScaleY="69425">
        <dgm:presLayoutVars>
          <dgm:bulletEnabled val="1"/>
        </dgm:presLayoutVars>
      </dgm:prSet>
      <dgm:spPr/>
    </dgm:pt>
    <dgm:pt modelId="{7D701CF5-2CC3-48B9-A656-E2968A10AA3B}" type="pres">
      <dgm:prSet presAssocID="{6C03E07F-ECFB-4D2F-BA96-D23DA7C5AC73}" presName="labelTx" presStyleLbl="node1" presStyleIdx="0" presStyleCnt="4" custScaleY="81210">
        <dgm:presLayoutVars>
          <dgm:chMax val="0"/>
          <dgm:chPref val="0"/>
          <dgm:bulletEnabled val="1"/>
        </dgm:presLayoutVars>
      </dgm:prSet>
      <dgm:spPr/>
    </dgm:pt>
    <dgm:pt modelId="{85038EDB-25C5-4D4E-ABE9-E631391CFDC0}" type="pres">
      <dgm:prSet presAssocID="{E35E76B6-7078-4B09-B349-C02F66AA5978}" presName="sp" presStyleCnt="0"/>
      <dgm:spPr/>
    </dgm:pt>
    <dgm:pt modelId="{EF56E1D1-AD87-41C2-83E7-8BA376BFBB39}" type="pres">
      <dgm:prSet presAssocID="{759FDF1A-46CB-4DD6-A232-39900ACE14DF}" presName="composite" presStyleCnt="0"/>
      <dgm:spPr/>
    </dgm:pt>
    <dgm:pt modelId="{5012D0F9-E426-4C44-85B1-B5D15A7B4879}" type="pres">
      <dgm:prSet presAssocID="{759FDF1A-46CB-4DD6-A232-39900ACE14DF}" presName="desTx" presStyleLbl="fgAccFollowNode1" presStyleIdx="1" presStyleCnt="4" custScaleY="69971">
        <dgm:presLayoutVars>
          <dgm:bulletEnabled val="1"/>
        </dgm:presLayoutVars>
      </dgm:prSet>
      <dgm:spPr/>
    </dgm:pt>
    <dgm:pt modelId="{52D715E9-012B-492D-85DB-CC49546E7451}" type="pres">
      <dgm:prSet presAssocID="{759FDF1A-46CB-4DD6-A232-39900ACE14DF}" presName="labelTx" presStyleLbl="node1" presStyleIdx="1" presStyleCnt="4" custScaleY="83502">
        <dgm:presLayoutVars>
          <dgm:chMax val="0"/>
          <dgm:chPref val="0"/>
          <dgm:bulletEnabled val="1"/>
        </dgm:presLayoutVars>
      </dgm:prSet>
      <dgm:spPr/>
    </dgm:pt>
    <dgm:pt modelId="{F90AF57C-CAFE-4F7B-88EA-27AFA44FE724}" type="pres">
      <dgm:prSet presAssocID="{840B7BEC-A424-4364-B52E-A493DF1255BE}" presName="sp" presStyleCnt="0"/>
      <dgm:spPr/>
    </dgm:pt>
    <dgm:pt modelId="{B1D552F9-B978-49AC-BD15-10348E3E861A}" type="pres">
      <dgm:prSet presAssocID="{73D1F220-2940-4C99-BC7F-6E8CB7982C44}" presName="composite" presStyleCnt="0"/>
      <dgm:spPr/>
    </dgm:pt>
    <dgm:pt modelId="{7AD4D8A4-467D-4EC1-89BA-81D31D2890DE}" type="pres">
      <dgm:prSet presAssocID="{73D1F220-2940-4C99-BC7F-6E8CB7982C44}" presName="desTx" presStyleLbl="fgAccFollowNode1" presStyleIdx="2" presStyleCnt="4" custScaleY="76333">
        <dgm:presLayoutVars>
          <dgm:bulletEnabled val="1"/>
        </dgm:presLayoutVars>
      </dgm:prSet>
      <dgm:spPr/>
    </dgm:pt>
    <dgm:pt modelId="{F6869E27-91AF-49E9-8A5B-26CFE7722CBC}" type="pres">
      <dgm:prSet presAssocID="{73D1F220-2940-4C99-BC7F-6E8CB7982C44}" presName="labelTx" presStyleLbl="node1" presStyleIdx="2" presStyleCnt="4" custScaleY="76333">
        <dgm:presLayoutVars>
          <dgm:chMax val="0"/>
          <dgm:chPref val="0"/>
          <dgm:bulletEnabled val="1"/>
        </dgm:presLayoutVars>
      </dgm:prSet>
      <dgm:spPr/>
    </dgm:pt>
    <dgm:pt modelId="{E79823F1-60BF-4572-B1E2-AFD5BA2AC5AD}" type="pres">
      <dgm:prSet presAssocID="{32EF8D06-8B66-41E9-B9AD-0C2EF0F7DF87}" presName="sp" presStyleCnt="0"/>
      <dgm:spPr/>
    </dgm:pt>
    <dgm:pt modelId="{C1A49C58-16F3-487D-A2C7-8EFD0AB64F65}" type="pres">
      <dgm:prSet presAssocID="{CCAA83C4-6625-4188-9ACF-8A379D7819B5}" presName="composite" presStyleCnt="0"/>
      <dgm:spPr/>
    </dgm:pt>
    <dgm:pt modelId="{E83E99B4-1937-4494-A886-01E3C58C9B27}" type="pres">
      <dgm:prSet presAssocID="{CCAA83C4-6625-4188-9ACF-8A379D7819B5}" presName="desTx" presStyleLbl="fgAccFollowNode1" presStyleIdx="3" presStyleCnt="4" custScaleY="68347">
        <dgm:presLayoutVars>
          <dgm:bulletEnabled val="1"/>
        </dgm:presLayoutVars>
      </dgm:prSet>
      <dgm:spPr/>
    </dgm:pt>
    <dgm:pt modelId="{E9794F67-C11A-409A-A0EC-26DDA8070088}" type="pres">
      <dgm:prSet presAssocID="{CCAA83C4-6625-4188-9ACF-8A379D7819B5}" presName="labelTx" presStyleLbl="node1" presStyleIdx="3" presStyleCnt="4" custScaleY="68347">
        <dgm:presLayoutVars>
          <dgm:chMax val="0"/>
          <dgm:chPref val="0"/>
          <dgm:bulletEnabled val="1"/>
        </dgm:presLayoutVars>
      </dgm:prSet>
      <dgm:spPr/>
    </dgm:pt>
  </dgm:ptLst>
  <dgm:cxnLst>
    <dgm:cxn modelId="{740F8903-5739-4710-9802-9B1B3A04DE18}" srcId="{8C66E9B3-B12D-4C23-A273-982D7F969BBC}" destId="{6C03E07F-ECFB-4D2F-BA96-D23DA7C5AC73}" srcOrd="0" destOrd="0" parTransId="{D1FC4842-2686-45D4-A56A-3F897EF3B16F}" sibTransId="{E35E76B6-7078-4B09-B349-C02F66AA5978}"/>
    <dgm:cxn modelId="{1C7B2439-98A6-4A2B-BDB8-438079493C67}" srcId="{8C66E9B3-B12D-4C23-A273-982D7F969BBC}" destId="{759FDF1A-46CB-4DD6-A232-39900ACE14DF}" srcOrd="1" destOrd="0" parTransId="{EBD1FDD3-F3E1-4EF5-AB02-3A05A129FFE4}" sibTransId="{840B7BEC-A424-4364-B52E-A493DF1255BE}"/>
    <dgm:cxn modelId="{B3580240-55FF-4764-AB3B-B2BBF8BAC5DD}" srcId="{73D1F220-2940-4C99-BC7F-6E8CB7982C44}" destId="{36B95677-80A1-417F-8B85-1C4CFA65746F}" srcOrd="0" destOrd="0" parTransId="{C8915E9F-3FAC-48A5-B952-4883C1A9FD00}" sibTransId="{23CA7132-EF0F-49A3-A390-29B4A9582341}"/>
    <dgm:cxn modelId="{9DC09943-7FDD-4704-B7E0-79D438FD21C5}" type="presOf" srcId="{73D1F220-2940-4C99-BC7F-6E8CB7982C44}" destId="{F6869E27-91AF-49E9-8A5B-26CFE7722CBC}" srcOrd="0" destOrd="0" presId="urn:diagrams.loki3.com/NumberedList"/>
    <dgm:cxn modelId="{15B87647-3192-42F7-8E3F-F81572774DFC}" srcId="{CCAA83C4-6625-4188-9ACF-8A379D7819B5}" destId="{AB4684D7-9392-4A98-9112-4D14C481C0D4}" srcOrd="0" destOrd="0" parTransId="{CEDE714C-0CAB-4B8D-81C2-8B1DF6A949BE}" sibTransId="{AB60BC0E-428B-4408-94B5-07C4FF835A9C}"/>
    <dgm:cxn modelId="{082F0A6C-3220-4F5C-9564-83119F20B60E}" type="presOf" srcId="{CCAA83C4-6625-4188-9ACF-8A379D7819B5}" destId="{E9794F67-C11A-409A-A0EC-26DDA8070088}" srcOrd="0" destOrd="0" presId="urn:diagrams.loki3.com/NumberedList"/>
    <dgm:cxn modelId="{314C4E73-477B-4DFC-A12A-BEB22C372D5A}" type="presOf" srcId="{8C66E9B3-B12D-4C23-A273-982D7F969BBC}" destId="{BDFB8683-95A4-4BBF-9344-3A0D69314DBB}" srcOrd="0" destOrd="0" presId="urn:diagrams.loki3.com/NumberedList"/>
    <dgm:cxn modelId="{79391B94-9169-4B3D-8FD5-6501BAA64920}" srcId="{8C66E9B3-B12D-4C23-A273-982D7F969BBC}" destId="{73D1F220-2940-4C99-BC7F-6E8CB7982C44}" srcOrd="2" destOrd="0" parTransId="{D8B24B5E-7350-44FE-ABFB-21C3BAE61A41}" sibTransId="{32EF8D06-8B66-41E9-B9AD-0C2EF0F7DF87}"/>
    <dgm:cxn modelId="{EE26D499-E3C7-4874-A873-C7C102CF342B}" type="presOf" srcId="{374B3CF0-3CBE-41CF-A774-9FD3C3CD3C85}" destId="{5012D0F9-E426-4C44-85B1-B5D15A7B4879}" srcOrd="0" destOrd="0" presId="urn:diagrams.loki3.com/NumberedList"/>
    <dgm:cxn modelId="{CF8F1FA4-33D8-43CB-A9DE-B08228837727}" type="presOf" srcId="{AB4684D7-9392-4A98-9112-4D14C481C0D4}" destId="{E83E99B4-1937-4494-A886-01E3C58C9B27}" srcOrd="0" destOrd="0" presId="urn:diagrams.loki3.com/NumberedList"/>
    <dgm:cxn modelId="{89F6AEB2-4790-487C-AC1B-D20A20054F51}" type="presOf" srcId="{9EA58EC5-7D69-4397-8093-5A4FCBD369E8}" destId="{A08A9154-0BEB-4230-91C9-16FAC1EF6E1C}"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7F37D5C8-E16A-4389-ABBC-ABB93E9EB1A4}" srcId="{6C03E07F-ECFB-4D2F-BA96-D23DA7C5AC73}" destId="{9EA58EC5-7D69-4397-8093-5A4FCBD369E8}" srcOrd="0" destOrd="0" parTransId="{D56EEE90-AC73-4E4D-8BBC-6E0E7885DFB1}" sibTransId="{D5E5875A-C60C-4FC3-869B-722E371FA6E0}"/>
    <dgm:cxn modelId="{CED0B9D0-E2DC-4CB1-A2C1-36298657AC7B}" type="presOf" srcId="{6C03E07F-ECFB-4D2F-BA96-D23DA7C5AC73}" destId="{7D701CF5-2CC3-48B9-A656-E2968A10AA3B}" srcOrd="0" destOrd="0" presId="urn:diagrams.loki3.com/NumberedList"/>
    <dgm:cxn modelId="{C69C7CD2-0F56-4F86-89D6-A7088B8DD1A8}" type="presOf" srcId="{36B95677-80A1-417F-8B85-1C4CFA65746F}" destId="{7AD4D8A4-467D-4EC1-89BA-81D31D2890DE}" srcOrd="0" destOrd="0" presId="urn:diagrams.loki3.com/NumberedList"/>
    <dgm:cxn modelId="{A60607DD-A318-4D62-8360-014130D4DB68}" srcId="{8C66E9B3-B12D-4C23-A273-982D7F969BBC}" destId="{CCAA83C4-6625-4188-9ACF-8A379D7819B5}" srcOrd="3" destOrd="0" parTransId="{A4FF80A2-6A02-4C75-90EE-4F1A127B7AA4}" sibTransId="{506A830B-7A38-467C-BE10-94AA173BDE9B}"/>
    <dgm:cxn modelId="{BC8C42DE-1FE3-47D5-B6B5-91571D0EB19A}" type="presOf" srcId="{759FDF1A-46CB-4DD6-A232-39900ACE14DF}" destId="{52D715E9-012B-492D-85DB-CC49546E7451}"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1222502D-08A5-4131-84B4-00FCADB02E7C}" type="presParOf" srcId="{BDFB8683-95A4-4BBF-9344-3A0D69314DBB}" destId="{EF56E1D1-AD87-41C2-83E7-8BA376BFBB39}" srcOrd="2" destOrd="0" presId="urn:diagrams.loki3.com/NumberedList"/>
    <dgm:cxn modelId="{0C33C500-A31D-48B9-A26A-5CCF9CA393EA}" type="presParOf" srcId="{EF56E1D1-AD87-41C2-83E7-8BA376BFBB39}" destId="{5012D0F9-E426-4C44-85B1-B5D15A7B4879}" srcOrd="0" destOrd="0" presId="urn:diagrams.loki3.com/NumberedList"/>
    <dgm:cxn modelId="{B986F5B9-F109-4150-A358-6E7AADB668AA}" type="presParOf" srcId="{EF56E1D1-AD87-41C2-83E7-8BA376BFBB39}" destId="{52D715E9-012B-492D-85DB-CC49546E7451}" srcOrd="1" destOrd="0" presId="urn:diagrams.loki3.com/NumberedList"/>
    <dgm:cxn modelId="{901AA48D-77D9-4961-ABC8-7A9B4FF15FFD}" type="presParOf" srcId="{BDFB8683-95A4-4BBF-9344-3A0D69314DBB}" destId="{F90AF57C-CAFE-4F7B-88EA-27AFA44FE724}" srcOrd="3" destOrd="0" presId="urn:diagrams.loki3.com/NumberedList"/>
    <dgm:cxn modelId="{DBA5C241-586C-4238-B451-6220D461217C}" type="presParOf" srcId="{BDFB8683-95A4-4BBF-9344-3A0D69314DBB}" destId="{B1D552F9-B978-49AC-BD15-10348E3E861A}" srcOrd="4" destOrd="0" presId="urn:diagrams.loki3.com/NumberedList"/>
    <dgm:cxn modelId="{3567C26B-A21C-4D89-A628-B8827DA67B5A}" type="presParOf" srcId="{B1D552F9-B978-49AC-BD15-10348E3E861A}" destId="{7AD4D8A4-467D-4EC1-89BA-81D31D2890DE}" srcOrd="0" destOrd="0" presId="urn:diagrams.loki3.com/NumberedList"/>
    <dgm:cxn modelId="{FE6E4354-7A14-4D42-9740-461FABC3DAAE}" type="presParOf" srcId="{B1D552F9-B978-49AC-BD15-10348E3E861A}" destId="{F6869E27-91AF-49E9-8A5B-26CFE7722CBC}" srcOrd="1" destOrd="0" presId="urn:diagrams.loki3.com/NumberedList"/>
    <dgm:cxn modelId="{BD891892-841E-4529-BE14-FB96D791A15B}" type="presParOf" srcId="{BDFB8683-95A4-4BBF-9344-3A0D69314DBB}" destId="{E79823F1-60BF-4572-B1E2-AFD5BA2AC5AD}" srcOrd="5" destOrd="0" presId="urn:diagrams.loki3.com/NumberedList"/>
    <dgm:cxn modelId="{22AAFDD8-1CF3-4DEB-A088-9BE8DC792336}" type="presParOf" srcId="{BDFB8683-95A4-4BBF-9344-3A0D69314DBB}" destId="{C1A49C58-16F3-487D-A2C7-8EFD0AB64F65}" srcOrd="6" destOrd="0" presId="urn:diagrams.loki3.com/NumberedList"/>
    <dgm:cxn modelId="{2ACD2A46-4918-4D42-BD63-2AEAB7CC9AB0}" type="presParOf" srcId="{C1A49C58-16F3-487D-A2C7-8EFD0AB64F65}" destId="{E83E99B4-1937-4494-A886-01E3C58C9B27}" srcOrd="0" destOrd="0" presId="urn:diagrams.loki3.com/NumberedList"/>
    <dgm:cxn modelId="{60A8930E-9650-4957-BDBB-A573D97DD4AC}" type="presParOf" srcId="{C1A49C58-16F3-487D-A2C7-8EFD0AB64F65}" destId="{E9794F67-C11A-409A-A0EC-26DDA8070088}"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custT="1"/>
      <dgm:spPr>
        <a:solidFill>
          <a:srgbClr val="00FF00"/>
        </a:solidFill>
      </dgm:spPr>
      <dgm:t>
        <a:bodyPr/>
        <a:lstStyle/>
        <a:p>
          <a:r>
            <a:rPr lang="vi-VN" sz="3600" b="1" noProof="0"/>
            <a:t>1</a:t>
          </a:r>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custT="1"/>
      <dgm:spPr>
        <a:solidFill>
          <a:srgbClr val="00FF00"/>
        </a:solidFill>
      </dgm:spPr>
      <dgm:t>
        <a:bodyPr/>
        <a:lstStyle/>
        <a:p>
          <a:r>
            <a:rPr lang="en-US" sz="3600" b="0" noProof="0"/>
            <a:t>Sao lưu dữ liệu</a:t>
          </a:r>
          <a:endParaRPr lang="vi-VN" sz="3600" b="0" noProof="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custT="1"/>
      <dgm:spPr/>
      <dgm:t>
        <a:bodyPr/>
        <a:lstStyle/>
        <a:p>
          <a:r>
            <a:rPr lang="vi-VN" sz="3600" noProof="0"/>
            <a:t>2</a:t>
          </a:r>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custT="1"/>
      <dgm:spPr/>
      <dgm:t>
        <a:bodyPr/>
        <a:lstStyle/>
        <a:p>
          <a:r>
            <a:rPr lang="en-US" sz="3600" noProof="0"/>
            <a:t>Kiểm soát môi trường</a:t>
          </a:r>
          <a:endParaRPr lang="vi-VN" sz="3600" noProof="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36B95677-80A1-417F-8B85-1C4CFA65746F}">
      <dgm:prSet custT="1"/>
      <dgm:spPr/>
      <dgm:t>
        <a:bodyPr/>
        <a:lstStyle/>
        <a:p>
          <a:r>
            <a:rPr lang="en-US" sz="3600" noProof="0"/>
            <a:t>Giảm khả năng gián đoạn hệ thống</a:t>
          </a:r>
          <a:endParaRPr lang="vi-VN" sz="3600" noProof="0"/>
        </a:p>
      </dgm:t>
    </dgm:pt>
    <dgm:pt modelId="{C8915E9F-3FAC-48A5-B952-4883C1A9FD00}" type="parTrans" cxnId="{B3580240-55FF-4764-AB3B-B2BBF8BAC5DD}">
      <dgm:prSet/>
      <dgm:spPr/>
      <dgm:t>
        <a:bodyPr/>
        <a:lstStyle/>
        <a:p>
          <a:endParaRPr lang="en-US"/>
        </a:p>
      </dgm:t>
    </dgm:pt>
    <dgm:pt modelId="{23CA7132-EF0F-49A3-A390-29B4A9582341}" type="sibTrans" cxnId="{B3580240-55FF-4764-AB3B-B2BBF8BAC5DD}">
      <dgm:prSet/>
      <dgm:spPr/>
      <dgm:t>
        <a:bodyPr/>
        <a:lstStyle/>
        <a:p>
          <a:endParaRPr lang="en-US"/>
        </a:p>
      </dgm:t>
    </dgm:pt>
    <dgm:pt modelId="{73D1F220-2940-4C99-BC7F-6E8CB7982C44}">
      <dgm:prSet custT="1"/>
      <dgm:spPr/>
      <dgm:t>
        <a:bodyPr/>
        <a:lstStyle/>
        <a:p>
          <a:r>
            <a:rPr lang="vi-VN" sz="3600" noProof="0"/>
            <a:t>3</a:t>
          </a:r>
        </a:p>
      </dgm:t>
    </dgm:pt>
    <dgm:pt modelId="{D8B24B5E-7350-44FE-ABFB-21C3BAE61A41}" type="parTrans" cxnId="{79391B94-9169-4B3D-8FD5-6501BAA64920}">
      <dgm:prSet/>
      <dgm:spPr/>
      <dgm:t>
        <a:bodyPr/>
        <a:lstStyle/>
        <a:p>
          <a:endParaRPr lang="en-US"/>
        </a:p>
      </dgm:t>
    </dgm:pt>
    <dgm:pt modelId="{32EF8D06-8B66-41E9-B9AD-0C2EF0F7DF87}" type="sibTrans" cxnId="{79391B94-9169-4B3D-8FD5-6501BAA64920}">
      <dgm:prSet/>
      <dgm:spPr/>
      <dgm:t>
        <a:bodyPr/>
        <a:lstStyle/>
        <a:p>
          <a:endParaRPr lang="en-US"/>
        </a:p>
      </dgm:t>
    </dgm:pt>
    <dgm:pt modelId="{CCAA83C4-6625-4188-9ACF-8A379D7819B5}">
      <dgm:prSet/>
      <dgm:spPr/>
      <dgm:t>
        <a:bodyPr/>
        <a:lstStyle/>
        <a:p>
          <a:r>
            <a:rPr lang="en-US" noProof="0"/>
            <a:t>4</a:t>
          </a:r>
          <a:endParaRPr lang="vi-VN" noProof="0"/>
        </a:p>
      </dgm:t>
    </dgm:pt>
    <dgm:pt modelId="{A4FF80A2-6A02-4C75-90EE-4F1A127B7AA4}" type="parTrans" cxnId="{A60607DD-A318-4D62-8360-014130D4DB68}">
      <dgm:prSet/>
      <dgm:spPr/>
      <dgm:t>
        <a:bodyPr/>
        <a:lstStyle/>
        <a:p>
          <a:endParaRPr lang="en-US"/>
        </a:p>
      </dgm:t>
    </dgm:pt>
    <dgm:pt modelId="{506A830B-7A38-467C-BE10-94AA173BDE9B}" type="sibTrans" cxnId="{A60607DD-A318-4D62-8360-014130D4DB68}">
      <dgm:prSet/>
      <dgm:spPr/>
      <dgm:t>
        <a:bodyPr/>
        <a:lstStyle/>
        <a:p>
          <a:endParaRPr lang="en-US"/>
        </a:p>
      </dgm:t>
    </dgm:pt>
    <dgm:pt modelId="{AB4684D7-9392-4A98-9112-4D14C481C0D4}">
      <dgm:prSet custT="1"/>
      <dgm:spPr/>
      <dgm:t>
        <a:bodyPr/>
        <a:lstStyle/>
        <a:p>
          <a:r>
            <a:rPr lang="en-US" sz="3600" noProof="0"/>
            <a:t>Phục hồi sau thảm họa</a:t>
          </a:r>
          <a:endParaRPr lang="vi-VN" sz="3600" noProof="0"/>
        </a:p>
      </dgm:t>
    </dgm:pt>
    <dgm:pt modelId="{CEDE714C-0CAB-4B8D-81C2-8B1DF6A949BE}" type="parTrans" cxnId="{15B87647-3192-42F7-8E3F-F81572774DFC}">
      <dgm:prSet/>
      <dgm:spPr/>
      <dgm:t>
        <a:bodyPr/>
        <a:lstStyle/>
        <a:p>
          <a:endParaRPr lang="en-US"/>
        </a:p>
      </dgm:t>
    </dgm:pt>
    <dgm:pt modelId="{AB60BC0E-428B-4408-94B5-07C4FF835A9C}" type="sibTrans" cxnId="{15B87647-3192-42F7-8E3F-F81572774DFC}">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pt>
    <dgm:pt modelId="{F885113E-BE17-4045-B96D-BDD8D07DA3AD}" type="pres">
      <dgm:prSet presAssocID="{6C03E07F-ECFB-4D2F-BA96-D23DA7C5AC73}" presName="composite" presStyleCnt="0"/>
      <dgm:spPr/>
    </dgm:pt>
    <dgm:pt modelId="{A08A9154-0BEB-4230-91C9-16FAC1EF6E1C}" type="pres">
      <dgm:prSet presAssocID="{6C03E07F-ECFB-4D2F-BA96-D23DA7C5AC73}" presName="desTx" presStyleLbl="fgAccFollowNode1" presStyleIdx="0" presStyleCnt="4" custScaleY="69425">
        <dgm:presLayoutVars>
          <dgm:bulletEnabled val="1"/>
        </dgm:presLayoutVars>
      </dgm:prSet>
      <dgm:spPr/>
    </dgm:pt>
    <dgm:pt modelId="{7D701CF5-2CC3-48B9-A656-E2968A10AA3B}" type="pres">
      <dgm:prSet presAssocID="{6C03E07F-ECFB-4D2F-BA96-D23DA7C5AC73}" presName="labelTx" presStyleLbl="node1" presStyleIdx="0" presStyleCnt="4" custScaleY="81210">
        <dgm:presLayoutVars>
          <dgm:chMax val="0"/>
          <dgm:chPref val="0"/>
          <dgm:bulletEnabled val="1"/>
        </dgm:presLayoutVars>
      </dgm:prSet>
      <dgm:spPr/>
    </dgm:pt>
    <dgm:pt modelId="{85038EDB-25C5-4D4E-ABE9-E631391CFDC0}" type="pres">
      <dgm:prSet presAssocID="{E35E76B6-7078-4B09-B349-C02F66AA5978}" presName="sp" presStyleCnt="0"/>
      <dgm:spPr/>
    </dgm:pt>
    <dgm:pt modelId="{EF56E1D1-AD87-41C2-83E7-8BA376BFBB39}" type="pres">
      <dgm:prSet presAssocID="{759FDF1A-46CB-4DD6-A232-39900ACE14DF}" presName="composite" presStyleCnt="0"/>
      <dgm:spPr/>
    </dgm:pt>
    <dgm:pt modelId="{5012D0F9-E426-4C44-85B1-B5D15A7B4879}" type="pres">
      <dgm:prSet presAssocID="{759FDF1A-46CB-4DD6-A232-39900ACE14DF}" presName="desTx" presStyleLbl="fgAccFollowNode1" presStyleIdx="1" presStyleCnt="4" custScaleY="69971">
        <dgm:presLayoutVars>
          <dgm:bulletEnabled val="1"/>
        </dgm:presLayoutVars>
      </dgm:prSet>
      <dgm:spPr/>
    </dgm:pt>
    <dgm:pt modelId="{52D715E9-012B-492D-85DB-CC49546E7451}" type="pres">
      <dgm:prSet presAssocID="{759FDF1A-46CB-4DD6-A232-39900ACE14DF}" presName="labelTx" presStyleLbl="node1" presStyleIdx="1" presStyleCnt="4" custScaleY="83502">
        <dgm:presLayoutVars>
          <dgm:chMax val="0"/>
          <dgm:chPref val="0"/>
          <dgm:bulletEnabled val="1"/>
        </dgm:presLayoutVars>
      </dgm:prSet>
      <dgm:spPr/>
    </dgm:pt>
    <dgm:pt modelId="{F90AF57C-CAFE-4F7B-88EA-27AFA44FE724}" type="pres">
      <dgm:prSet presAssocID="{840B7BEC-A424-4364-B52E-A493DF1255BE}" presName="sp" presStyleCnt="0"/>
      <dgm:spPr/>
    </dgm:pt>
    <dgm:pt modelId="{B1D552F9-B978-49AC-BD15-10348E3E861A}" type="pres">
      <dgm:prSet presAssocID="{73D1F220-2940-4C99-BC7F-6E8CB7982C44}" presName="composite" presStyleCnt="0"/>
      <dgm:spPr/>
    </dgm:pt>
    <dgm:pt modelId="{7AD4D8A4-467D-4EC1-89BA-81D31D2890DE}" type="pres">
      <dgm:prSet presAssocID="{73D1F220-2940-4C99-BC7F-6E8CB7982C44}" presName="desTx" presStyleLbl="fgAccFollowNode1" presStyleIdx="2" presStyleCnt="4" custScaleY="76333">
        <dgm:presLayoutVars>
          <dgm:bulletEnabled val="1"/>
        </dgm:presLayoutVars>
      </dgm:prSet>
      <dgm:spPr/>
    </dgm:pt>
    <dgm:pt modelId="{F6869E27-91AF-49E9-8A5B-26CFE7722CBC}" type="pres">
      <dgm:prSet presAssocID="{73D1F220-2940-4C99-BC7F-6E8CB7982C44}" presName="labelTx" presStyleLbl="node1" presStyleIdx="2" presStyleCnt="4" custScaleY="76333">
        <dgm:presLayoutVars>
          <dgm:chMax val="0"/>
          <dgm:chPref val="0"/>
          <dgm:bulletEnabled val="1"/>
        </dgm:presLayoutVars>
      </dgm:prSet>
      <dgm:spPr/>
    </dgm:pt>
    <dgm:pt modelId="{E79823F1-60BF-4572-B1E2-AFD5BA2AC5AD}" type="pres">
      <dgm:prSet presAssocID="{32EF8D06-8B66-41E9-B9AD-0C2EF0F7DF87}" presName="sp" presStyleCnt="0"/>
      <dgm:spPr/>
    </dgm:pt>
    <dgm:pt modelId="{C1A49C58-16F3-487D-A2C7-8EFD0AB64F65}" type="pres">
      <dgm:prSet presAssocID="{CCAA83C4-6625-4188-9ACF-8A379D7819B5}" presName="composite" presStyleCnt="0"/>
      <dgm:spPr/>
    </dgm:pt>
    <dgm:pt modelId="{E83E99B4-1937-4494-A886-01E3C58C9B27}" type="pres">
      <dgm:prSet presAssocID="{CCAA83C4-6625-4188-9ACF-8A379D7819B5}" presName="desTx" presStyleLbl="fgAccFollowNode1" presStyleIdx="3" presStyleCnt="4" custScaleY="68347">
        <dgm:presLayoutVars>
          <dgm:bulletEnabled val="1"/>
        </dgm:presLayoutVars>
      </dgm:prSet>
      <dgm:spPr/>
    </dgm:pt>
    <dgm:pt modelId="{E9794F67-C11A-409A-A0EC-26DDA8070088}" type="pres">
      <dgm:prSet presAssocID="{CCAA83C4-6625-4188-9ACF-8A379D7819B5}" presName="labelTx" presStyleLbl="node1" presStyleIdx="3" presStyleCnt="4" custScaleY="68347">
        <dgm:presLayoutVars>
          <dgm:chMax val="0"/>
          <dgm:chPref val="0"/>
          <dgm:bulletEnabled val="1"/>
        </dgm:presLayoutVars>
      </dgm:prSet>
      <dgm:spPr/>
    </dgm:pt>
  </dgm:ptLst>
  <dgm:cxnLst>
    <dgm:cxn modelId="{740F8903-5739-4710-9802-9B1B3A04DE18}" srcId="{8C66E9B3-B12D-4C23-A273-982D7F969BBC}" destId="{6C03E07F-ECFB-4D2F-BA96-D23DA7C5AC73}" srcOrd="0" destOrd="0" parTransId="{D1FC4842-2686-45D4-A56A-3F897EF3B16F}" sibTransId="{E35E76B6-7078-4B09-B349-C02F66AA5978}"/>
    <dgm:cxn modelId="{71AD100A-DD06-42CC-B565-E37BAB7A485C}" type="presOf" srcId="{374B3CF0-3CBE-41CF-A774-9FD3C3CD3C85}" destId="{5012D0F9-E426-4C44-85B1-B5D15A7B4879}" srcOrd="0" destOrd="0" presId="urn:diagrams.loki3.com/NumberedList"/>
    <dgm:cxn modelId="{23212E17-43F9-41B5-B51B-99448BACE875}" type="presOf" srcId="{759FDF1A-46CB-4DD6-A232-39900ACE14DF}" destId="{52D715E9-012B-492D-85DB-CC49546E7451}" srcOrd="0" destOrd="0" presId="urn:diagrams.loki3.com/NumberedList"/>
    <dgm:cxn modelId="{1C7B2439-98A6-4A2B-BDB8-438079493C67}" srcId="{8C66E9B3-B12D-4C23-A273-982D7F969BBC}" destId="{759FDF1A-46CB-4DD6-A232-39900ACE14DF}" srcOrd="1" destOrd="0" parTransId="{EBD1FDD3-F3E1-4EF5-AB02-3A05A129FFE4}" sibTransId="{840B7BEC-A424-4364-B52E-A493DF1255BE}"/>
    <dgm:cxn modelId="{B3580240-55FF-4764-AB3B-B2BBF8BAC5DD}" srcId="{73D1F220-2940-4C99-BC7F-6E8CB7982C44}" destId="{36B95677-80A1-417F-8B85-1C4CFA65746F}" srcOrd="0" destOrd="0" parTransId="{C8915E9F-3FAC-48A5-B952-4883C1A9FD00}" sibTransId="{23CA7132-EF0F-49A3-A390-29B4A9582341}"/>
    <dgm:cxn modelId="{57D53341-0664-465E-92CC-05288121BCB1}" type="presOf" srcId="{36B95677-80A1-417F-8B85-1C4CFA65746F}" destId="{7AD4D8A4-467D-4EC1-89BA-81D31D2890DE}" srcOrd="0" destOrd="0" presId="urn:diagrams.loki3.com/NumberedList"/>
    <dgm:cxn modelId="{15B87647-3192-42F7-8E3F-F81572774DFC}" srcId="{CCAA83C4-6625-4188-9ACF-8A379D7819B5}" destId="{AB4684D7-9392-4A98-9112-4D14C481C0D4}" srcOrd="0" destOrd="0" parTransId="{CEDE714C-0CAB-4B8D-81C2-8B1DF6A949BE}" sibTransId="{AB60BC0E-428B-4408-94B5-07C4FF835A9C}"/>
    <dgm:cxn modelId="{A8DA2955-A86E-4BEC-A130-AA3B0A48631F}" type="presOf" srcId="{8C66E9B3-B12D-4C23-A273-982D7F969BBC}" destId="{BDFB8683-95A4-4BBF-9344-3A0D69314DBB}" srcOrd="0" destOrd="0" presId="urn:diagrams.loki3.com/NumberedList"/>
    <dgm:cxn modelId="{EAA0AD58-48B8-4C6F-8409-B8BE5A32E63C}" type="presOf" srcId="{9EA58EC5-7D69-4397-8093-5A4FCBD369E8}" destId="{A08A9154-0BEB-4230-91C9-16FAC1EF6E1C}" srcOrd="0" destOrd="0" presId="urn:diagrams.loki3.com/NumberedList"/>
    <dgm:cxn modelId="{7AEC7D7A-BE42-4630-976A-211457E0996C}" type="presOf" srcId="{CCAA83C4-6625-4188-9ACF-8A379D7819B5}" destId="{E9794F67-C11A-409A-A0EC-26DDA8070088}" srcOrd="0" destOrd="0" presId="urn:diagrams.loki3.com/NumberedList"/>
    <dgm:cxn modelId="{79391B94-9169-4B3D-8FD5-6501BAA64920}" srcId="{8C66E9B3-B12D-4C23-A273-982D7F969BBC}" destId="{73D1F220-2940-4C99-BC7F-6E8CB7982C44}" srcOrd="2" destOrd="0" parTransId="{D8B24B5E-7350-44FE-ABFB-21C3BAE61A41}" sibTransId="{32EF8D06-8B66-41E9-B9AD-0C2EF0F7DF87}"/>
    <dgm:cxn modelId="{2522F8BD-AB5D-4E78-A35D-5B1F1BBCB0D1}" type="presOf" srcId="{6C03E07F-ECFB-4D2F-BA96-D23DA7C5AC73}" destId="{7D701CF5-2CC3-48B9-A656-E2968A10AA3B}"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7F37D5C8-E16A-4389-ABBC-ABB93E9EB1A4}" srcId="{6C03E07F-ECFB-4D2F-BA96-D23DA7C5AC73}" destId="{9EA58EC5-7D69-4397-8093-5A4FCBD369E8}" srcOrd="0" destOrd="0" parTransId="{D56EEE90-AC73-4E4D-8BBC-6E0E7885DFB1}" sibTransId="{D5E5875A-C60C-4FC3-869B-722E371FA6E0}"/>
    <dgm:cxn modelId="{A60607DD-A318-4D62-8360-014130D4DB68}" srcId="{8C66E9B3-B12D-4C23-A273-982D7F969BBC}" destId="{CCAA83C4-6625-4188-9ACF-8A379D7819B5}" srcOrd="3" destOrd="0" parTransId="{A4FF80A2-6A02-4C75-90EE-4F1A127B7AA4}" sibTransId="{506A830B-7A38-467C-BE10-94AA173BDE9B}"/>
    <dgm:cxn modelId="{8A8D79E0-5C91-4AFE-9E27-70D0584D1C83}" type="presOf" srcId="{AB4684D7-9392-4A98-9112-4D14C481C0D4}" destId="{E83E99B4-1937-4494-A886-01E3C58C9B27}" srcOrd="0" destOrd="0" presId="urn:diagrams.loki3.com/NumberedList"/>
    <dgm:cxn modelId="{142191FD-A21F-4E9C-B540-A776F6CDB1D7}" type="presOf" srcId="{73D1F220-2940-4C99-BC7F-6E8CB7982C44}" destId="{F6869E27-91AF-49E9-8A5B-26CFE7722CBC}" srcOrd="0" destOrd="0" presId="urn:diagrams.loki3.com/NumberedList"/>
    <dgm:cxn modelId="{7D62EFD9-E3B2-47B9-B258-18FEE3A76821}" type="presParOf" srcId="{BDFB8683-95A4-4BBF-9344-3A0D69314DBB}" destId="{F885113E-BE17-4045-B96D-BDD8D07DA3AD}" srcOrd="0" destOrd="0" presId="urn:diagrams.loki3.com/NumberedList"/>
    <dgm:cxn modelId="{49146C0C-9C96-4669-85C6-7A86986B4D42}" type="presParOf" srcId="{F885113E-BE17-4045-B96D-BDD8D07DA3AD}" destId="{A08A9154-0BEB-4230-91C9-16FAC1EF6E1C}" srcOrd="0" destOrd="0" presId="urn:diagrams.loki3.com/NumberedList"/>
    <dgm:cxn modelId="{8706AB55-9DBD-4631-A83C-1A6B8D83F0D1}" type="presParOf" srcId="{F885113E-BE17-4045-B96D-BDD8D07DA3AD}" destId="{7D701CF5-2CC3-48B9-A656-E2968A10AA3B}" srcOrd="1" destOrd="0" presId="urn:diagrams.loki3.com/NumberedList"/>
    <dgm:cxn modelId="{5A8394DC-CB19-4595-AB8E-33964BB17F15}" type="presParOf" srcId="{BDFB8683-95A4-4BBF-9344-3A0D69314DBB}" destId="{85038EDB-25C5-4D4E-ABE9-E631391CFDC0}" srcOrd="1" destOrd="0" presId="urn:diagrams.loki3.com/NumberedList"/>
    <dgm:cxn modelId="{1FA41F57-1124-413C-AF4D-B6599CC0CA8B}" type="presParOf" srcId="{BDFB8683-95A4-4BBF-9344-3A0D69314DBB}" destId="{EF56E1D1-AD87-41C2-83E7-8BA376BFBB39}" srcOrd="2" destOrd="0" presId="urn:diagrams.loki3.com/NumberedList"/>
    <dgm:cxn modelId="{F7A1F78E-5FCA-4F8B-84E0-2DB2AFF1C02B}" type="presParOf" srcId="{EF56E1D1-AD87-41C2-83E7-8BA376BFBB39}" destId="{5012D0F9-E426-4C44-85B1-B5D15A7B4879}" srcOrd="0" destOrd="0" presId="urn:diagrams.loki3.com/NumberedList"/>
    <dgm:cxn modelId="{0D8CA74C-3FAF-4A92-B539-39B26C2CAD3B}" type="presParOf" srcId="{EF56E1D1-AD87-41C2-83E7-8BA376BFBB39}" destId="{52D715E9-012B-492D-85DB-CC49546E7451}" srcOrd="1" destOrd="0" presId="urn:diagrams.loki3.com/NumberedList"/>
    <dgm:cxn modelId="{F9528FD2-24F3-40E1-9852-14A08EF711B6}" type="presParOf" srcId="{BDFB8683-95A4-4BBF-9344-3A0D69314DBB}" destId="{F90AF57C-CAFE-4F7B-88EA-27AFA44FE724}" srcOrd="3" destOrd="0" presId="urn:diagrams.loki3.com/NumberedList"/>
    <dgm:cxn modelId="{E02C8E8F-8EEB-4F35-BBFB-C199DACDF5F1}" type="presParOf" srcId="{BDFB8683-95A4-4BBF-9344-3A0D69314DBB}" destId="{B1D552F9-B978-49AC-BD15-10348E3E861A}" srcOrd="4" destOrd="0" presId="urn:diagrams.loki3.com/NumberedList"/>
    <dgm:cxn modelId="{B891E60C-A3B5-49A6-9BEA-876256F9D013}" type="presParOf" srcId="{B1D552F9-B978-49AC-BD15-10348E3E861A}" destId="{7AD4D8A4-467D-4EC1-89BA-81D31D2890DE}" srcOrd="0" destOrd="0" presId="urn:diagrams.loki3.com/NumberedList"/>
    <dgm:cxn modelId="{823E92A7-4F38-44A8-8786-9FCE076CE313}" type="presParOf" srcId="{B1D552F9-B978-49AC-BD15-10348E3E861A}" destId="{F6869E27-91AF-49E9-8A5B-26CFE7722CBC}" srcOrd="1" destOrd="0" presId="urn:diagrams.loki3.com/NumberedList"/>
    <dgm:cxn modelId="{7945C9EC-2312-46E4-87DB-7EA6D72994DB}" type="presParOf" srcId="{BDFB8683-95A4-4BBF-9344-3A0D69314DBB}" destId="{E79823F1-60BF-4572-B1E2-AFD5BA2AC5AD}" srcOrd="5" destOrd="0" presId="urn:diagrams.loki3.com/NumberedList"/>
    <dgm:cxn modelId="{69DB7256-D4B9-4C51-84CC-D019E2CDDC3C}" type="presParOf" srcId="{BDFB8683-95A4-4BBF-9344-3A0D69314DBB}" destId="{C1A49C58-16F3-487D-A2C7-8EFD0AB64F65}" srcOrd="6" destOrd="0" presId="urn:diagrams.loki3.com/NumberedList"/>
    <dgm:cxn modelId="{836E806D-0E77-4075-88FA-6998ED3374A0}" type="presParOf" srcId="{C1A49C58-16F3-487D-A2C7-8EFD0AB64F65}" destId="{E83E99B4-1937-4494-A886-01E3C58C9B27}" srcOrd="0" destOrd="0" presId="urn:diagrams.loki3.com/NumberedList"/>
    <dgm:cxn modelId="{4C15CFF2-CC30-443C-8F64-9AE70A90447A}" type="presParOf" srcId="{C1A49C58-16F3-487D-A2C7-8EFD0AB64F65}" destId="{E9794F67-C11A-409A-A0EC-26DDA8070088}"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custT="1"/>
      <dgm:spPr>
        <a:solidFill>
          <a:srgbClr val="00FF00"/>
        </a:solidFill>
      </dgm:spPr>
      <dgm:t>
        <a:bodyPr/>
        <a:lstStyle/>
        <a:p>
          <a:r>
            <a:rPr lang="en-US" sz="3600" b="1" noProof="0"/>
            <a:t>2</a:t>
          </a:r>
          <a:endParaRPr lang="vi-VN" sz="3600" b="1" noProof="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custT="1"/>
      <dgm:spPr>
        <a:solidFill>
          <a:srgbClr val="00FF00"/>
        </a:solidFill>
      </dgm:spPr>
      <dgm:t>
        <a:bodyPr/>
        <a:lstStyle/>
        <a:p>
          <a:r>
            <a:rPr lang="en-US" sz="3600" b="0" noProof="0"/>
            <a:t>Kiểm soát môi trường</a:t>
          </a:r>
          <a:endParaRPr lang="vi-VN" sz="3600" b="0" noProof="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custT="1"/>
      <dgm:spPr/>
      <dgm:t>
        <a:bodyPr/>
        <a:lstStyle/>
        <a:p>
          <a:r>
            <a:rPr lang="en-US" sz="3600" noProof="0"/>
            <a:t>1</a:t>
          </a:r>
          <a:endParaRPr lang="vi-VN" sz="3600" noProof="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custT="1"/>
      <dgm:spPr/>
      <dgm:t>
        <a:bodyPr/>
        <a:lstStyle/>
        <a:p>
          <a:r>
            <a:rPr lang="en-US" sz="3600" noProof="0"/>
            <a:t>Sao lưu dữ liệu</a:t>
          </a:r>
          <a:endParaRPr lang="vi-VN" sz="3600" noProof="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36B95677-80A1-417F-8B85-1C4CFA65746F}">
      <dgm:prSet custT="1"/>
      <dgm:spPr/>
      <dgm:t>
        <a:bodyPr/>
        <a:lstStyle/>
        <a:p>
          <a:r>
            <a:rPr lang="en-US" sz="3600" noProof="0"/>
            <a:t>Giảm khả năng gián đoạn hệ thống</a:t>
          </a:r>
          <a:endParaRPr lang="vi-VN" sz="3600" noProof="0"/>
        </a:p>
      </dgm:t>
    </dgm:pt>
    <dgm:pt modelId="{C8915E9F-3FAC-48A5-B952-4883C1A9FD00}" type="parTrans" cxnId="{B3580240-55FF-4764-AB3B-B2BBF8BAC5DD}">
      <dgm:prSet/>
      <dgm:spPr/>
      <dgm:t>
        <a:bodyPr/>
        <a:lstStyle/>
        <a:p>
          <a:endParaRPr lang="en-US"/>
        </a:p>
      </dgm:t>
    </dgm:pt>
    <dgm:pt modelId="{23CA7132-EF0F-49A3-A390-29B4A9582341}" type="sibTrans" cxnId="{B3580240-55FF-4764-AB3B-B2BBF8BAC5DD}">
      <dgm:prSet/>
      <dgm:spPr/>
      <dgm:t>
        <a:bodyPr/>
        <a:lstStyle/>
        <a:p>
          <a:endParaRPr lang="en-US"/>
        </a:p>
      </dgm:t>
    </dgm:pt>
    <dgm:pt modelId="{73D1F220-2940-4C99-BC7F-6E8CB7982C44}">
      <dgm:prSet custT="1"/>
      <dgm:spPr/>
      <dgm:t>
        <a:bodyPr/>
        <a:lstStyle/>
        <a:p>
          <a:r>
            <a:rPr lang="vi-VN" sz="3600" noProof="0"/>
            <a:t>3</a:t>
          </a:r>
        </a:p>
      </dgm:t>
    </dgm:pt>
    <dgm:pt modelId="{D8B24B5E-7350-44FE-ABFB-21C3BAE61A41}" type="parTrans" cxnId="{79391B94-9169-4B3D-8FD5-6501BAA64920}">
      <dgm:prSet/>
      <dgm:spPr/>
      <dgm:t>
        <a:bodyPr/>
        <a:lstStyle/>
        <a:p>
          <a:endParaRPr lang="en-US"/>
        </a:p>
      </dgm:t>
    </dgm:pt>
    <dgm:pt modelId="{32EF8D06-8B66-41E9-B9AD-0C2EF0F7DF87}" type="sibTrans" cxnId="{79391B94-9169-4B3D-8FD5-6501BAA64920}">
      <dgm:prSet/>
      <dgm:spPr/>
      <dgm:t>
        <a:bodyPr/>
        <a:lstStyle/>
        <a:p>
          <a:endParaRPr lang="en-US"/>
        </a:p>
      </dgm:t>
    </dgm:pt>
    <dgm:pt modelId="{CCAA83C4-6625-4188-9ACF-8A379D7819B5}">
      <dgm:prSet/>
      <dgm:spPr/>
      <dgm:t>
        <a:bodyPr/>
        <a:lstStyle/>
        <a:p>
          <a:r>
            <a:rPr lang="en-US" noProof="0"/>
            <a:t>4</a:t>
          </a:r>
          <a:endParaRPr lang="vi-VN" noProof="0"/>
        </a:p>
      </dgm:t>
    </dgm:pt>
    <dgm:pt modelId="{A4FF80A2-6A02-4C75-90EE-4F1A127B7AA4}" type="parTrans" cxnId="{A60607DD-A318-4D62-8360-014130D4DB68}">
      <dgm:prSet/>
      <dgm:spPr/>
      <dgm:t>
        <a:bodyPr/>
        <a:lstStyle/>
        <a:p>
          <a:endParaRPr lang="en-US"/>
        </a:p>
      </dgm:t>
    </dgm:pt>
    <dgm:pt modelId="{506A830B-7A38-467C-BE10-94AA173BDE9B}" type="sibTrans" cxnId="{A60607DD-A318-4D62-8360-014130D4DB68}">
      <dgm:prSet/>
      <dgm:spPr/>
      <dgm:t>
        <a:bodyPr/>
        <a:lstStyle/>
        <a:p>
          <a:endParaRPr lang="en-US"/>
        </a:p>
      </dgm:t>
    </dgm:pt>
    <dgm:pt modelId="{AB4684D7-9392-4A98-9112-4D14C481C0D4}">
      <dgm:prSet custT="1"/>
      <dgm:spPr/>
      <dgm:t>
        <a:bodyPr/>
        <a:lstStyle/>
        <a:p>
          <a:r>
            <a:rPr lang="en-US" sz="3600" noProof="0"/>
            <a:t>Phục hồi sau thảm họa</a:t>
          </a:r>
          <a:endParaRPr lang="vi-VN" sz="3600" noProof="0"/>
        </a:p>
      </dgm:t>
    </dgm:pt>
    <dgm:pt modelId="{CEDE714C-0CAB-4B8D-81C2-8B1DF6A949BE}" type="parTrans" cxnId="{15B87647-3192-42F7-8E3F-F81572774DFC}">
      <dgm:prSet/>
      <dgm:spPr/>
      <dgm:t>
        <a:bodyPr/>
        <a:lstStyle/>
        <a:p>
          <a:endParaRPr lang="en-US"/>
        </a:p>
      </dgm:t>
    </dgm:pt>
    <dgm:pt modelId="{AB60BC0E-428B-4408-94B5-07C4FF835A9C}" type="sibTrans" cxnId="{15B87647-3192-42F7-8E3F-F81572774DFC}">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pt>
    <dgm:pt modelId="{F885113E-BE17-4045-B96D-BDD8D07DA3AD}" type="pres">
      <dgm:prSet presAssocID="{6C03E07F-ECFB-4D2F-BA96-D23DA7C5AC73}" presName="composite" presStyleCnt="0"/>
      <dgm:spPr/>
    </dgm:pt>
    <dgm:pt modelId="{A08A9154-0BEB-4230-91C9-16FAC1EF6E1C}" type="pres">
      <dgm:prSet presAssocID="{6C03E07F-ECFB-4D2F-BA96-D23DA7C5AC73}" presName="desTx" presStyleLbl="fgAccFollowNode1" presStyleIdx="0" presStyleCnt="4" custScaleY="69425" custLinFactNeighborX="-450" custLinFactNeighborY="85253">
        <dgm:presLayoutVars>
          <dgm:bulletEnabled val="1"/>
        </dgm:presLayoutVars>
      </dgm:prSet>
      <dgm:spPr/>
    </dgm:pt>
    <dgm:pt modelId="{7D701CF5-2CC3-48B9-A656-E2968A10AA3B}" type="pres">
      <dgm:prSet presAssocID="{6C03E07F-ECFB-4D2F-BA96-D23DA7C5AC73}" presName="labelTx" presStyleLbl="node1" presStyleIdx="0" presStyleCnt="4" custScaleY="81210" custLinFactNeighborY="94236">
        <dgm:presLayoutVars>
          <dgm:chMax val="0"/>
          <dgm:chPref val="0"/>
          <dgm:bulletEnabled val="1"/>
        </dgm:presLayoutVars>
      </dgm:prSet>
      <dgm:spPr/>
    </dgm:pt>
    <dgm:pt modelId="{85038EDB-25C5-4D4E-ABE9-E631391CFDC0}" type="pres">
      <dgm:prSet presAssocID="{E35E76B6-7078-4B09-B349-C02F66AA5978}" presName="sp" presStyleCnt="0"/>
      <dgm:spPr/>
    </dgm:pt>
    <dgm:pt modelId="{EF56E1D1-AD87-41C2-83E7-8BA376BFBB39}" type="pres">
      <dgm:prSet presAssocID="{759FDF1A-46CB-4DD6-A232-39900ACE14DF}" presName="composite" presStyleCnt="0"/>
      <dgm:spPr/>
    </dgm:pt>
    <dgm:pt modelId="{5012D0F9-E426-4C44-85B1-B5D15A7B4879}" type="pres">
      <dgm:prSet presAssocID="{759FDF1A-46CB-4DD6-A232-39900ACE14DF}" presName="desTx" presStyleLbl="fgAccFollowNode1" presStyleIdx="1" presStyleCnt="4" custScaleY="69971" custLinFactNeighborX="-450" custLinFactNeighborY="-88645">
        <dgm:presLayoutVars>
          <dgm:bulletEnabled val="1"/>
        </dgm:presLayoutVars>
      </dgm:prSet>
      <dgm:spPr/>
    </dgm:pt>
    <dgm:pt modelId="{52D715E9-012B-492D-85DB-CC49546E7451}" type="pres">
      <dgm:prSet presAssocID="{759FDF1A-46CB-4DD6-A232-39900ACE14DF}" presName="labelTx" presStyleLbl="node1" presStyleIdx="1" presStyleCnt="4" custScaleY="83502" custLinFactY="-5370" custLinFactNeighborX="0" custLinFactNeighborY="-100000">
        <dgm:presLayoutVars>
          <dgm:chMax val="0"/>
          <dgm:chPref val="0"/>
          <dgm:bulletEnabled val="1"/>
        </dgm:presLayoutVars>
      </dgm:prSet>
      <dgm:spPr/>
    </dgm:pt>
    <dgm:pt modelId="{F90AF57C-CAFE-4F7B-88EA-27AFA44FE724}" type="pres">
      <dgm:prSet presAssocID="{840B7BEC-A424-4364-B52E-A493DF1255BE}" presName="sp" presStyleCnt="0"/>
      <dgm:spPr/>
    </dgm:pt>
    <dgm:pt modelId="{B1D552F9-B978-49AC-BD15-10348E3E861A}" type="pres">
      <dgm:prSet presAssocID="{73D1F220-2940-4C99-BC7F-6E8CB7982C44}" presName="composite" presStyleCnt="0"/>
      <dgm:spPr/>
    </dgm:pt>
    <dgm:pt modelId="{7AD4D8A4-467D-4EC1-89BA-81D31D2890DE}" type="pres">
      <dgm:prSet presAssocID="{73D1F220-2940-4C99-BC7F-6E8CB7982C44}" presName="desTx" presStyleLbl="fgAccFollowNode1" presStyleIdx="2" presStyleCnt="4" custScaleY="76333">
        <dgm:presLayoutVars>
          <dgm:bulletEnabled val="1"/>
        </dgm:presLayoutVars>
      </dgm:prSet>
      <dgm:spPr/>
    </dgm:pt>
    <dgm:pt modelId="{F6869E27-91AF-49E9-8A5B-26CFE7722CBC}" type="pres">
      <dgm:prSet presAssocID="{73D1F220-2940-4C99-BC7F-6E8CB7982C44}" presName="labelTx" presStyleLbl="node1" presStyleIdx="2" presStyleCnt="4" custScaleY="76333">
        <dgm:presLayoutVars>
          <dgm:chMax val="0"/>
          <dgm:chPref val="0"/>
          <dgm:bulletEnabled val="1"/>
        </dgm:presLayoutVars>
      </dgm:prSet>
      <dgm:spPr/>
    </dgm:pt>
    <dgm:pt modelId="{E79823F1-60BF-4572-B1E2-AFD5BA2AC5AD}" type="pres">
      <dgm:prSet presAssocID="{32EF8D06-8B66-41E9-B9AD-0C2EF0F7DF87}" presName="sp" presStyleCnt="0"/>
      <dgm:spPr/>
    </dgm:pt>
    <dgm:pt modelId="{C1A49C58-16F3-487D-A2C7-8EFD0AB64F65}" type="pres">
      <dgm:prSet presAssocID="{CCAA83C4-6625-4188-9ACF-8A379D7819B5}" presName="composite" presStyleCnt="0"/>
      <dgm:spPr/>
    </dgm:pt>
    <dgm:pt modelId="{E83E99B4-1937-4494-A886-01E3C58C9B27}" type="pres">
      <dgm:prSet presAssocID="{CCAA83C4-6625-4188-9ACF-8A379D7819B5}" presName="desTx" presStyleLbl="fgAccFollowNode1" presStyleIdx="3" presStyleCnt="4" custScaleY="68347">
        <dgm:presLayoutVars>
          <dgm:bulletEnabled val="1"/>
        </dgm:presLayoutVars>
      </dgm:prSet>
      <dgm:spPr/>
    </dgm:pt>
    <dgm:pt modelId="{E9794F67-C11A-409A-A0EC-26DDA8070088}" type="pres">
      <dgm:prSet presAssocID="{CCAA83C4-6625-4188-9ACF-8A379D7819B5}" presName="labelTx" presStyleLbl="node1" presStyleIdx="3" presStyleCnt="4" custScaleY="68347">
        <dgm:presLayoutVars>
          <dgm:chMax val="0"/>
          <dgm:chPref val="0"/>
          <dgm:bulletEnabled val="1"/>
        </dgm:presLayoutVars>
      </dgm:prSet>
      <dgm:spPr/>
    </dgm:pt>
  </dgm:ptLst>
  <dgm:cxnLst>
    <dgm:cxn modelId="{740F8903-5739-4710-9802-9B1B3A04DE18}" srcId="{8C66E9B3-B12D-4C23-A273-982D7F969BBC}" destId="{6C03E07F-ECFB-4D2F-BA96-D23DA7C5AC73}" srcOrd="0" destOrd="0" parTransId="{D1FC4842-2686-45D4-A56A-3F897EF3B16F}" sibTransId="{E35E76B6-7078-4B09-B349-C02F66AA5978}"/>
    <dgm:cxn modelId="{71AD100A-DD06-42CC-B565-E37BAB7A485C}" type="presOf" srcId="{374B3CF0-3CBE-41CF-A774-9FD3C3CD3C85}" destId="{5012D0F9-E426-4C44-85B1-B5D15A7B4879}" srcOrd="0" destOrd="0" presId="urn:diagrams.loki3.com/NumberedList"/>
    <dgm:cxn modelId="{23212E17-43F9-41B5-B51B-99448BACE875}" type="presOf" srcId="{759FDF1A-46CB-4DD6-A232-39900ACE14DF}" destId="{52D715E9-012B-492D-85DB-CC49546E7451}" srcOrd="0" destOrd="0" presId="urn:diagrams.loki3.com/NumberedList"/>
    <dgm:cxn modelId="{1C7B2439-98A6-4A2B-BDB8-438079493C67}" srcId="{8C66E9B3-B12D-4C23-A273-982D7F969BBC}" destId="{759FDF1A-46CB-4DD6-A232-39900ACE14DF}" srcOrd="1" destOrd="0" parTransId="{EBD1FDD3-F3E1-4EF5-AB02-3A05A129FFE4}" sibTransId="{840B7BEC-A424-4364-B52E-A493DF1255BE}"/>
    <dgm:cxn modelId="{B3580240-55FF-4764-AB3B-B2BBF8BAC5DD}" srcId="{73D1F220-2940-4C99-BC7F-6E8CB7982C44}" destId="{36B95677-80A1-417F-8B85-1C4CFA65746F}" srcOrd="0" destOrd="0" parTransId="{C8915E9F-3FAC-48A5-B952-4883C1A9FD00}" sibTransId="{23CA7132-EF0F-49A3-A390-29B4A9582341}"/>
    <dgm:cxn modelId="{57D53341-0664-465E-92CC-05288121BCB1}" type="presOf" srcId="{36B95677-80A1-417F-8B85-1C4CFA65746F}" destId="{7AD4D8A4-467D-4EC1-89BA-81D31D2890DE}" srcOrd="0" destOrd="0" presId="urn:diagrams.loki3.com/NumberedList"/>
    <dgm:cxn modelId="{15B87647-3192-42F7-8E3F-F81572774DFC}" srcId="{CCAA83C4-6625-4188-9ACF-8A379D7819B5}" destId="{AB4684D7-9392-4A98-9112-4D14C481C0D4}" srcOrd="0" destOrd="0" parTransId="{CEDE714C-0CAB-4B8D-81C2-8B1DF6A949BE}" sibTransId="{AB60BC0E-428B-4408-94B5-07C4FF835A9C}"/>
    <dgm:cxn modelId="{A8DA2955-A86E-4BEC-A130-AA3B0A48631F}" type="presOf" srcId="{8C66E9B3-B12D-4C23-A273-982D7F969BBC}" destId="{BDFB8683-95A4-4BBF-9344-3A0D69314DBB}" srcOrd="0" destOrd="0" presId="urn:diagrams.loki3.com/NumberedList"/>
    <dgm:cxn modelId="{EAA0AD58-48B8-4C6F-8409-B8BE5A32E63C}" type="presOf" srcId="{9EA58EC5-7D69-4397-8093-5A4FCBD369E8}" destId="{A08A9154-0BEB-4230-91C9-16FAC1EF6E1C}" srcOrd="0" destOrd="0" presId="urn:diagrams.loki3.com/NumberedList"/>
    <dgm:cxn modelId="{7AEC7D7A-BE42-4630-976A-211457E0996C}" type="presOf" srcId="{CCAA83C4-6625-4188-9ACF-8A379D7819B5}" destId="{E9794F67-C11A-409A-A0EC-26DDA8070088}" srcOrd="0" destOrd="0" presId="urn:diagrams.loki3.com/NumberedList"/>
    <dgm:cxn modelId="{79391B94-9169-4B3D-8FD5-6501BAA64920}" srcId="{8C66E9B3-B12D-4C23-A273-982D7F969BBC}" destId="{73D1F220-2940-4C99-BC7F-6E8CB7982C44}" srcOrd="2" destOrd="0" parTransId="{D8B24B5E-7350-44FE-ABFB-21C3BAE61A41}" sibTransId="{32EF8D06-8B66-41E9-B9AD-0C2EF0F7DF87}"/>
    <dgm:cxn modelId="{2522F8BD-AB5D-4E78-A35D-5B1F1BBCB0D1}" type="presOf" srcId="{6C03E07F-ECFB-4D2F-BA96-D23DA7C5AC73}" destId="{7D701CF5-2CC3-48B9-A656-E2968A10AA3B}"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7F37D5C8-E16A-4389-ABBC-ABB93E9EB1A4}" srcId="{6C03E07F-ECFB-4D2F-BA96-D23DA7C5AC73}" destId="{9EA58EC5-7D69-4397-8093-5A4FCBD369E8}" srcOrd="0" destOrd="0" parTransId="{D56EEE90-AC73-4E4D-8BBC-6E0E7885DFB1}" sibTransId="{D5E5875A-C60C-4FC3-869B-722E371FA6E0}"/>
    <dgm:cxn modelId="{A60607DD-A318-4D62-8360-014130D4DB68}" srcId="{8C66E9B3-B12D-4C23-A273-982D7F969BBC}" destId="{CCAA83C4-6625-4188-9ACF-8A379D7819B5}" srcOrd="3" destOrd="0" parTransId="{A4FF80A2-6A02-4C75-90EE-4F1A127B7AA4}" sibTransId="{506A830B-7A38-467C-BE10-94AA173BDE9B}"/>
    <dgm:cxn modelId="{8A8D79E0-5C91-4AFE-9E27-70D0584D1C83}" type="presOf" srcId="{AB4684D7-9392-4A98-9112-4D14C481C0D4}" destId="{E83E99B4-1937-4494-A886-01E3C58C9B27}" srcOrd="0" destOrd="0" presId="urn:diagrams.loki3.com/NumberedList"/>
    <dgm:cxn modelId="{142191FD-A21F-4E9C-B540-A776F6CDB1D7}" type="presOf" srcId="{73D1F220-2940-4C99-BC7F-6E8CB7982C44}" destId="{F6869E27-91AF-49E9-8A5B-26CFE7722CBC}" srcOrd="0" destOrd="0" presId="urn:diagrams.loki3.com/NumberedList"/>
    <dgm:cxn modelId="{7D62EFD9-E3B2-47B9-B258-18FEE3A76821}" type="presParOf" srcId="{BDFB8683-95A4-4BBF-9344-3A0D69314DBB}" destId="{F885113E-BE17-4045-B96D-BDD8D07DA3AD}" srcOrd="0" destOrd="0" presId="urn:diagrams.loki3.com/NumberedList"/>
    <dgm:cxn modelId="{49146C0C-9C96-4669-85C6-7A86986B4D42}" type="presParOf" srcId="{F885113E-BE17-4045-B96D-BDD8D07DA3AD}" destId="{A08A9154-0BEB-4230-91C9-16FAC1EF6E1C}" srcOrd="0" destOrd="0" presId="urn:diagrams.loki3.com/NumberedList"/>
    <dgm:cxn modelId="{8706AB55-9DBD-4631-A83C-1A6B8D83F0D1}" type="presParOf" srcId="{F885113E-BE17-4045-B96D-BDD8D07DA3AD}" destId="{7D701CF5-2CC3-48B9-A656-E2968A10AA3B}" srcOrd="1" destOrd="0" presId="urn:diagrams.loki3.com/NumberedList"/>
    <dgm:cxn modelId="{5A8394DC-CB19-4595-AB8E-33964BB17F15}" type="presParOf" srcId="{BDFB8683-95A4-4BBF-9344-3A0D69314DBB}" destId="{85038EDB-25C5-4D4E-ABE9-E631391CFDC0}" srcOrd="1" destOrd="0" presId="urn:diagrams.loki3.com/NumberedList"/>
    <dgm:cxn modelId="{1FA41F57-1124-413C-AF4D-B6599CC0CA8B}" type="presParOf" srcId="{BDFB8683-95A4-4BBF-9344-3A0D69314DBB}" destId="{EF56E1D1-AD87-41C2-83E7-8BA376BFBB39}" srcOrd="2" destOrd="0" presId="urn:diagrams.loki3.com/NumberedList"/>
    <dgm:cxn modelId="{F7A1F78E-5FCA-4F8B-84E0-2DB2AFF1C02B}" type="presParOf" srcId="{EF56E1D1-AD87-41C2-83E7-8BA376BFBB39}" destId="{5012D0F9-E426-4C44-85B1-B5D15A7B4879}" srcOrd="0" destOrd="0" presId="urn:diagrams.loki3.com/NumberedList"/>
    <dgm:cxn modelId="{0D8CA74C-3FAF-4A92-B539-39B26C2CAD3B}" type="presParOf" srcId="{EF56E1D1-AD87-41C2-83E7-8BA376BFBB39}" destId="{52D715E9-012B-492D-85DB-CC49546E7451}" srcOrd="1" destOrd="0" presId="urn:diagrams.loki3.com/NumberedList"/>
    <dgm:cxn modelId="{F9528FD2-24F3-40E1-9852-14A08EF711B6}" type="presParOf" srcId="{BDFB8683-95A4-4BBF-9344-3A0D69314DBB}" destId="{F90AF57C-CAFE-4F7B-88EA-27AFA44FE724}" srcOrd="3" destOrd="0" presId="urn:diagrams.loki3.com/NumberedList"/>
    <dgm:cxn modelId="{E02C8E8F-8EEB-4F35-BBFB-C199DACDF5F1}" type="presParOf" srcId="{BDFB8683-95A4-4BBF-9344-3A0D69314DBB}" destId="{B1D552F9-B978-49AC-BD15-10348E3E861A}" srcOrd="4" destOrd="0" presId="urn:diagrams.loki3.com/NumberedList"/>
    <dgm:cxn modelId="{B891E60C-A3B5-49A6-9BEA-876256F9D013}" type="presParOf" srcId="{B1D552F9-B978-49AC-BD15-10348E3E861A}" destId="{7AD4D8A4-467D-4EC1-89BA-81D31D2890DE}" srcOrd="0" destOrd="0" presId="urn:diagrams.loki3.com/NumberedList"/>
    <dgm:cxn modelId="{823E92A7-4F38-44A8-8786-9FCE076CE313}" type="presParOf" srcId="{B1D552F9-B978-49AC-BD15-10348E3E861A}" destId="{F6869E27-91AF-49E9-8A5B-26CFE7722CBC}" srcOrd="1" destOrd="0" presId="urn:diagrams.loki3.com/NumberedList"/>
    <dgm:cxn modelId="{7945C9EC-2312-46E4-87DB-7EA6D72994DB}" type="presParOf" srcId="{BDFB8683-95A4-4BBF-9344-3A0D69314DBB}" destId="{E79823F1-60BF-4572-B1E2-AFD5BA2AC5AD}" srcOrd="5" destOrd="0" presId="urn:diagrams.loki3.com/NumberedList"/>
    <dgm:cxn modelId="{69DB7256-D4B9-4C51-84CC-D019E2CDDC3C}" type="presParOf" srcId="{BDFB8683-95A4-4BBF-9344-3A0D69314DBB}" destId="{C1A49C58-16F3-487D-A2C7-8EFD0AB64F65}" srcOrd="6" destOrd="0" presId="urn:diagrams.loki3.com/NumberedList"/>
    <dgm:cxn modelId="{836E806D-0E77-4075-88FA-6998ED3374A0}" type="presParOf" srcId="{C1A49C58-16F3-487D-A2C7-8EFD0AB64F65}" destId="{E83E99B4-1937-4494-A886-01E3C58C9B27}" srcOrd="0" destOrd="0" presId="urn:diagrams.loki3.com/NumberedList"/>
    <dgm:cxn modelId="{4C15CFF2-CC30-443C-8F64-9AE70A90447A}" type="presParOf" srcId="{C1A49C58-16F3-487D-A2C7-8EFD0AB64F65}" destId="{E9794F67-C11A-409A-A0EC-26DDA8070088}"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custT="1"/>
      <dgm:spPr>
        <a:solidFill>
          <a:srgbClr val="00FF00"/>
        </a:solidFill>
      </dgm:spPr>
      <dgm:t>
        <a:bodyPr/>
        <a:lstStyle/>
        <a:p>
          <a:r>
            <a:rPr lang="en-US" sz="3600" b="1" noProof="0"/>
            <a:t>3</a:t>
          </a:r>
          <a:endParaRPr lang="vi-VN" sz="3600" b="1" noProof="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custT="1"/>
      <dgm:spPr>
        <a:solidFill>
          <a:srgbClr val="00FF00"/>
        </a:solidFill>
      </dgm:spPr>
      <dgm:t>
        <a:bodyPr/>
        <a:lstStyle/>
        <a:p>
          <a:r>
            <a:rPr lang="en-US" sz="3600" b="0" noProof="0"/>
            <a:t>Giảm khả năng gián đoạn hệ thống</a:t>
          </a:r>
          <a:endParaRPr lang="vi-VN" sz="3600" b="0" noProof="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custT="1"/>
      <dgm:spPr/>
      <dgm:t>
        <a:bodyPr/>
        <a:lstStyle/>
        <a:p>
          <a:r>
            <a:rPr lang="en-US" sz="3600" noProof="0"/>
            <a:t>1</a:t>
          </a:r>
          <a:endParaRPr lang="vi-VN" sz="3600" noProof="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custT="1"/>
      <dgm:spPr/>
      <dgm:t>
        <a:bodyPr/>
        <a:lstStyle/>
        <a:p>
          <a:r>
            <a:rPr lang="en-US" sz="3600" noProof="0"/>
            <a:t>Sao lưu dữ liệu</a:t>
          </a:r>
          <a:endParaRPr lang="vi-VN" sz="3600" noProof="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36B95677-80A1-417F-8B85-1C4CFA65746F}">
      <dgm:prSet custT="1"/>
      <dgm:spPr/>
      <dgm:t>
        <a:bodyPr/>
        <a:lstStyle/>
        <a:p>
          <a:r>
            <a:rPr lang="en-US" sz="3600" noProof="0"/>
            <a:t>Kiểm soát môi trường </a:t>
          </a:r>
          <a:endParaRPr lang="vi-VN" sz="3600" noProof="0"/>
        </a:p>
      </dgm:t>
    </dgm:pt>
    <dgm:pt modelId="{C8915E9F-3FAC-48A5-B952-4883C1A9FD00}" type="parTrans" cxnId="{B3580240-55FF-4764-AB3B-B2BBF8BAC5DD}">
      <dgm:prSet/>
      <dgm:spPr/>
      <dgm:t>
        <a:bodyPr/>
        <a:lstStyle/>
        <a:p>
          <a:endParaRPr lang="en-US"/>
        </a:p>
      </dgm:t>
    </dgm:pt>
    <dgm:pt modelId="{23CA7132-EF0F-49A3-A390-29B4A9582341}" type="sibTrans" cxnId="{B3580240-55FF-4764-AB3B-B2BBF8BAC5DD}">
      <dgm:prSet/>
      <dgm:spPr/>
      <dgm:t>
        <a:bodyPr/>
        <a:lstStyle/>
        <a:p>
          <a:endParaRPr lang="en-US"/>
        </a:p>
      </dgm:t>
    </dgm:pt>
    <dgm:pt modelId="{73D1F220-2940-4C99-BC7F-6E8CB7982C44}">
      <dgm:prSet custT="1"/>
      <dgm:spPr/>
      <dgm:t>
        <a:bodyPr/>
        <a:lstStyle/>
        <a:p>
          <a:r>
            <a:rPr lang="en-US" sz="3600" noProof="0"/>
            <a:t>2</a:t>
          </a:r>
          <a:endParaRPr lang="vi-VN" sz="3600" noProof="0"/>
        </a:p>
      </dgm:t>
    </dgm:pt>
    <dgm:pt modelId="{D8B24B5E-7350-44FE-ABFB-21C3BAE61A41}" type="parTrans" cxnId="{79391B94-9169-4B3D-8FD5-6501BAA64920}">
      <dgm:prSet/>
      <dgm:spPr/>
      <dgm:t>
        <a:bodyPr/>
        <a:lstStyle/>
        <a:p>
          <a:endParaRPr lang="en-US"/>
        </a:p>
      </dgm:t>
    </dgm:pt>
    <dgm:pt modelId="{32EF8D06-8B66-41E9-B9AD-0C2EF0F7DF87}" type="sibTrans" cxnId="{79391B94-9169-4B3D-8FD5-6501BAA64920}">
      <dgm:prSet/>
      <dgm:spPr/>
      <dgm:t>
        <a:bodyPr/>
        <a:lstStyle/>
        <a:p>
          <a:endParaRPr lang="en-US"/>
        </a:p>
      </dgm:t>
    </dgm:pt>
    <dgm:pt modelId="{CCAA83C4-6625-4188-9ACF-8A379D7819B5}">
      <dgm:prSet/>
      <dgm:spPr/>
      <dgm:t>
        <a:bodyPr/>
        <a:lstStyle/>
        <a:p>
          <a:r>
            <a:rPr lang="en-US" noProof="0"/>
            <a:t>4</a:t>
          </a:r>
          <a:endParaRPr lang="vi-VN" noProof="0"/>
        </a:p>
      </dgm:t>
    </dgm:pt>
    <dgm:pt modelId="{A4FF80A2-6A02-4C75-90EE-4F1A127B7AA4}" type="parTrans" cxnId="{A60607DD-A318-4D62-8360-014130D4DB68}">
      <dgm:prSet/>
      <dgm:spPr/>
      <dgm:t>
        <a:bodyPr/>
        <a:lstStyle/>
        <a:p>
          <a:endParaRPr lang="en-US"/>
        </a:p>
      </dgm:t>
    </dgm:pt>
    <dgm:pt modelId="{506A830B-7A38-467C-BE10-94AA173BDE9B}" type="sibTrans" cxnId="{A60607DD-A318-4D62-8360-014130D4DB68}">
      <dgm:prSet/>
      <dgm:spPr/>
      <dgm:t>
        <a:bodyPr/>
        <a:lstStyle/>
        <a:p>
          <a:endParaRPr lang="en-US"/>
        </a:p>
      </dgm:t>
    </dgm:pt>
    <dgm:pt modelId="{AB4684D7-9392-4A98-9112-4D14C481C0D4}">
      <dgm:prSet custT="1"/>
      <dgm:spPr/>
      <dgm:t>
        <a:bodyPr/>
        <a:lstStyle/>
        <a:p>
          <a:r>
            <a:rPr lang="en-US" sz="3600" noProof="0"/>
            <a:t>Phục hồi sau thảm họa</a:t>
          </a:r>
          <a:endParaRPr lang="vi-VN" sz="3600" noProof="0"/>
        </a:p>
      </dgm:t>
    </dgm:pt>
    <dgm:pt modelId="{CEDE714C-0CAB-4B8D-81C2-8B1DF6A949BE}" type="parTrans" cxnId="{15B87647-3192-42F7-8E3F-F81572774DFC}">
      <dgm:prSet/>
      <dgm:spPr/>
      <dgm:t>
        <a:bodyPr/>
        <a:lstStyle/>
        <a:p>
          <a:endParaRPr lang="en-US"/>
        </a:p>
      </dgm:t>
    </dgm:pt>
    <dgm:pt modelId="{AB60BC0E-428B-4408-94B5-07C4FF835A9C}" type="sibTrans" cxnId="{15B87647-3192-42F7-8E3F-F81572774DFC}">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pt>
    <dgm:pt modelId="{F885113E-BE17-4045-B96D-BDD8D07DA3AD}" type="pres">
      <dgm:prSet presAssocID="{6C03E07F-ECFB-4D2F-BA96-D23DA7C5AC73}" presName="composite" presStyleCnt="0"/>
      <dgm:spPr/>
    </dgm:pt>
    <dgm:pt modelId="{A08A9154-0BEB-4230-91C9-16FAC1EF6E1C}" type="pres">
      <dgm:prSet presAssocID="{6C03E07F-ECFB-4D2F-BA96-D23DA7C5AC73}" presName="desTx" presStyleLbl="fgAccFollowNode1" presStyleIdx="0" presStyleCnt="4" custScaleY="69425" custLinFactY="78293" custLinFactNeighborX="-450" custLinFactNeighborY="100000">
        <dgm:presLayoutVars>
          <dgm:bulletEnabled val="1"/>
        </dgm:presLayoutVars>
      </dgm:prSet>
      <dgm:spPr/>
    </dgm:pt>
    <dgm:pt modelId="{7D701CF5-2CC3-48B9-A656-E2968A10AA3B}" type="pres">
      <dgm:prSet presAssocID="{6C03E07F-ECFB-4D2F-BA96-D23DA7C5AC73}" presName="labelTx" presStyleLbl="node1" presStyleIdx="0" presStyleCnt="4" custScaleY="81210" custLinFactY="100000" custLinFactNeighborY="111466">
        <dgm:presLayoutVars>
          <dgm:chMax val="0"/>
          <dgm:chPref val="0"/>
          <dgm:bulletEnabled val="1"/>
        </dgm:presLayoutVars>
      </dgm:prSet>
      <dgm:spPr/>
    </dgm:pt>
    <dgm:pt modelId="{85038EDB-25C5-4D4E-ABE9-E631391CFDC0}" type="pres">
      <dgm:prSet presAssocID="{E35E76B6-7078-4B09-B349-C02F66AA5978}" presName="sp" presStyleCnt="0"/>
      <dgm:spPr/>
    </dgm:pt>
    <dgm:pt modelId="{EF56E1D1-AD87-41C2-83E7-8BA376BFBB39}" type="pres">
      <dgm:prSet presAssocID="{759FDF1A-46CB-4DD6-A232-39900ACE14DF}" presName="composite" presStyleCnt="0"/>
      <dgm:spPr/>
    </dgm:pt>
    <dgm:pt modelId="{5012D0F9-E426-4C44-85B1-B5D15A7B4879}" type="pres">
      <dgm:prSet presAssocID="{759FDF1A-46CB-4DD6-A232-39900ACE14DF}" presName="desTx" presStyleLbl="fgAccFollowNode1" presStyleIdx="1" presStyleCnt="4" custScaleY="69971" custLinFactNeighborX="-450" custLinFactNeighborY="-88645">
        <dgm:presLayoutVars>
          <dgm:bulletEnabled val="1"/>
        </dgm:presLayoutVars>
      </dgm:prSet>
      <dgm:spPr/>
    </dgm:pt>
    <dgm:pt modelId="{52D715E9-012B-492D-85DB-CC49546E7451}" type="pres">
      <dgm:prSet presAssocID="{759FDF1A-46CB-4DD6-A232-39900ACE14DF}" presName="labelTx" presStyleLbl="node1" presStyleIdx="1" presStyleCnt="4" custScaleY="83502" custLinFactY="-5370" custLinFactNeighborX="0" custLinFactNeighborY="-100000">
        <dgm:presLayoutVars>
          <dgm:chMax val="0"/>
          <dgm:chPref val="0"/>
          <dgm:bulletEnabled val="1"/>
        </dgm:presLayoutVars>
      </dgm:prSet>
      <dgm:spPr/>
    </dgm:pt>
    <dgm:pt modelId="{F90AF57C-CAFE-4F7B-88EA-27AFA44FE724}" type="pres">
      <dgm:prSet presAssocID="{840B7BEC-A424-4364-B52E-A493DF1255BE}" presName="sp" presStyleCnt="0"/>
      <dgm:spPr/>
    </dgm:pt>
    <dgm:pt modelId="{B1D552F9-B978-49AC-BD15-10348E3E861A}" type="pres">
      <dgm:prSet presAssocID="{73D1F220-2940-4C99-BC7F-6E8CB7982C44}" presName="composite" presStyleCnt="0"/>
      <dgm:spPr/>
    </dgm:pt>
    <dgm:pt modelId="{7AD4D8A4-467D-4EC1-89BA-81D31D2890DE}" type="pres">
      <dgm:prSet presAssocID="{73D1F220-2940-4C99-BC7F-6E8CB7982C44}" presName="desTx" presStyleLbl="fgAccFollowNode1" presStyleIdx="2" presStyleCnt="4" custScaleY="76333" custLinFactNeighborX="-450" custLinFactNeighborY="-82194">
        <dgm:presLayoutVars>
          <dgm:bulletEnabled val="1"/>
        </dgm:presLayoutVars>
      </dgm:prSet>
      <dgm:spPr/>
    </dgm:pt>
    <dgm:pt modelId="{F6869E27-91AF-49E9-8A5B-26CFE7722CBC}" type="pres">
      <dgm:prSet presAssocID="{73D1F220-2940-4C99-BC7F-6E8CB7982C44}" presName="labelTx" presStyleLbl="node1" presStyleIdx="2" presStyleCnt="4" custScaleY="76333" custLinFactY="-5405" custLinFactNeighborY="-100000">
        <dgm:presLayoutVars>
          <dgm:chMax val="0"/>
          <dgm:chPref val="0"/>
          <dgm:bulletEnabled val="1"/>
        </dgm:presLayoutVars>
      </dgm:prSet>
      <dgm:spPr/>
    </dgm:pt>
    <dgm:pt modelId="{E79823F1-60BF-4572-B1E2-AFD5BA2AC5AD}" type="pres">
      <dgm:prSet presAssocID="{32EF8D06-8B66-41E9-B9AD-0C2EF0F7DF87}" presName="sp" presStyleCnt="0"/>
      <dgm:spPr/>
    </dgm:pt>
    <dgm:pt modelId="{C1A49C58-16F3-487D-A2C7-8EFD0AB64F65}" type="pres">
      <dgm:prSet presAssocID="{CCAA83C4-6625-4188-9ACF-8A379D7819B5}" presName="composite" presStyleCnt="0"/>
      <dgm:spPr/>
    </dgm:pt>
    <dgm:pt modelId="{E83E99B4-1937-4494-A886-01E3C58C9B27}" type="pres">
      <dgm:prSet presAssocID="{CCAA83C4-6625-4188-9ACF-8A379D7819B5}" presName="desTx" presStyleLbl="fgAccFollowNode1" presStyleIdx="3" presStyleCnt="4" custScaleY="68347">
        <dgm:presLayoutVars>
          <dgm:bulletEnabled val="1"/>
        </dgm:presLayoutVars>
      </dgm:prSet>
      <dgm:spPr/>
    </dgm:pt>
    <dgm:pt modelId="{E9794F67-C11A-409A-A0EC-26DDA8070088}" type="pres">
      <dgm:prSet presAssocID="{CCAA83C4-6625-4188-9ACF-8A379D7819B5}" presName="labelTx" presStyleLbl="node1" presStyleIdx="3" presStyleCnt="4" custScaleY="68347">
        <dgm:presLayoutVars>
          <dgm:chMax val="0"/>
          <dgm:chPref val="0"/>
          <dgm:bulletEnabled val="1"/>
        </dgm:presLayoutVars>
      </dgm:prSet>
      <dgm:spPr/>
    </dgm:pt>
  </dgm:ptLst>
  <dgm:cxnLst>
    <dgm:cxn modelId="{740F8903-5739-4710-9802-9B1B3A04DE18}" srcId="{8C66E9B3-B12D-4C23-A273-982D7F969BBC}" destId="{6C03E07F-ECFB-4D2F-BA96-D23DA7C5AC73}" srcOrd="0" destOrd="0" parTransId="{D1FC4842-2686-45D4-A56A-3F897EF3B16F}" sibTransId="{E35E76B6-7078-4B09-B349-C02F66AA5978}"/>
    <dgm:cxn modelId="{71AD100A-DD06-42CC-B565-E37BAB7A485C}" type="presOf" srcId="{374B3CF0-3CBE-41CF-A774-9FD3C3CD3C85}" destId="{5012D0F9-E426-4C44-85B1-B5D15A7B4879}" srcOrd="0" destOrd="0" presId="urn:diagrams.loki3.com/NumberedList"/>
    <dgm:cxn modelId="{23212E17-43F9-41B5-B51B-99448BACE875}" type="presOf" srcId="{759FDF1A-46CB-4DD6-A232-39900ACE14DF}" destId="{52D715E9-012B-492D-85DB-CC49546E7451}" srcOrd="0" destOrd="0" presId="urn:diagrams.loki3.com/NumberedList"/>
    <dgm:cxn modelId="{1C7B2439-98A6-4A2B-BDB8-438079493C67}" srcId="{8C66E9B3-B12D-4C23-A273-982D7F969BBC}" destId="{759FDF1A-46CB-4DD6-A232-39900ACE14DF}" srcOrd="1" destOrd="0" parTransId="{EBD1FDD3-F3E1-4EF5-AB02-3A05A129FFE4}" sibTransId="{840B7BEC-A424-4364-B52E-A493DF1255BE}"/>
    <dgm:cxn modelId="{B3580240-55FF-4764-AB3B-B2BBF8BAC5DD}" srcId="{73D1F220-2940-4C99-BC7F-6E8CB7982C44}" destId="{36B95677-80A1-417F-8B85-1C4CFA65746F}" srcOrd="0" destOrd="0" parTransId="{C8915E9F-3FAC-48A5-B952-4883C1A9FD00}" sibTransId="{23CA7132-EF0F-49A3-A390-29B4A9582341}"/>
    <dgm:cxn modelId="{57D53341-0664-465E-92CC-05288121BCB1}" type="presOf" srcId="{36B95677-80A1-417F-8B85-1C4CFA65746F}" destId="{7AD4D8A4-467D-4EC1-89BA-81D31D2890DE}" srcOrd="0" destOrd="0" presId="urn:diagrams.loki3.com/NumberedList"/>
    <dgm:cxn modelId="{15B87647-3192-42F7-8E3F-F81572774DFC}" srcId="{CCAA83C4-6625-4188-9ACF-8A379D7819B5}" destId="{AB4684D7-9392-4A98-9112-4D14C481C0D4}" srcOrd="0" destOrd="0" parTransId="{CEDE714C-0CAB-4B8D-81C2-8B1DF6A949BE}" sibTransId="{AB60BC0E-428B-4408-94B5-07C4FF835A9C}"/>
    <dgm:cxn modelId="{A8DA2955-A86E-4BEC-A130-AA3B0A48631F}" type="presOf" srcId="{8C66E9B3-B12D-4C23-A273-982D7F969BBC}" destId="{BDFB8683-95A4-4BBF-9344-3A0D69314DBB}" srcOrd="0" destOrd="0" presId="urn:diagrams.loki3.com/NumberedList"/>
    <dgm:cxn modelId="{EAA0AD58-48B8-4C6F-8409-B8BE5A32E63C}" type="presOf" srcId="{9EA58EC5-7D69-4397-8093-5A4FCBD369E8}" destId="{A08A9154-0BEB-4230-91C9-16FAC1EF6E1C}" srcOrd="0" destOrd="0" presId="urn:diagrams.loki3.com/NumberedList"/>
    <dgm:cxn modelId="{7AEC7D7A-BE42-4630-976A-211457E0996C}" type="presOf" srcId="{CCAA83C4-6625-4188-9ACF-8A379D7819B5}" destId="{E9794F67-C11A-409A-A0EC-26DDA8070088}" srcOrd="0" destOrd="0" presId="urn:diagrams.loki3.com/NumberedList"/>
    <dgm:cxn modelId="{79391B94-9169-4B3D-8FD5-6501BAA64920}" srcId="{8C66E9B3-B12D-4C23-A273-982D7F969BBC}" destId="{73D1F220-2940-4C99-BC7F-6E8CB7982C44}" srcOrd="2" destOrd="0" parTransId="{D8B24B5E-7350-44FE-ABFB-21C3BAE61A41}" sibTransId="{32EF8D06-8B66-41E9-B9AD-0C2EF0F7DF87}"/>
    <dgm:cxn modelId="{2522F8BD-AB5D-4E78-A35D-5B1F1BBCB0D1}" type="presOf" srcId="{6C03E07F-ECFB-4D2F-BA96-D23DA7C5AC73}" destId="{7D701CF5-2CC3-48B9-A656-E2968A10AA3B}"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7F37D5C8-E16A-4389-ABBC-ABB93E9EB1A4}" srcId="{6C03E07F-ECFB-4D2F-BA96-D23DA7C5AC73}" destId="{9EA58EC5-7D69-4397-8093-5A4FCBD369E8}" srcOrd="0" destOrd="0" parTransId="{D56EEE90-AC73-4E4D-8BBC-6E0E7885DFB1}" sibTransId="{D5E5875A-C60C-4FC3-869B-722E371FA6E0}"/>
    <dgm:cxn modelId="{A60607DD-A318-4D62-8360-014130D4DB68}" srcId="{8C66E9B3-B12D-4C23-A273-982D7F969BBC}" destId="{CCAA83C4-6625-4188-9ACF-8A379D7819B5}" srcOrd="3" destOrd="0" parTransId="{A4FF80A2-6A02-4C75-90EE-4F1A127B7AA4}" sibTransId="{506A830B-7A38-467C-BE10-94AA173BDE9B}"/>
    <dgm:cxn modelId="{8A8D79E0-5C91-4AFE-9E27-70D0584D1C83}" type="presOf" srcId="{AB4684D7-9392-4A98-9112-4D14C481C0D4}" destId="{E83E99B4-1937-4494-A886-01E3C58C9B27}" srcOrd="0" destOrd="0" presId="urn:diagrams.loki3.com/NumberedList"/>
    <dgm:cxn modelId="{142191FD-A21F-4E9C-B540-A776F6CDB1D7}" type="presOf" srcId="{73D1F220-2940-4C99-BC7F-6E8CB7982C44}" destId="{F6869E27-91AF-49E9-8A5B-26CFE7722CBC}" srcOrd="0" destOrd="0" presId="urn:diagrams.loki3.com/NumberedList"/>
    <dgm:cxn modelId="{7D62EFD9-E3B2-47B9-B258-18FEE3A76821}" type="presParOf" srcId="{BDFB8683-95A4-4BBF-9344-3A0D69314DBB}" destId="{F885113E-BE17-4045-B96D-BDD8D07DA3AD}" srcOrd="0" destOrd="0" presId="urn:diagrams.loki3.com/NumberedList"/>
    <dgm:cxn modelId="{49146C0C-9C96-4669-85C6-7A86986B4D42}" type="presParOf" srcId="{F885113E-BE17-4045-B96D-BDD8D07DA3AD}" destId="{A08A9154-0BEB-4230-91C9-16FAC1EF6E1C}" srcOrd="0" destOrd="0" presId="urn:diagrams.loki3.com/NumberedList"/>
    <dgm:cxn modelId="{8706AB55-9DBD-4631-A83C-1A6B8D83F0D1}" type="presParOf" srcId="{F885113E-BE17-4045-B96D-BDD8D07DA3AD}" destId="{7D701CF5-2CC3-48B9-A656-E2968A10AA3B}" srcOrd="1" destOrd="0" presId="urn:diagrams.loki3.com/NumberedList"/>
    <dgm:cxn modelId="{5A8394DC-CB19-4595-AB8E-33964BB17F15}" type="presParOf" srcId="{BDFB8683-95A4-4BBF-9344-3A0D69314DBB}" destId="{85038EDB-25C5-4D4E-ABE9-E631391CFDC0}" srcOrd="1" destOrd="0" presId="urn:diagrams.loki3.com/NumberedList"/>
    <dgm:cxn modelId="{1FA41F57-1124-413C-AF4D-B6599CC0CA8B}" type="presParOf" srcId="{BDFB8683-95A4-4BBF-9344-3A0D69314DBB}" destId="{EF56E1D1-AD87-41C2-83E7-8BA376BFBB39}" srcOrd="2" destOrd="0" presId="urn:diagrams.loki3.com/NumberedList"/>
    <dgm:cxn modelId="{F7A1F78E-5FCA-4F8B-84E0-2DB2AFF1C02B}" type="presParOf" srcId="{EF56E1D1-AD87-41C2-83E7-8BA376BFBB39}" destId="{5012D0F9-E426-4C44-85B1-B5D15A7B4879}" srcOrd="0" destOrd="0" presId="urn:diagrams.loki3.com/NumberedList"/>
    <dgm:cxn modelId="{0D8CA74C-3FAF-4A92-B539-39B26C2CAD3B}" type="presParOf" srcId="{EF56E1D1-AD87-41C2-83E7-8BA376BFBB39}" destId="{52D715E9-012B-492D-85DB-CC49546E7451}" srcOrd="1" destOrd="0" presId="urn:diagrams.loki3.com/NumberedList"/>
    <dgm:cxn modelId="{F9528FD2-24F3-40E1-9852-14A08EF711B6}" type="presParOf" srcId="{BDFB8683-95A4-4BBF-9344-3A0D69314DBB}" destId="{F90AF57C-CAFE-4F7B-88EA-27AFA44FE724}" srcOrd="3" destOrd="0" presId="urn:diagrams.loki3.com/NumberedList"/>
    <dgm:cxn modelId="{E02C8E8F-8EEB-4F35-BBFB-C199DACDF5F1}" type="presParOf" srcId="{BDFB8683-95A4-4BBF-9344-3A0D69314DBB}" destId="{B1D552F9-B978-49AC-BD15-10348E3E861A}" srcOrd="4" destOrd="0" presId="urn:diagrams.loki3.com/NumberedList"/>
    <dgm:cxn modelId="{B891E60C-A3B5-49A6-9BEA-876256F9D013}" type="presParOf" srcId="{B1D552F9-B978-49AC-BD15-10348E3E861A}" destId="{7AD4D8A4-467D-4EC1-89BA-81D31D2890DE}" srcOrd="0" destOrd="0" presId="urn:diagrams.loki3.com/NumberedList"/>
    <dgm:cxn modelId="{823E92A7-4F38-44A8-8786-9FCE076CE313}" type="presParOf" srcId="{B1D552F9-B978-49AC-BD15-10348E3E861A}" destId="{F6869E27-91AF-49E9-8A5B-26CFE7722CBC}" srcOrd="1" destOrd="0" presId="urn:diagrams.loki3.com/NumberedList"/>
    <dgm:cxn modelId="{7945C9EC-2312-46E4-87DB-7EA6D72994DB}" type="presParOf" srcId="{BDFB8683-95A4-4BBF-9344-3A0D69314DBB}" destId="{E79823F1-60BF-4572-B1E2-AFD5BA2AC5AD}" srcOrd="5" destOrd="0" presId="urn:diagrams.loki3.com/NumberedList"/>
    <dgm:cxn modelId="{69DB7256-D4B9-4C51-84CC-D019E2CDDC3C}" type="presParOf" srcId="{BDFB8683-95A4-4BBF-9344-3A0D69314DBB}" destId="{C1A49C58-16F3-487D-A2C7-8EFD0AB64F65}" srcOrd="6" destOrd="0" presId="urn:diagrams.loki3.com/NumberedList"/>
    <dgm:cxn modelId="{836E806D-0E77-4075-88FA-6998ED3374A0}" type="presParOf" srcId="{C1A49C58-16F3-487D-A2C7-8EFD0AB64F65}" destId="{E83E99B4-1937-4494-A886-01E3C58C9B27}" srcOrd="0" destOrd="0" presId="urn:diagrams.loki3.com/NumberedList"/>
    <dgm:cxn modelId="{4C15CFF2-CC30-443C-8F64-9AE70A90447A}" type="presParOf" srcId="{C1A49C58-16F3-487D-A2C7-8EFD0AB64F65}" destId="{E9794F67-C11A-409A-A0EC-26DDA8070088}"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custT="1"/>
      <dgm:spPr>
        <a:solidFill>
          <a:srgbClr val="00FF00"/>
        </a:solidFill>
      </dgm:spPr>
      <dgm:t>
        <a:bodyPr/>
        <a:lstStyle/>
        <a:p>
          <a:r>
            <a:rPr lang="en-US" sz="3600" b="1" noProof="0"/>
            <a:t>4</a:t>
          </a:r>
          <a:endParaRPr lang="vi-VN" sz="3600" b="1" noProof="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custT="1"/>
      <dgm:spPr>
        <a:solidFill>
          <a:srgbClr val="00FF00"/>
        </a:solidFill>
      </dgm:spPr>
      <dgm:t>
        <a:bodyPr/>
        <a:lstStyle/>
        <a:p>
          <a:r>
            <a:rPr lang="en-US" sz="3600" b="0" noProof="0"/>
            <a:t>Phục hồi sau thảm họa</a:t>
          </a:r>
          <a:endParaRPr lang="vi-VN" sz="3600" b="0" noProof="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custT="1"/>
      <dgm:spPr/>
      <dgm:t>
        <a:bodyPr/>
        <a:lstStyle/>
        <a:p>
          <a:r>
            <a:rPr lang="en-US" sz="3600" noProof="0"/>
            <a:t>1</a:t>
          </a:r>
          <a:endParaRPr lang="vi-VN" sz="3600" noProof="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custT="1"/>
      <dgm:spPr/>
      <dgm:t>
        <a:bodyPr/>
        <a:lstStyle/>
        <a:p>
          <a:r>
            <a:rPr lang="en-US" sz="3600" noProof="0"/>
            <a:t>Sao lưu dữ liệu</a:t>
          </a:r>
          <a:endParaRPr lang="vi-VN" sz="3600" noProof="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36B95677-80A1-417F-8B85-1C4CFA65746F}">
      <dgm:prSet custT="1"/>
      <dgm:spPr/>
      <dgm:t>
        <a:bodyPr/>
        <a:lstStyle/>
        <a:p>
          <a:r>
            <a:rPr lang="en-US" sz="3600" noProof="0"/>
            <a:t>Kiểm soát môi trường </a:t>
          </a:r>
          <a:endParaRPr lang="vi-VN" sz="3600" noProof="0"/>
        </a:p>
      </dgm:t>
    </dgm:pt>
    <dgm:pt modelId="{C8915E9F-3FAC-48A5-B952-4883C1A9FD00}" type="parTrans" cxnId="{B3580240-55FF-4764-AB3B-B2BBF8BAC5DD}">
      <dgm:prSet/>
      <dgm:spPr/>
      <dgm:t>
        <a:bodyPr/>
        <a:lstStyle/>
        <a:p>
          <a:endParaRPr lang="en-US"/>
        </a:p>
      </dgm:t>
    </dgm:pt>
    <dgm:pt modelId="{23CA7132-EF0F-49A3-A390-29B4A9582341}" type="sibTrans" cxnId="{B3580240-55FF-4764-AB3B-B2BBF8BAC5DD}">
      <dgm:prSet/>
      <dgm:spPr/>
      <dgm:t>
        <a:bodyPr/>
        <a:lstStyle/>
        <a:p>
          <a:endParaRPr lang="en-US"/>
        </a:p>
      </dgm:t>
    </dgm:pt>
    <dgm:pt modelId="{73D1F220-2940-4C99-BC7F-6E8CB7982C44}">
      <dgm:prSet custT="1"/>
      <dgm:spPr/>
      <dgm:t>
        <a:bodyPr/>
        <a:lstStyle/>
        <a:p>
          <a:r>
            <a:rPr lang="en-US" sz="3600" noProof="0"/>
            <a:t>2</a:t>
          </a:r>
          <a:endParaRPr lang="vi-VN" sz="3600" noProof="0"/>
        </a:p>
      </dgm:t>
    </dgm:pt>
    <dgm:pt modelId="{D8B24B5E-7350-44FE-ABFB-21C3BAE61A41}" type="parTrans" cxnId="{79391B94-9169-4B3D-8FD5-6501BAA64920}">
      <dgm:prSet/>
      <dgm:spPr/>
      <dgm:t>
        <a:bodyPr/>
        <a:lstStyle/>
        <a:p>
          <a:endParaRPr lang="en-US"/>
        </a:p>
      </dgm:t>
    </dgm:pt>
    <dgm:pt modelId="{32EF8D06-8B66-41E9-B9AD-0C2EF0F7DF87}" type="sibTrans" cxnId="{79391B94-9169-4B3D-8FD5-6501BAA64920}">
      <dgm:prSet/>
      <dgm:spPr/>
      <dgm:t>
        <a:bodyPr/>
        <a:lstStyle/>
        <a:p>
          <a:endParaRPr lang="en-US"/>
        </a:p>
      </dgm:t>
    </dgm:pt>
    <dgm:pt modelId="{CCAA83C4-6625-4188-9ACF-8A379D7819B5}">
      <dgm:prSet/>
      <dgm:spPr/>
      <dgm:t>
        <a:bodyPr/>
        <a:lstStyle/>
        <a:p>
          <a:r>
            <a:rPr lang="en-US" noProof="0"/>
            <a:t>3</a:t>
          </a:r>
          <a:endParaRPr lang="vi-VN" noProof="0"/>
        </a:p>
      </dgm:t>
    </dgm:pt>
    <dgm:pt modelId="{A4FF80A2-6A02-4C75-90EE-4F1A127B7AA4}" type="parTrans" cxnId="{A60607DD-A318-4D62-8360-014130D4DB68}">
      <dgm:prSet/>
      <dgm:spPr/>
      <dgm:t>
        <a:bodyPr/>
        <a:lstStyle/>
        <a:p>
          <a:endParaRPr lang="en-US"/>
        </a:p>
      </dgm:t>
    </dgm:pt>
    <dgm:pt modelId="{506A830B-7A38-467C-BE10-94AA173BDE9B}" type="sibTrans" cxnId="{A60607DD-A318-4D62-8360-014130D4DB68}">
      <dgm:prSet/>
      <dgm:spPr/>
      <dgm:t>
        <a:bodyPr/>
        <a:lstStyle/>
        <a:p>
          <a:endParaRPr lang="en-US"/>
        </a:p>
      </dgm:t>
    </dgm:pt>
    <dgm:pt modelId="{AB4684D7-9392-4A98-9112-4D14C481C0D4}">
      <dgm:prSet custT="1"/>
      <dgm:spPr/>
      <dgm:t>
        <a:bodyPr/>
        <a:lstStyle/>
        <a:p>
          <a:r>
            <a:rPr lang="en-US" sz="3600" b="0" noProof="0"/>
            <a:t>Giảm khả năng gián đoạn hệ thống</a:t>
          </a:r>
          <a:endParaRPr lang="vi-VN" sz="3600" noProof="0"/>
        </a:p>
      </dgm:t>
    </dgm:pt>
    <dgm:pt modelId="{CEDE714C-0CAB-4B8D-81C2-8B1DF6A949BE}" type="parTrans" cxnId="{15B87647-3192-42F7-8E3F-F81572774DFC}">
      <dgm:prSet/>
      <dgm:spPr/>
      <dgm:t>
        <a:bodyPr/>
        <a:lstStyle/>
        <a:p>
          <a:endParaRPr lang="en-US"/>
        </a:p>
      </dgm:t>
    </dgm:pt>
    <dgm:pt modelId="{AB60BC0E-428B-4408-94B5-07C4FF835A9C}" type="sibTrans" cxnId="{15B87647-3192-42F7-8E3F-F81572774DFC}">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pt>
    <dgm:pt modelId="{F885113E-BE17-4045-B96D-BDD8D07DA3AD}" type="pres">
      <dgm:prSet presAssocID="{6C03E07F-ECFB-4D2F-BA96-D23DA7C5AC73}" presName="composite" presStyleCnt="0"/>
      <dgm:spPr/>
    </dgm:pt>
    <dgm:pt modelId="{A08A9154-0BEB-4230-91C9-16FAC1EF6E1C}" type="pres">
      <dgm:prSet presAssocID="{6C03E07F-ECFB-4D2F-BA96-D23DA7C5AC73}" presName="desTx" presStyleLbl="fgAccFollowNode1" presStyleIdx="0" presStyleCnt="4" custScaleY="69425" custLinFactY="100000" custLinFactNeighborX="-450" custLinFactNeighborY="165861">
        <dgm:presLayoutVars>
          <dgm:bulletEnabled val="1"/>
        </dgm:presLayoutVars>
      </dgm:prSet>
      <dgm:spPr/>
    </dgm:pt>
    <dgm:pt modelId="{7D701CF5-2CC3-48B9-A656-E2968A10AA3B}" type="pres">
      <dgm:prSet presAssocID="{6C03E07F-ECFB-4D2F-BA96-D23DA7C5AC73}" presName="labelTx" presStyleLbl="node1" presStyleIdx="0" presStyleCnt="4" custScaleY="81210" custLinFactY="115671" custLinFactNeighborX="0" custLinFactNeighborY="200000">
        <dgm:presLayoutVars>
          <dgm:chMax val="0"/>
          <dgm:chPref val="0"/>
          <dgm:bulletEnabled val="1"/>
        </dgm:presLayoutVars>
      </dgm:prSet>
      <dgm:spPr/>
    </dgm:pt>
    <dgm:pt modelId="{85038EDB-25C5-4D4E-ABE9-E631391CFDC0}" type="pres">
      <dgm:prSet presAssocID="{E35E76B6-7078-4B09-B349-C02F66AA5978}" presName="sp" presStyleCnt="0"/>
      <dgm:spPr/>
    </dgm:pt>
    <dgm:pt modelId="{EF56E1D1-AD87-41C2-83E7-8BA376BFBB39}" type="pres">
      <dgm:prSet presAssocID="{759FDF1A-46CB-4DD6-A232-39900ACE14DF}" presName="composite" presStyleCnt="0"/>
      <dgm:spPr/>
    </dgm:pt>
    <dgm:pt modelId="{5012D0F9-E426-4C44-85B1-B5D15A7B4879}" type="pres">
      <dgm:prSet presAssocID="{759FDF1A-46CB-4DD6-A232-39900ACE14DF}" presName="desTx" presStyleLbl="fgAccFollowNode1" presStyleIdx="1" presStyleCnt="4" custScaleY="69971" custLinFactNeighborX="-450" custLinFactNeighborY="-88645">
        <dgm:presLayoutVars>
          <dgm:bulletEnabled val="1"/>
        </dgm:presLayoutVars>
      </dgm:prSet>
      <dgm:spPr/>
    </dgm:pt>
    <dgm:pt modelId="{52D715E9-012B-492D-85DB-CC49546E7451}" type="pres">
      <dgm:prSet presAssocID="{759FDF1A-46CB-4DD6-A232-39900ACE14DF}" presName="labelTx" presStyleLbl="node1" presStyleIdx="1" presStyleCnt="4" custScaleY="83502" custLinFactY="-5370" custLinFactNeighborX="0" custLinFactNeighborY="-100000">
        <dgm:presLayoutVars>
          <dgm:chMax val="0"/>
          <dgm:chPref val="0"/>
          <dgm:bulletEnabled val="1"/>
        </dgm:presLayoutVars>
      </dgm:prSet>
      <dgm:spPr/>
    </dgm:pt>
    <dgm:pt modelId="{F90AF57C-CAFE-4F7B-88EA-27AFA44FE724}" type="pres">
      <dgm:prSet presAssocID="{840B7BEC-A424-4364-B52E-A493DF1255BE}" presName="sp" presStyleCnt="0"/>
      <dgm:spPr/>
    </dgm:pt>
    <dgm:pt modelId="{B1D552F9-B978-49AC-BD15-10348E3E861A}" type="pres">
      <dgm:prSet presAssocID="{73D1F220-2940-4C99-BC7F-6E8CB7982C44}" presName="composite" presStyleCnt="0"/>
      <dgm:spPr/>
    </dgm:pt>
    <dgm:pt modelId="{7AD4D8A4-467D-4EC1-89BA-81D31D2890DE}" type="pres">
      <dgm:prSet presAssocID="{73D1F220-2940-4C99-BC7F-6E8CB7982C44}" presName="desTx" presStyleLbl="fgAccFollowNode1" presStyleIdx="2" presStyleCnt="4" custScaleY="76333" custLinFactNeighborX="-450" custLinFactNeighborY="-82194">
        <dgm:presLayoutVars>
          <dgm:bulletEnabled val="1"/>
        </dgm:presLayoutVars>
      </dgm:prSet>
      <dgm:spPr/>
    </dgm:pt>
    <dgm:pt modelId="{F6869E27-91AF-49E9-8A5B-26CFE7722CBC}" type="pres">
      <dgm:prSet presAssocID="{73D1F220-2940-4C99-BC7F-6E8CB7982C44}" presName="labelTx" presStyleLbl="node1" presStyleIdx="2" presStyleCnt="4" custScaleY="76333" custLinFactY="-5405" custLinFactNeighborY="-100000">
        <dgm:presLayoutVars>
          <dgm:chMax val="0"/>
          <dgm:chPref val="0"/>
          <dgm:bulletEnabled val="1"/>
        </dgm:presLayoutVars>
      </dgm:prSet>
      <dgm:spPr/>
    </dgm:pt>
    <dgm:pt modelId="{E79823F1-60BF-4572-B1E2-AFD5BA2AC5AD}" type="pres">
      <dgm:prSet presAssocID="{32EF8D06-8B66-41E9-B9AD-0C2EF0F7DF87}" presName="sp" presStyleCnt="0"/>
      <dgm:spPr/>
    </dgm:pt>
    <dgm:pt modelId="{C1A49C58-16F3-487D-A2C7-8EFD0AB64F65}" type="pres">
      <dgm:prSet presAssocID="{CCAA83C4-6625-4188-9ACF-8A379D7819B5}" presName="composite" presStyleCnt="0"/>
      <dgm:spPr/>
    </dgm:pt>
    <dgm:pt modelId="{E83E99B4-1937-4494-A886-01E3C58C9B27}" type="pres">
      <dgm:prSet presAssocID="{CCAA83C4-6625-4188-9ACF-8A379D7819B5}" presName="desTx" presStyleLbl="fgAccFollowNode1" presStyleIdx="3" presStyleCnt="4" custScaleY="68347" custLinFactNeighborX="-450" custLinFactNeighborY="-88055">
        <dgm:presLayoutVars>
          <dgm:bulletEnabled val="1"/>
        </dgm:presLayoutVars>
      </dgm:prSet>
      <dgm:spPr/>
    </dgm:pt>
    <dgm:pt modelId="{E9794F67-C11A-409A-A0EC-26DDA8070088}" type="pres">
      <dgm:prSet presAssocID="{CCAA83C4-6625-4188-9ACF-8A379D7819B5}" presName="labelTx" presStyleLbl="node1" presStyleIdx="3" presStyleCnt="4" custScaleY="68347" custLinFactY="-4765" custLinFactNeighborY="-100000">
        <dgm:presLayoutVars>
          <dgm:chMax val="0"/>
          <dgm:chPref val="0"/>
          <dgm:bulletEnabled val="1"/>
        </dgm:presLayoutVars>
      </dgm:prSet>
      <dgm:spPr/>
    </dgm:pt>
  </dgm:ptLst>
  <dgm:cxnLst>
    <dgm:cxn modelId="{740F8903-5739-4710-9802-9B1B3A04DE18}" srcId="{8C66E9B3-B12D-4C23-A273-982D7F969BBC}" destId="{6C03E07F-ECFB-4D2F-BA96-D23DA7C5AC73}" srcOrd="0" destOrd="0" parTransId="{D1FC4842-2686-45D4-A56A-3F897EF3B16F}" sibTransId="{E35E76B6-7078-4B09-B349-C02F66AA5978}"/>
    <dgm:cxn modelId="{71AD100A-DD06-42CC-B565-E37BAB7A485C}" type="presOf" srcId="{374B3CF0-3CBE-41CF-A774-9FD3C3CD3C85}" destId="{5012D0F9-E426-4C44-85B1-B5D15A7B4879}" srcOrd="0" destOrd="0" presId="urn:diagrams.loki3.com/NumberedList"/>
    <dgm:cxn modelId="{23212E17-43F9-41B5-B51B-99448BACE875}" type="presOf" srcId="{759FDF1A-46CB-4DD6-A232-39900ACE14DF}" destId="{52D715E9-012B-492D-85DB-CC49546E7451}" srcOrd="0" destOrd="0" presId="urn:diagrams.loki3.com/NumberedList"/>
    <dgm:cxn modelId="{1C7B2439-98A6-4A2B-BDB8-438079493C67}" srcId="{8C66E9B3-B12D-4C23-A273-982D7F969BBC}" destId="{759FDF1A-46CB-4DD6-A232-39900ACE14DF}" srcOrd="1" destOrd="0" parTransId="{EBD1FDD3-F3E1-4EF5-AB02-3A05A129FFE4}" sibTransId="{840B7BEC-A424-4364-B52E-A493DF1255BE}"/>
    <dgm:cxn modelId="{B3580240-55FF-4764-AB3B-B2BBF8BAC5DD}" srcId="{73D1F220-2940-4C99-BC7F-6E8CB7982C44}" destId="{36B95677-80A1-417F-8B85-1C4CFA65746F}" srcOrd="0" destOrd="0" parTransId="{C8915E9F-3FAC-48A5-B952-4883C1A9FD00}" sibTransId="{23CA7132-EF0F-49A3-A390-29B4A9582341}"/>
    <dgm:cxn modelId="{57D53341-0664-465E-92CC-05288121BCB1}" type="presOf" srcId="{36B95677-80A1-417F-8B85-1C4CFA65746F}" destId="{7AD4D8A4-467D-4EC1-89BA-81D31D2890DE}" srcOrd="0" destOrd="0" presId="urn:diagrams.loki3.com/NumberedList"/>
    <dgm:cxn modelId="{15B87647-3192-42F7-8E3F-F81572774DFC}" srcId="{CCAA83C4-6625-4188-9ACF-8A379D7819B5}" destId="{AB4684D7-9392-4A98-9112-4D14C481C0D4}" srcOrd="0" destOrd="0" parTransId="{CEDE714C-0CAB-4B8D-81C2-8B1DF6A949BE}" sibTransId="{AB60BC0E-428B-4408-94B5-07C4FF835A9C}"/>
    <dgm:cxn modelId="{A8DA2955-A86E-4BEC-A130-AA3B0A48631F}" type="presOf" srcId="{8C66E9B3-B12D-4C23-A273-982D7F969BBC}" destId="{BDFB8683-95A4-4BBF-9344-3A0D69314DBB}" srcOrd="0" destOrd="0" presId="urn:diagrams.loki3.com/NumberedList"/>
    <dgm:cxn modelId="{EAA0AD58-48B8-4C6F-8409-B8BE5A32E63C}" type="presOf" srcId="{9EA58EC5-7D69-4397-8093-5A4FCBD369E8}" destId="{A08A9154-0BEB-4230-91C9-16FAC1EF6E1C}" srcOrd="0" destOrd="0" presId="urn:diagrams.loki3.com/NumberedList"/>
    <dgm:cxn modelId="{7AEC7D7A-BE42-4630-976A-211457E0996C}" type="presOf" srcId="{CCAA83C4-6625-4188-9ACF-8A379D7819B5}" destId="{E9794F67-C11A-409A-A0EC-26DDA8070088}" srcOrd="0" destOrd="0" presId="urn:diagrams.loki3.com/NumberedList"/>
    <dgm:cxn modelId="{79391B94-9169-4B3D-8FD5-6501BAA64920}" srcId="{8C66E9B3-B12D-4C23-A273-982D7F969BBC}" destId="{73D1F220-2940-4C99-BC7F-6E8CB7982C44}" srcOrd="2" destOrd="0" parTransId="{D8B24B5E-7350-44FE-ABFB-21C3BAE61A41}" sibTransId="{32EF8D06-8B66-41E9-B9AD-0C2EF0F7DF87}"/>
    <dgm:cxn modelId="{2522F8BD-AB5D-4E78-A35D-5B1F1BBCB0D1}" type="presOf" srcId="{6C03E07F-ECFB-4D2F-BA96-D23DA7C5AC73}" destId="{7D701CF5-2CC3-48B9-A656-E2968A10AA3B}"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7F37D5C8-E16A-4389-ABBC-ABB93E9EB1A4}" srcId="{6C03E07F-ECFB-4D2F-BA96-D23DA7C5AC73}" destId="{9EA58EC5-7D69-4397-8093-5A4FCBD369E8}" srcOrd="0" destOrd="0" parTransId="{D56EEE90-AC73-4E4D-8BBC-6E0E7885DFB1}" sibTransId="{D5E5875A-C60C-4FC3-869B-722E371FA6E0}"/>
    <dgm:cxn modelId="{A60607DD-A318-4D62-8360-014130D4DB68}" srcId="{8C66E9B3-B12D-4C23-A273-982D7F969BBC}" destId="{CCAA83C4-6625-4188-9ACF-8A379D7819B5}" srcOrd="3" destOrd="0" parTransId="{A4FF80A2-6A02-4C75-90EE-4F1A127B7AA4}" sibTransId="{506A830B-7A38-467C-BE10-94AA173BDE9B}"/>
    <dgm:cxn modelId="{8A8D79E0-5C91-4AFE-9E27-70D0584D1C83}" type="presOf" srcId="{AB4684D7-9392-4A98-9112-4D14C481C0D4}" destId="{E83E99B4-1937-4494-A886-01E3C58C9B27}" srcOrd="0" destOrd="0" presId="urn:diagrams.loki3.com/NumberedList"/>
    <dgm:cxn modelId="{142191FD-A21F-4E9C-B540-A776F6CDB1D7}" type="presOf" srcId="{73D1F220-2940-4C99-BC7F-6E8CB7982C44}" destId="{F6869E27-91AF-49E9-8A5B-26CFE7722CBC}" srcOrd="0" destOrd="0" presId="urn:diagrams.loki3.com/NumberedList"/>
    <dgm:cxn modelId="{7D62EFD9-E3B2-47B9-B258-18FEE3A76821}" type="presParOf" srcId="{BDFB8683-95A4-4BBF-9344-3A0D69314DBB}" destId="{F885113E-BE17-4045-B96D-BDD8D07DA3AD}" srcOrd="0" destOrd="0" presId="urn:diagrams.loki3.com/NumberedList"/>
    <dgm:cxn modelId="{49146C0C-9C96-4669-85C6-7A86986B4D42}" type="presParOf" srcId="{F885113E-BE17-4045-B96D-BDD8D07DA3AD}" destId="{A08A9154-0BEB-4230-91C9-16FAC1EF6E1C}" srcOrd="0" destOrd="0" presId="urn:diagrams.loki3.com/NumberedList"/>
    <dgm:cxn modelId="{8706AB55-9DBD-4631-A83C-1A6B8D83F0D1}" type="presParOf" srcId="{F885113E-BE17-4045-B96D-BDD8D07DA3AD}" destId="{7D701CF5-2CC3-48B9-A656-E2968A10AA3B}" srcOrd="1" destOrd="0" presId="urn:diagrams.loki3.com/NumberedList"/>
    <dgm:cxn modelId="{5A8394DC-CB19-4595-AB8E-33964BB17F15}" type="presParOf" srcId="{BDFB8683-95A4-4BBF-9344-3A0D69314DBB}" destId="{85038EDB-25C5-4D4E-ABE9-E631391CFDC0}" srcOrd="1" destOrd="0" presId="urn:diagrams.loki3.com/NumberedList"/>
    <dgm:cxn modelId="{1FA41F57-1124-413C-AF4D-B6599CC0CA8B}" type="presParOf" srcId="{BDFB8683-95A4-4BBF-9344-3A0D69314DBB}" destId="{EF56E1D1-AD87-41C2-83E7-8BA376BFBB39}" srcOrd="2" destOrd="0" presId="urn:diagrams.loki3.com/NumberedList"/>
    <dgm:cxn modelId="{F7A1F78E-5FCA-4F8B-84E0-2DB2AFF1C02B}" type="presParOf" srcId="{EF56E1D1-AD87-41C2-83E7-8BA376BFBB39}" destId="{5012D0F9-E426-4C44-85B1-B5D15A7B4879}" srcOrd="0" destOrd="0" presId="urn:diagrams.loki3.com/NumberedList"/>
    <dgm:cxn modelId="{0D8CA74C-3FAF-4A92-B539-39B26C2CAD3B}" type="presParOf" srcId="{EF56E1D1-AD87-41C2-83E7-8BA376BFBB39}" destId="{52D715E9-012B-492D-85DB-CC49546E7451}" srcOrd="1" destOrd="0" presId="urn:diagrams.loki3.com/NumberedList"/>
    <dgm:cxn modelId="{F9528FD2-24F3-40E1-9852-14A08EF711B6}" type="presParOf" srcId="{BDFB8683-95A4-4BBF-9344-3A0D69314DBB}" destId="{F90AF57C-CAFE-4F7B-88EA-27AFA44FE724}" srcOrd="3" destOrd="0" presId="urn:diagrams.loki3.com/NumberedList"/>
    <dgm:cxn modelId="{E02C8E8F-8EEB-4F35-BBFB-C199DACDF5F1}" type="presParOf" srcId="{BDFB8683-95A4-4BBF-9344-3A0D69314DBB}" destId="{B1D552F9-B978-49AC-BD15-10348E3E861A}" srcOrd="4" destOrd="0" presId="urn:diagrams.loki3.com/NumberedList"/>
    <dgm:cxn modelId="{B891E60C-A3B5-49A6-9BEA-876256F9D013}" type="presParOf" srcId="{B1D552F9-B978-49AC-BD15-10348E3E861A}" destId="{7AD4D8A4-467D-4EC1-89BA-81D31D2890DE}" srcOrd="0" destOrd="0" presId="urn:diagrams.loki3.com/NumberedList"/>
    <dgm:cxn modelId="{823E92A7-4F38-44A8-8786-9FCE076CE313}" type="presParOf" srcId="{B1D552F9-B978-49AC-BD15-10348E3E861A}" destId="{F6869E27-91AF-49E9-8A5B-26CFE7722CBC}" srcOrd="1" destOrd="0" presId="urn:diagrams.loki3.com/NumberedList"/>
    <dgm:cxn modelId="{7945C9EC-2312-46E4-87DB-7EA6D72994DB}" type="presParOf" srcId="{BDFB8683-95A4-4BBF-9344-3A0D69314DBB}" destId="{E79823F1-60BF-4572-B1E2-AFD5BA2AC5AD}" srcOrd="5" destOrd="0" presId="urn:diagrams.loki3.com/NumberedList"/>
    <dgm:cxn modelId="{69DB7256-D4B9-4C51-84CC-D019E2CDDC3C}" type="presParOf" srcId="{BDFB8683-95A4-4BBF-9344-3A0D69314DBB}" destId="{C1A49C58-16F3-487D-A2C7-8EFD0AB64F65}" srcOrd="6" destOrd="0" presId="urn:diagrams.loki3.com/NumberedList"/>
    <dgm:cxn modelId="{836E806D-0E77-4075-88FA-6998ED3374A0}" type="presParOf" srcId="{C1A49C58-16F3-487D-A2C7-8EFD0AB64F65}" destId="{E83E99B4-1937-4494-A886-01E3C58C9B27}" srcOrd="0" destOrd="0" presId="urn:diagrams.loki3.com/NumberedList"/>
    <dgm:cxn modelId="{4C15CFF2-CC30-443C-8F64-9AE70A90447A}" type="presParOf" srcId="{C1A49C58-16F3-487D-A2C7-8EFD0AB64F65}" destId="{E9794F67-C11A-409A-A0EC-26DDA8070088}"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523997" y="-2249576"/>
          <a:ext cx="966604" cy="7206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37160" tIns="91440" rIns="137160" bIns="91440" numCol="1" spcCol="1270" anchor="ctr" anchorCtr="0">
          <a:noAutofit/>
        </a:bodyPr>
        <a:lstStyle/>
        <a:p>
          <a:pPr marL="0" lvl="0" indent="0" algn="l" defTabSz="1600200">
            <a:lnSpc>
              <a:spcPct val="90000"/>
            </a:lnSpc>
            <a:spcBef>
              <a:spcPct val="0"/>
            </a:spcBef>
            <a:spcAft>
              <a:spcPct val="35000"/>
            </a:spcAft>
            <a:buNone/>
          </a:pPr>
          <a:r>
            <a:rPr lang="en-US" sz="3600" b="0" kern="1200" noProof="0"/>
            <a:t>Sao lưu dữ liệu</a:t>
          </a:r>
          <a:endParaRPr lang="vi-VN" sz="3600" b="0" kern="1200" noProof="0"/>
        </a:p>
      </dsp:txBody>
      <dsp:txXfrm rot="-5400000">
        <a:off x="1403999" y="917608"/>
        <a:ext cx="7159414" cy="872232"/>
      </dsp:txXfrm>
    </dsp:sp>
    <dsp:sp modelId="{7D701CF5-2CC3-48B9-A656-E2968A10AA3B}">
      <dsp:nvSpPr>
        <dsp:cNvPr id="0" name=""/>
        <dsp:cNvSpPr/>
      </dsp:nvSpPr>
      <dsp:spPr>
        <a:xfrm>
          <a:off x="0" y="878644"/>
          <a:ext cx="1170000" cy="950157"/>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r>
            <a:rPr lang="vi-VN" sz="3600" b="1" kern="1200" noProof="0"/>
            <a:t>1</a:t>
          </a:r>
        </a:p>
      </dsp:txBody>
      <dsp:txXfrm>
        <a:off x="171343" y="1017791"/>
        <a:ext cx="827314" cy="671863"/>
      </dsp:txXfrm>
    </dsp:sp>
    <dsp:sp modelId="{5012D0F9-E426-4C44-85B1-B5D15A7B4879}">
      <dsp:nvSpPr>
        <dsp:cNvPr id="0" name=""/>
        <dsp:cNvSpPr/>
      </dsp:nvSpPr>
      <dsp:spPr>
        <a:xfrm rot="5400000">
          <a:off x="4520196" y="-1043787"/>
          <a:ext cx="974206" cy="7206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37160" tIns="91440" rIns="137160" bIns="91440" numCol="1" spcCol="1270" anchor="ctr" anchorCtr="0">
          <a:noAutofit/>
        </a:bodyPr>
        <a:lstStyle/>
        <a:p>
          <a:pPr marL="0" lvl="0" indent="0" algn="l" defTabSz="1600200">
            <a:lnSpc>
              <a:spcPct val="90000"/>
            </a:lnSpc>
            <a:spcBef>
              <a:spcPct val="0"/>
            </a:spcBef>
            <a:spcAft>
              <a:spcPct val="35000"/>
            </a:spcAft>
            <a:buNone/>
          </a:pPr>
          <a:r>
            <a:rPr lang="en-US" sz="3600" kern="1200" noProof="0"/>
            <a:t>Kiểm soát môi trường</a:t>
          </a:r>
          <a:endParaRPr lang="vi-VN" sz="3600" kern="1200" noProof="0"/>
        </a:p>
      </dsp:txBody>
      <dsp:txXfrm rot="-5400000">
        <a:off x="1404000" y="2119966"/>
        <a:ext cx="7159043" cy="879092"/>
      </dsp:txXfrm>
    </dsp:sp>
    <dsp:sp modelId="{52D715E9-012B-492D-85DB-CC49546E7451}">
      <dsp:nvSpPr>
        <dsp:cNvPr id="0" name=""/>
        <dsp:cNvSpPr/>
      </dsp:nvSpPr>
      <dsp:spPr>
        <a:xfrm>
          <a:off x="0" y="2071025"/>
          <a:ext cx="1170000" cy="976973"/>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r>
            <a:rPr lang="vi-VN" sz="3600" kern="1200" noProof="0"/>
            <a:t>2</a:t>
          </a:r>
        </a:p>
      </dsp:txBody>
      <dsp:txXfrm>
        <a:off x="171343" y="2214099"/>
        <a:ext cx="827314" cy="690825"/>
      </dsp:txXfrm>
    </dsp:sp>
    <dsp:sp modelId="{7AD4D8A4-467D-4EC1-89BA-81D31D2890DE}">
      <dsp:nvSpPr>
        <dsp:cNvPr id="0" name=""/>
        <dsp:cNvSpPr/>
      </dsp:nvSpPr>
      <dsp:spPr>
        <a:xfrm rot="5400000">
          <a:off x="4475907" y="210091"/>
          <a:ext cx="1062784" cy="7206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37160" tIns="91440" rIns="137160" bIns="91440" numCol="1" spcCol="1270" anchor="ctr" anchorCtr="0">
          <a:noAutofit/>
        </a:bodyPr>
        <a:lstStyle/>
        <a:p>
          <a:pPr marL="0" lvl="0" indent="0" algn="l" defTabSz="1600200">
            <a:lnSpc>
              <a:spcPct val="90000"/>
            </a:lnSpc>
            <a:spcBef>
              <a:spcPct val="0"/>
            </a:spcBef>
            <a:spcAft>
              <a:spcPct val="35000"/>
            </a:spcAft>
            <a:buNone/>
          </a:pPr>
          <a:r>
            <a:rPr lang="en-US" sz="3600" kern="1200" noProof="0"/>
            <a:t>Giảm khả năng gián đoạn hệ thống</a:t>
          </a:r>
          <a:endParaRPr lang="vi-VN" sz="3600" kern="1200" noProof="0"/>
        </a:p>
      </dsp:txBody>
      <dsp:txXfrm rot="-5400000">
        <a:off x="1404000" y="3333880"/>
        <a:ext cx="7154719" cy="959022"/>
      </dsp:txXfrm>
    </dsp:sp>
    <dsp:sp modelId="{F6869E27-91AF-49E9-8A5B-26CFE7722CBC}">
      <dsp:nvSpPr>
        <dsp:cNvPr id="0" name=""/>
        <dsp:cNvSpPr/>
      </dsp:nvSpPr>
      <dsp:spPr>
        <a:xfrm>
          <a:off x="0" y="3366843"/>
          <a:ext cx="1170000" cy="893096"/>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r>
            <a:rPr lang="vi-VN" sz="3600" kern="1200" noProof="0"/>
            <a:t>3</a:t>
          </a:r>
        </a:p>
      </dsp:txBody>
      <dsp:txXfrm>
        <a:off x="171343" y="3497634"/>
        <a:ext cx="827314" cy="631514"/>
      </dsp:txXfrm>
    </dsp:sp>
    <dsp:sp modelId="{E83E99B4-1937-4494-A886-01E3C58C9B27}">
      <dsp:nvSpPr>
        <dsp:cNvPr id="0" name=""/>
        <dsp:cNvSpPr/>
      </dsp:nvSpPr>
      <dsp:spPr>
        <a:xfrm rot="5400000">
          <a:off x="4531502" y="1451281"/>
          <a:ext cx="951595" cy="7206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37160" tIns="91440" rIns="137160" bIns="91440" numCol="1" spcCol="1270" anchor="ctr" anchorCtr="0">
          <a:noAutofit/>
        </a:bodyPr>
        <a:lstStyle/>
        <a:p>
          <a:pPr marL="0" lvl="0" indent="0" algn="l" defTabSz="1600200">
            <a:lnSpc>
              <a:spcPct val="90000"/>
            </a:lnSpc>
            <a:spcBef>
              <a:spcPct val="0"/>
            </a:spcBef>
            <a:spcAft>
              <a:spcPct val="35000"/>
            </a:spcAft>
            <a:buNone/>
          </a:pPr>
          <a:r>
            <a:rPr lang="en-US" sz="3600" kern="1200" noProof="0"/>
            <a:t>Phục hồi sau thảm họa</a:t>
          </a:r>
          <a:endParaRPr lang="vi-VN" sz="3600" kern="1200" noProof="0"/>
        </a:p>
      </dsp:txBody>
      <dsp:txXfrm rot="-5400000">
        <a:off x="1404000" y="4625237"/>
        <a:ext cx="7160147" cy="858689"/>
      </dsp:txXfrm>
    </dsp:sp>
    <dsp:sp modelId="{E9794F67-C11A-409A-A0EC-26DDA8070088}">
      <dsp:nvSpPr>
        <dsp:cNvPr id="0" name=""/>
        <dsp:cNvSpPr/>
      </dsp:nvSpPr>
      <dsp:spPr>
        <a:xfrm>
          <a:off x="0" y="4654751"/>
          <a:ext cx="1170000" cy="799659"/>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0">
            <a:lnSpc>
              <a:spcPct val="90000"/>
            </a:lnSpc>
            <a:spcBef>
              <a:spcPct val="0"/>
            </a:spcBef>
            <a:spcAft>
              <a:spcPct val="35000"/>
            </a:spcAft>
            <a:buNone/>
          </a:pPr>
          <a:r>
            <a:rPr lang="en-US" sz="4000" kern="1200" noProof="0"/>
            <a:t>4</a:t>
          </a:r>
          <a:endParaRPr lang="vi-VN" sz="4000" kern="1200" noProof="0"/>
        </a:p>
      </dsp:txBody>
      <dsp:txXfrm>
        <a:off x="171343" y="4771858"/>
        <a:ext cx="827314" cy="5654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523997" y="-2249576"/>
          <a:ext cx="966604" cy="7206600"/>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37160" tIns="91440" rIns="137160" bIns="91440" numCol="1" spcCol="1270" anchor="ctr" anchorCtr="0">
          <a:noAutofit/>
        </a:bodyPr>
        <a:lstStyle/>
        <a:p>
          <a:pPr marL="0" lvl="0" indent="0" algn="l" defTabSz="1600200">
            <a:lnSpc>
              <a:spcPct val="90000"/>
            </a:lnSpc>
            <a:spcBef>
              <a:spcPct val="0"/>
            </a:spcBef>
            <a:spcAft>
              <a:spcPct val="35000"/>
            </a:spcAft>
            <a:buNone/>
          </a:pPr>
          <a:r>
            <a:rPr lang="en-US" sz="3600" b="0" kern="1200" noProof="0"/>
            <a:t>Sao lưu dữ liệu</a:t>
          </a:r>
          <a:endParaRPr lang="vi-VN" sz="3600" b="0" kern="1200" noProof="0"/>
        </a:p>
      </dsp:txBody>
      <dsp:txXfrm rot="-5400000">
        <a:off x="1403999" y="917608"/>
        <a:ext cx="7159414" cy="872232"/>
      </dsp:txXfrm>
    </dsp:sp>
    <dsp:sp modelId="{7D701CF5-2CC3-48B9-A656-E2968A10AA3B}">
      <dsp:nvSpPr>
        <dsp:cNvPr id="0" name=""/>
        <dsp:cNvSpPr/>
      </dsp:nvSpPr>
      <dsp:spPr>
        <a:xfrm>
          <a:off x="0" y="878644"/>
          <a:ext cx="1170000" cy="950157"/>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r>
            <a:rPr lang="vi-VN" sz="3600" b="1" kern="1200" noProof="0"/>
            <a:t>1</a:t>
          </a:r>
        </a:p>
      </dsp:txBody>
      <dsp:txXfrm>
        <a:off x="171343" y="1017791"/>
        <a:ext cx="827314" cy="671863"/>
      </dsp:txXfrm>
    </dsp:sp>
    <dsp:sp modelId="{5012D0F9-E426-4C44-85B1-B5D15A7B4879}">
      <dsp:nvSpPr>
        <dsp:cNvPr id="0" name=""/>
        <dsp:cNvSpPr/>
      </dsp:nvSpPr>
      <dsp:spPr>
        <a:xfrm rot="5400000">
          <a:off x="4520196" y="-1043787"/>
          <a:ext cx="974206" cy="7206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37160" tIns="91440" rIns="137160" bIns="91440" numCol="1" spcCol="1270" anchor="ctr" anchorCtr="0">
          <a:noAutofit/>
        </a:bodyPr>
        <a:lstStyle/>
        <a:p>
          <a:pPr marL="0" lvl="0" indent="0" algn="l" defTabSz="1600200">
            <a:lnSpc>
              <a:spcPct val="90000"/>
            </a:lnSpc>
            <a:spcBef>
              <a:spcPct val="0"/>
            </a:spcBef>
            <a:spcAft>
              <a:spcPct val="35000"/>
            </a:spcAft>
            <a:buNone/>
          </a:pPr>
          <a:r>
            <a:rPr lang="en-US" sz="3600" kern="1200" noProof="0"/>
            <a:t>Kiểm soát môi trường</a:t>
          </a:r>
          <a:endParaRPr lang="vi-VN" sz="3600" kern="1200" noProof="0"/>
        </a:p>
      </dsp:txBody>
      <dsp:txXfrm rot="-5400000">
        <a:off x="1404000" y="2119966"/>
        <a:ext cx="7159043" cy="879092"/>
      </dsp:txXfrm>
    </dsp:sp>
    <dsp:sp modelId="{52D715E9-012B-492D-85DB-CC49546E7451}">
      <dsp:nvSpPr>
        <dsp:cNvPr id="0" name=""/>
        <dsp:cNvSpPr/>
      </dsp:nvSpPr>
      <dsp:spPr>
        <a:xfrm>
          <a:off x="0" y="2071025"/>
          <a:ext cx="1170000" cy="976973"/>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r>
            <a:rPr lang="vi-VN" sz="3600" kern="1200" noProof="0"/>
            <a:t>2</a:t>
          </a:r>
        </a:p>
      </dsp:txBody>
      <dsp:txXfrm>
        <a:off x="171343" y="2214099"/>
        <a:ext cx="827314" cy="690825"/>
      </dsp:txXfrm>
    </dsp:sp>
    <dsp:sp modelId="{7AD4D8A4-467D-4EC1-89BA-81D31D2890DE}">
      <dsp:nvSpPr>
        <dsp:cNvPr id="0" name=""/>
        <dsp:cNvSpPr/>
      </dsp:nvSpPr>
      <dsp:spPr>
        <a:xfrm rot="5400000">
          <a:off x="4475907" y="210091"/>
          <a:ext cx="1062784" cy="7206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37160" tIns="91440" rIns="137160" bIns="91440" numCol="1" spcCol="1270" anchor="ctr" anchorCtr="0">
          <a:noAutofit/>
        </a:bodyPr>
        <a:lstStyle/>
        <a:p>
          <a:pPr marL="0" lvl="0" indent="0" algn="l" defTabSz="1600200">
            <a:lnSpc>
              <a:spcPct val="90000"/>
            </a:lnSpc>
            <a:spcBef>
              <a:spcPct val="0"/>
            </a:spcBef>
            <a:spcAft>
              <a:spcPct val="35000"/>
            </a:spcAft>
            <a:buNone/>
          </a:pPr>
          <a:r>
            <a:rPr lang="en-US" sz="3600" kern="1200" noProof="0"/>
            <a:t>Giảm khả năng gián đoạn hệ thống</a:t>
          </a:r>
          <a:endParaRPr lang="vi-VN" sz="3600" kern="1200" noProof="0"/>
        </a:p>
      </dsp:txBody>
      <dsp:txXfrm rot="-5400000">
        <a:off x="1404000" y="3333880"/>
        <a:ext cx="7154719" cy="959022"/>
      </dsp:txXfrm>
    </dsp:sp>
    <dsp:sp modelId="{F6869E27-91AF-49E9-8A5B-26CFE7722CBC}">
      <dsp:nvSpPr>
        <dsp:cNvPr id="0" name=""/>
        <dsp:cNvSpPr/>
      </dsp:nvSpPr>
      <dsp:spPr>
        <a:xfrm>
          <a:off x="0" y="3366843"/>
          <a:ext cx="1170000" cy="893096"/>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r>
            <a:rPr lang="vi-VN" sz="3600" kern="1200" noProof="0"/>
            <a:t>3</a:t>
          </a:r>
        </a:p>
      </dsp:txBody>
      <dsp:txXfrm>
        <a:off x="171343" y="3497634"/>
        <a:ext cx="827314" cy="631514"/>
      </dsp:txXfrm>
    </dsp:sp>
    <dsp:sp modelId="{E83E99B4-1937-4494-A886-01E3C58C9B27}">
      <dsp:nvSpPr>
        <dsp:cNvPr id="0" name=""/>
        <dsp:cNvSpPr/>
      </dsp:nvSpPr>
      <dsp:spPr>
        <a:xfrm rot="5400000">
          <a:off x="4531502" y="1451281"/>
          <a:ext cx="951595" cy="7206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37160" tIns="91440" rIns="137160" bIns="91440" numCol="1" spcCol="1270" anchor="ctr" anchorCtr="0">
          <a:noAutofit/>
        </a:bodyPr>
        <a:lstStyle/>
        <a:p>
          <a:pPr marL="0" lvl="0" indent="0" algn="l" defTabSz="1600200">
            <a:lnSpc>
              <a:spcPct val="90000"/>
            </a:lnSpc>
            <a:spcBef>
              <a:spcPct val="0"/>
            </a:spcBef>
            <a:spcAft>
              <a:spcPct val="35000"/>
            </a:spcAft>
            <a:buNone/>
          </a:pPr>
          <a:r>
            <a:rPr lang="en-US" sz="3600" kern="1200" noProof="0"/>
            <a:t>Phục hồi sau thảm họa</a:t>
          </a:r>
          <a:endParaRPr lang="vi-VN" sz="3600" kern="1200" noProof="0"/>
        </a:p>
      </dsp:txBody>
      <dsp:txXfrm rot="-5400000">
        <a:off x="1404000" y="4625237"/>
        <a:ext cx="7160147" cy="858689"/>
      </dsp:txXfrm>
    </dsp:sp>
    <dsp:sp modelId="{E9794F67-C11A-409A-A0EC-26DDA8070088}">
      <dsp:nvSpPr>
        <dsp:cNvPr id="0" name=""/>
        <dsp:cNvSpPr/>
      </dsp:nvSpPr>
      <dsp:spPr>
        <a:xfrm>
          <a:off x="0" y="4654751"/>
          <a:ext cx="1170000" cy="799659"/>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0">
            <a:lnSpc>
              <a:spcPct val="90000"/>
            </a:lnSpc>
            <a:spcBef>
              <a:spcPct val="0"/>
            </a:spcBef>
            <a:spcAft>
              <a:spcPct val="35000"/>
            </a:spcAft>
            <a:buNone/>
          </a:pPr>
          <a:r>
            <a:rPr lang="en-US" sz="4000" kern="1200" noProof="0"/>
            <a:t>4</a:t>
          </a:r>
          <a:endParaRPr lang="vi-VN" sz="4000" kern="1200" noProof="0"/>
        </a:p>
      </dsp:txBody>
      <dsp:txXfrm>
        <a:off x="171343" y="4771858"/>
        <a:ext cx="827314" cy="5654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491568" y="-1062599"/>
          <a:ext cx="966604" cy="7206600"/>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37160" tIns="91440" rIns="137160" bIns="91440" numCol="1" spcCol="1270" anchor="ctr" anchorCtr="0">
          <a:noAutofit/>
        </a:bodyPr>
        <a:lstStyle/>
        <a:p>
          <a:pPr marL="0" lvl="0" indent="0" algn="l" defTabSz="1600200">
            <a:lnSpc>
              <a:spcPct val="90000"/>
            </a:lnSpc>
            <a:spcBef>
              <a:spcPct val="0"/>
            </a:spcBef>
            <a:spcAft>
              <a:spcPct val="35000"/>
            </a:spcAft>
            <a:buNone/>
          </a:pPr>
          <a:r>
            <a:rPr lang="en-US" sz="3600" b="0" kern="1200" noProof="0"/>
            <a:t>Kiểm soát môi trường</a:t>
          </a:r>
          <a:endParaRPr lang="vi-VN" sz="3600" b="0" kern="1200" noProof="0"/>
        </a:p>
      </dsp:txBody>
      <dsp:txXfrm rot="-5400000">
        <a:off x="1371570" y="2104585"/>
        <a:ext cx="7159414" cy="872232"/>
      </dsp:txXfrm>
    </dsp:sp>
    <dsp:sp modelId="{7D701CF5-2CC3-48B9-A656-E2968A10AA3B}">
      <dsp:nvSpPr>
        <dsp:cNvPr id="0" name=""/>
        <dsp:cNvSpPr/>
      </dsp:nvSpPr>
      <dsp:spPr>
        <a:xfrm>
          <a:off x="0" y="1981206"/>
          <a:ext cx="1170000" cy="950157"/>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r>
            <a:rPr lang="en-US" sz="3600" b="1" kern="1200" noProof="0"/>
            <a:t>2</a:t>
          </a:r>
          <a:endParaRPr lang="vi-VN" sz="3600" b="1" kern="1200" noProof="0"/>
        </a:p>
      </dsp:txBody>
      <dsp:txXfrm>
        <a:off x="171343" y="2120353"/>
        <a:ext cx="827314" cy="671863"/>
      </dsp:txXfrm>
    </dsp:sp>
    <dsp:sp modelId="{5012D0F9-E426-4C44-85B1-B5D15A7B4879}">
      <dsp:nvSpPr>
        <dsp:cNvPr id="0" name=""/>
        <dsp:cNvSpPr/>
      </dsp:nvSpPr>
      <dsp:spPr>
        <a:xfrm rot="5400000">
          <a:off x="4487767" y="-2277992"/>
          <a:ext cx="974206" cy="7206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37160" tIns="91440" rIns="137160" bIns="91440" numCol="1" spcCol="1270" anchor="ctr" anchorCtr="0">
          <a:noAutofit/>
        </a:bodyPr>
        <a:lstStyle/>
        <a:p>
          <a:pPr marL="0" lvl="0" indent="0" algn="l" defTabSz="1600200">
            <a:lnSpc>
              <a:spcPct val="90000"/>
            </a:lnSpc>
            <a:spcBef>
              <a:spcPct val="0"/>
            </a:spcBef>
            <a:spcAft>
              <a:spcPct val="35000"/>
            </a:spcAft>
            <a:buNone/>
          </a:pPr>
          <a:r>
            <a:rPr lang="en-US" sz="3600" kern="1200" noProof="0"/>
            <a:t>Sao lưu dữ liệu</a:t>
          </a:r>
          <a:endParaRPr lang="vi-VN" sz="3600" kern="1200" noProof="0"/>
        </a:p>
      </dsp:txBody>
      <dsp:txXfrm rot="-5400000">
        <a:off x="1371571" y="885761"/>
        <a:ext cx="7159043" cy="879092"/>
      </dsp:txXfrm>
    </dsp:sp>
    <dsp:sp modelId="{52D715E9-012B-492D-85DB-CC49546E7451}">
      <dsp:nvSpPr>
        <dsp:cNvPr id="0" name=""/>
        <dsp:cNvSpPr/>
      </dsp:nvSpPr>
      <dsp:spPr>
        <a:xfrm>
          <a:off x="0" y="838196"/>
          <a:ext cx="1170000" cy="976973"/>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r>
            <a:rPr lang="en-US" sz="3600" kern="1200" noProof="0"/>
            <a:t>1</a:t>
          </a:r>
          <a:endParaRPr lang="vi-VN" sz="3600" kern="1200" noProof="0"/>
        </a:p>
      </dsp:txBody>
      <dsp:txXfrm>
        <a:off x="171343" y="981270"/>
        <a:ext cx="827314" cy="690825"/>
      </dsp:txXfrm>
    </dsp:sp>
    <dsp:sp modelId="{7AD4D8A4-467D-4EC1-89BA-81D31D2890DE}">
      <dsp:nvSpPr>
        <dsp:cNvPr id="0" name=""/>
        <dsp:cNvSpPr/>
      </dsp:nvSpPr>
      <dsp:spPr>
        <a:xfrm rot="5400000">
          <a:off x="4475907" y="210091"/>
          <a:ext cx="1062784" cy="7206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37160" tIns="91440" rIns="137160" bIns="91440" numCol="1" spcCol="1270" anchor="ctr" anchorCtr="0">
          <a:noAutofit/>
        </a:bodyPr>
        <a:lstStyle/>
        <a:p>
          <a:pPr marL="0" lvl="0" indent="0" algn="l" defTabSz="1600200">
            <a:lnSpc>
              <a:spcPct val="90000"/>
            </a:lnSpc>
            <a:spcBef>
              <a:spcPct val="0"/>
            </a:spcBef>
            <a:spcAft>
              <a:spcPct val="35000"/>
            </a:spcAft>
            <a:buNone/>
          </a:pPr>
          <a:r>
            <a:rPr lang="en-US" sz="3600" kern="1200" noProof="0"/>
            <a:t>Giảm khả năng gián đoạn hệ thống</a:t>
          </a:r>
          <a:endParaRPr lang="vi-VN" sz="3600" kern="1200" noProof="0"/>
        </a:p>
      </dsp:txBody>
      <dsp:txXfrm rot="-5400000">
        <a:off x="1404000" y="3333880"/>
        <a:ext cx="7154719" cy="959022"/>
      </dsp:txXfrm>
    </dsp:sp>
    <dsp:sp modelId="{F6869E27-91AF-49E9-8A5B-26CFE7722CBC}">
      <dsp:nvSpPr>
        <dsp:cNvPr id="0" name=""/>
        <dsp:cNvSpPr/>
      </dsp:nvSpPr>
      <dsp:spPr>
        <a:xfrm>
          <a:off x="0" y="3366843"/>
          <a:ext cx="1170000" cy="893096"/>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r>
            <a:rPr lang="vi-VN" sz="3600" kern="1200" noProof="0"/>
            <a:t>3</a:t>
          </a:r>
        </a:p>
      </dsp:txBody>
      <dsp:txXfrm>
        <a:off x="171343" y="3497634"/>
        <a:ext cx="827314" cy="631514"/>
      </dsp:txXfrm>
    </dsp:sp>
    <dsp:sp modelId="{E83E99B4-1937-4494-A886-01E3C58C9B27}">
      <dsp:nvSpPr>
        <dsp:cNvPr id="0" name=""/>
        <dsp:cNvSpPr/>
      </dsp:nvSpPr>
      <dsp:spPr>
        <a:xfrm rot="5400000">
          <a:off x="4531502" y="1451281"/>
          <a:ext cx="951595" cy="7206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37160" tIns="91440" rIns="137160" bIns="91440" numCol="1" spcCol="1270" anchor="ctr" anchorCtr="0">
          <a:noAutofit/>
        </a:bodyPr>
        <a:lstStyle/>
        <a:p>
          <a:pPr marL="0" lvl="0" indent="0" algn="l" defTabSz="1600200">
            <a:lnSpc>
              <a:spcPct val="90000"/>
            </a:lnSpc>
            <a:spcBef>
              <a:spcPct val="0"/>
            </a:spcBef>
            <a:spcAft>
              <a:spcPct val="35000"/>
            </a:spcAft>
            <a:buNone/>
          </a:pPr>
          <a:r>
            <a:rPr lang="en-US" sz="3600" kern="1200" noProof="0"/>
            <a:t>Phục hồi sau thảm họa</a:t>
          </a:r>
          <a:endParaRPr lang="vi-VN" sz="3600" kern="1200" noProof="0"/>
        </a:p>
      </dsp:txBody>
      <dsp:txXfrm rot="-5400000">
        <a:off x="1404000" y="4625237"/>
        <a:ext cx="7160147" cy="858689"/>
      </dsp:txXfrm>
    </dsp:sp>
    <dsp:sp modelId="{E9794F67-C11A-409A-A0EC-26DDA8070088}">
      <dsp:nvSpPr>
        <dsp:cNvPr id="0" name=""/>
        <dsp:cNvSpPr/>
      </dsp:nvSpPr>
      <dsp:spPr>
        <a:xfrm>
          <a:off x="0" y="4654751"/>
          <a:ext cx="1170000" cy="799659"/>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0">
            <a:lnSpc>
              <a:spcPct val="90000"/>
            </a:lnSpc>
            <a:spcBef>
              <a:spcPct val="0"/>
            </a:spcBef>
            <a:spcAft>
              <a:spcPct val="35000"/>
            </a:spcAft>
            <a:buNone/>
          </a:pPr>
          <a:r>
            <a:rPr lang="en-US" sz="4000" kern="1200" noProof="0"/>
            <a:t>4</a:t>
          </a:r>
          <a:endParaRPr lang="vi-VN" sz="4000" kern="1200" noProof="0"/>
        </a:p>
      </dsp:txBody>
      <dsp:txXfrm>
        <a:off x="171343" y="4771858"/>
        <a:ext cx="827314" cy="56544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491568" y="232796"/>
          <a:ext cx="966604" cy="7206600"/>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37160" tIns="91440" rIns="137160" bIns="91440" numCol="1" spcCol="1270" anchor="ctr" anchorCtr="0">
          <a:noAutofit/>
        </a:bodyPr>
        <a:lstStyle/>
        <a:p>
          <a:pPr marL="0" lvl="0" indent="0" algn="l" defTabSz="1600200">
            <a:lnSpc>
              <a:spcPct val="90000"/>
            </a:lnSpc>
            <a:spcBef>
              <a:spcPct val="0"/>
            </a:spcBef>
            <a:spcAft>
              <a:spcPct val="35000"/>
            </a:spcAft>
            <a:buNone/>
          </a:pPr>
          <a:r>
            <a:rPr lang="en-US" sz="3600" b="0" kern="1200" noProof="0"/>
            <a:t>Giảm khả năng gián đoạn hệ thống</a:t>
          </a:r>
          <a:endParaRPr lang="vi-VN" sz="3600" b="0" kern="1200" noProof="0"/>
        </a:p>
      </dsp:txBody>
      <dsp:txXfrm rot="-5400000">
        <a:off x="1371570" y="3399980"/>
        <a:ext cx="7159414" cy="872232"/>
      </dsp:txXfrm>
    </dsp:sp>
    <dsp:sp modelId="{7D701CF5-2CC3-48B9-A656-E2968A10AA3B}">
      <dsp:nvSpPr>
        <dsp:cNvPr id="0" name=""/>
        <dsp:cNvSpPr/>
      </dsp:nvSpPr>
      <dsp:spPr>
        <a:xfrm>
          <a:off x="0" y="3352797"/>
          <a:ext cx="1170000" cy="950157"/>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r>
            <a:rPr lang="en-US" sz="3600" b="1" kern="1200" noProof="0"/>
            <a:t>3</a:t>
          </a:r>
          <a:endParaRPr lang="vi-VN" sz="3600" b="1" kern="1200" noProof="0"/>
        </a:p>
      </dsp:txBody>
      <dsp:txXfrm>
        <a:off x="171343" y="3491944"/>
        <a:ext cx="827314" cy="671863"/>
      </dsp:txXfrm>
    </dsp:sp>
    <dsp:sp modelId="{5012D0F9-E426-4C44-85B1-B5D15A7B4879}">
      <dsp:nvSpPr>
        <dsp:cNvPr id="0" name=""/>
        <dsp:cNvSpPr/>
      </dsp:nvSpPr>
      <dsp:spPr>
        <a:xfrm rot="5400000">
          <a:off x="4487767" y="-2277992"/>
          <a:ext cx="974206" cy="7206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37160" tIns="91440" rIns="137160" bIns="91440" numCol="1" spcCol="1270" anchor="ctr" anchorCtr="0">
          <a:noAutofit/>
        </a:bodyPr>
        <a:lstStyle/>
        <a:p>
          <a:pPr marL="0" lvl="0" indent="0" algn="l" defTabSz="1600200">
            <a:lnSpc>
              <a:spcPct val="90000"/>
            </a:lnSpc>
            <a:spcBef>
              <a:spcPct val="0"/>
            </a:spcBef>
            <a:spcAft>
              <a:spcPct val="35000"/>
            </a:spcAft>
            <a:buNone/>
          </a:pPr>
          <a:r>
            <a:rPr lang="en-US" sz="3600" kern="1200" noProof="0"/>
            <a:t>Sao lưu dữ liệu</a:t>
          </a:r>
          <a:endParaRPr lang="vi-VN" sz="3600" kern="1200" noProof="0"/>
        </a:p>
      </dsp:txBody>
      <dsp:txXfrm rot="-5400000">
        <a:off x="1371571" y="885761"/>
        <a:ext cx="7159043" cy="879092"/>
      </dsp:txXfrm>
    </dsp:sp>
    <dsp:sp modelId="{52D715E9-012B-492D-85DB-CC49546E7451}">
      <dsp:nvSpPr>
        <dsp:cNvPr id="0" name=""/>
        <dsp:cNvSpPr/>
      </dsp:nvSpPr>
      <dsp:spPr>
        <a:xfrm>
          <a:off x="0" y="838196"/>
          <a:ext cx="1170000" cy="976973"/>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r>
            <a:rPr lang="en-US" sz="3600" kern="1200" noProof="0"/>
            <a:t>1</a:t>
          </a:r>
          <a:endParaRPr lang="vi-VN" sz="3600" kern="1200" noProof="0"/>
        </a:p>
      </dsp:txBody>
      <dsp:txXfrm>
        <a:off x="171343" y="981270"/>
        <a:ext cx="827314" cy="690825"/>
      </dsp:txXfrm>
    </dsp:sp>
    <dsp:sp modelId="{7AD4D8A4-467D-4EC1-89BA-81D31D2890DE}">
      <dsp:nvSpPr>
        <dsp:cNvPr id="0" name=""/>
        <dsp:cNvSpPr/>
      </dsp:nvSpPr>
      <dsp:spPr>
        <a:xfrm rot="5400000">
          <a:off x="4443478" y="-934295"/>
          <a:ext cx="1062784" cy="7206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37160" tIns="91440" rIns="137160" bIns="91440" numCol="1" spcCol="1270" anchor="ctr" anchorCtr="0">
          <a:noAutofit/>
        </a:bodyPr>
        <a:lstStyle/>
        <a:p>
          <a:pPr marL="0" lvl="0" indent="0" algn="l" defTabSz="1600200">
            <a:lnSpc>
              <a:spcPct val="90000"/>
            </a:lnSpc>
            <a:spcBef>
              <a:spcPct val="0"/>
            </a:spcBef>
            <a:spcAft>
              <a:spcPct val="35000"/>
            </a:spcAft>
            <a:buNone/>
          </a:pPr>
          <a:r>
            <a:rPr lang="en-US" sz="3600" kern="1200" noProof="0"/>
            <a:t>Kiểm soát môi trường </a:t>
          </a:r>
          <a:endParaRPr lang="vi-VN" sz="3600" kern="1200" noProof="0"/>
        </a:p>
      </dsp:txBody>
      <dsp:txXfrm rot="-5400000">
        <a:off x="1371571" y="2189493"/>
        <a:ext cx="7154719" cy="959022"/>
      </dsp:txXfrm>
    </dsp:sp>
    <dsp:sp modelId="{F6869E27-91AF-49E9-8A5B-26CFE7722CBC}">
      <dsp:nvSpPr>
        <dsp:cNvPr id="0" name=""/>
        <dsp:cNvSpPr/>
      </dsp:nvSpPr>
      <dsp:spPr>
        <a:xfrm>
          <a:off x="0" y="2133604"/>
          <a:ext cx="1170000" cy="893096"/>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r>
            <a:rPr lang="en-US" sz="3600" kern="1200" noProof="0"/>
            <a:t>2</a:t>
          </a:r>
          <a:endParaRPr lang="vi-VN" sz="3600" kern="1200" noProof="0"/>
        </a:p>
      </dsp:txBody>
      <dsp:txXfrm>
        <a:off x="171343" y="2264395"/>
        <a:ext cx="827314" cy="631514"/>
      </dsp:txXfrm>
    </dsp:sp>
    <dsp:sp modelId="{E83E99B4-1937-4494-A886-01E3C58C9B27}">
      <dsp:nvSpPr>
        <dsp:cNvPr id="0" name=""/>
        <dsp:cNvSpPr/>
      </dsp:nvSpPr>
      <dsp:spPr>
        <a:xfrm rot="5400000">
          <a:off x="4531502" y="1451281"/>
          <a:ext cx="951595" cy="7206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37160" tIns="91440" rIns="137160" bIns="91440" numCol="1" spcCol="1270" anchor="ctr" anchorCtr="0">
          <a:noAutofit/>
        </a:bodyPr>
        <a:lstStyle/>
        <a:p>
          <a:pPr marL="0" lvl="0" indent="0" algn="l" defTabSz="1600200">
            <a:lnSpc>
              <a:spcPct val="90000"/>
            </a:lnSpc>
            <a:spcBef>
              <a:spcPct val="0"/>
            </a:spcBef>
            <a:spcAft>
              <a:spcPct val="35000"/>
            </a:spcAft>
            <a:buNone/>
          </a:pPr>
          <a:r>
            <a:rPr lang="en-US" sz="3600" kern="1200" noProof="0"/>
            <a:t>Phục hồi sau thảm họa</a:t>
          </a:r>
          <a:endParaRPr lang="vi-VN" sz="3600" kern="1200" noProof="0"/>
        </a:p>
      </dsp:txBody>
      <dsp:txXfrm rot="-5400000">
        <a:off x="1404000" y="4625237"/>
        <a:ext cx="7160147" cy="858689"/>
      </dsp:txXfrm>
    </dsp:sp>
    <dsp:sp modelId="{E9794F67-C11A-409A-A0EC-26DDA8070088}">
      <dsp:nvSpPr>
        <dsp:cNvPr id="0" name=""/>
        <dsp:cNvSpPr/>
      </dsp:nvSpPr>
      <dsp:spPr>
        <a:xfrm>
          <a:off x="0" y="4654751"/>
          <a:ext cx="1170000" cy="799659"/>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0">
            <a:lnSpc>
              <a:spcPct val="90000"/>
            </a:lnSpc>
            <a:spcBef>
              <a:spcPct val="0"/>
            </a:spcBef>
            <a:spcAft>
              <a:spcPct val="35000"/>
            </a:spcAft>
            <a:buNone/>
          </a:pPr>
          <a:r>
            <a:rPr lang="en-US" sz="4000" kern="1200" noProof="0"/>
            <a:t>4</a:t>
          </a:r>
          <a:endParaRPr lang="vi-VN" sz="4000" kern="1200" noProof="0"/>
        </a:p>
      </dsp:txBody>
      <dsp:txXfrm>
        <a:off x="171343" y="4771858"/>
        <a:ext cx="827314" cy="56544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491568" y="1452006"/>
          <a:ext cx="966604" cy="7206600"/>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37160" tIns="91440" rIns="137160" bIns="91440" numCol="1" spcCol="1270" anchor="ctr" anchorCtr="0">
          <a:noAutofit/>
        </a:bodyPr>
        <a:lstStyle/>
        <a:p>
          <a:pPr marL="0" lvl="0" indent="0" algn="l" defTabSz="1600200">
            <a:lnSpc>
              <a:spcPct val="90000"/>
            </a:lnSpc>
            <a:spcBef>
              <a:spcPct val="0"/>
            </a:spcBef>
            <a:spcAft>
              <a:spcPct val="35000"/>
            </a:spcAft>
            <a:buNone/>
          </a:pPr>
          <a:r>
            <a:rPr lang="en-US" sz="3600" b="0" kern="1200" noProof="0"/>
            <a:t>Phục hồi sau thảm họa</a:t>
          </a:r>
          <a:endParaRPr lang="vi-VN" sz="3600" b="0" kern="1200" noProof="0"/>
        </a:p>
      </dsp:txBody>
      <dsp:txXfrm rot="-5400000">
        <a:off x="1371570" y="4619190"/>
        <a:ext cx="7159414" cy="872232"/>
      </dsp:txXfrm>
    </dsp:sp>
    <dsp:sp modelId="{7D701CF5-2CC3-48B9-A656-E2968A10AA3B}">
      <dsp:nvSpPr>
        <dsp:cNvPr id="0" name=""/>
        <dsp:cNvSpPr/>
      </dsp:nvSpPr>
      <dsp:spPr>
        <a:xfrm>
          <a:off x="0" y="4571995"/>
          <a:ext cx="1170000" cy="950157"/>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r>
            <a:rPr lang="en-US" sz="3600" b="1" kern="1200" noProof="0"/>
            <a:t>4</a:t>
          </a:r>
          <a:endParaRPr lang="vi-VN" sz="3600" b="1" kern="1200" noProof="0"/>
        </a:p>
      </dsp:txBody>
      <dsp:txXfrm>
        <a:off x="171343" y="4711142"/>
        <a:ext cx="827314" cy="671863"/>
      </dsp:txXfrm>
    </dsp:sp>
    <dsp:sp modelId="{5012D0F9-E426-4C44-85B1-B5D15A7B4879}">
      <dsp:nvSpPr>
        <dsp:cNvPr id="0" name=""/>
        <dsp:cNvSpPr/>
      </dsp:nvSpPr>
      <dsp:spPr>
        <a:xfrm rot="5400000">
          <a:off x="4487767" y="-2277992"/>
          <a:ext cx="974206" cy="7206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37160" tIns="91440" rIns="137160" bIns="91440" numCol="1" spcCol="1270" anchor="ctr" anchorCtr="0">
          <a:noAutofit/>
        </a:bodyPr>
        <a:lstStyle/>
        <a:p>
          <a:pPr marL="0" lvl="0" indent="0" algn="l" defTabSz="1600200">
            <a:lnSpc>
              <a:spcPct val="90000"/>
            </a:lnSpc>
            <a:spcBef>
              <a:spcPct val="0"/>
            </a:spcBef>
            <a:spcAft>
              <a:spcPct val="35000"/>
            </a:spcAft>
            <a:buNone/>
          </a:pPr>
          <a:r>
            <a:rPr lang="en-US" sz="3600" kern="1200" noProof="0"/>
            <a:t>Sao lưu dữ liệu</a:t>
          </a:r>
          <a:endParaRPr lang="vi-VN" sz="3600" kern="1200" noProof="0"/>
        </a:p>
      </dsp:txBody>
      <dsp:txXfrm rot="-5400000">
        <a:off x="1371571" y="885761"/>
        <a:ext cx="7159043" cy="879092"/>
      </dsp:txXfrm>
    </dsp:sp>
    <dsp:sp modelId="{52D715E9-012B-492D-85DB-CC49546E7451}">
      <dsp:nvSpPr>
        <dsp:cNvPr id="0" name=""/>
        <dsp:cNvSpPr/>
      </dsp:nvSpPr>
      <dsp:spPr>
        <a:xfrm>
          <a:off x="0" y="838196"/>
          <a:ext cx="1170000" cy="976973"/>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r>
            <a:rPr lang="en-US" sz="3600" kern="1200" noProof="0"/>
            <a:t>1</a:t>
          </a:r>
          <a:endParaRPr lang="vi-VN" sz="3600" kern="1200" noProof="0"/>
        </a:p>
      </dsp:txBody>
      <dsp:txXfrm>
        <a:off x="171343" y="981270"/>
        <a:ext cx="827314" cy="690825"/>
      </dsp:txXfrm>
    </dsp:sp>
    <dsp:sp modelId="{7AD4D8A4-467D-4EC1-89BA-81D31D2890DE}">
      <dsp:nvSpPr>
        <dsp:cNvPr id="0" name=""/>
        <dsp:cNvSpPr/>
      </dsp:nvSpPr>
      <dsp:spPr>
        <a:xfrm rot="5400000">
          <a:off x="4443478" y="-934295"/>
          <a:ext cx="1062784" cy="7206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37160" tIns="91440" rIns="137160" bIns="91440" numCol="1" spcCol="1270" anchor="ctr" anchorCtr="0">
          <a:noAutofit/>
        </a:bodyPr>
        <a:lstStyle/>
        <a:p>
          <a:pPr marL="0" lvl="0" indent="0" algn="l" defTabSz="1600200">
            <a:lnSpc>
              <a:spcPct val="90000"/>
            </a:lnSpc>
            <a:spcBef>
              <a:spcPct val="0"/>
            </a:spcBef>
            <a:spcAft>
              <a:spcPct val="35000"/>
            </a:spcAft>
            <a:buNone/>
          </a:pPr>
          <a:r>
            <a:rPr lang="en-US" sz="3600" kern="1200" noProof="0"/>
            <a:t>Kiểm soát môi trường </a:t>
          </a:r>
          <a:endParaRPr lang="vi-VN" sz="3600" kern="1200" noProof="0"/>
        </a:p>
      </dsp:txBody>
      <dsp:txXfrm rot="-5400000">
        <a:off x="1371571" y="2189493"/>
        <a:ext cx="7154719" cy="959022"/>
      </dsp:txXfrm>
    </dsp:sp>
    <dsp:sp modelId="{F6869E27-91AF-49E9-8A5B-26CFE7722CBC}">
      <dsp:nvSpPr>
        <dsp:cNvPr id="0" name=""/>
        <dsp:cNvSpPr/>
      </dsp:nvSpPr>
      <dsp:spPr>
        <a:xfrm>
          <a:off x="0" y="2133604"/>
          <a:ext cx="1170000" cy="893096"/>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r>
            <a:rPr lang="en-US" sz="3600" kern="1200" noProof="0"/>
            <a:t>2</a:t>
          </a:r>
          <a:endParaRPr lang="vi-VN" sz="3600" kern="1200" noProof="0"/>
        </a:p>
      </dsp:txBody>
      <dsp:txXfrm>
        <a:off x="171343" y="2264395"/>
        <a:ext cx="827314" cy="631514"/>
      </dsp:txXfrm>
    </dsp:sp>
    <dsp:sp modelId="{E83E99B4-1937-4494-A886-01E3C58C9B27}">
      <dsp:nvSpPr>
        <dsp:cNvPr id="0" name=""/>
        <dsp:cNvSpPr/>
      </dsp:nvSpPr>
      <dsp:spPr>
        <a:xfrm rot="5400000">
          <a:off x="4499072" y="225291"/>
          <a:ext cx="951595" cy="7206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37160" tIns="91440" rIns="137160" bIns="91440" numCol="1" spcCol="1270" anchor="ctr" anchorCtr="0">
          <a:noAutofit/>
        </a:bodyPr>
        <a:lstStyle/>
        <a:p>
          <a:pPr marL="0" lvl="0" indent="0" algn="l" defTabSz="1600200">
            <a:lnSpc>
              <a:spcPct val="90000"/>
            </a:lnSpc>
            <a:spcBef>
              <a:spcPct val="0"/>
            </a:spcBef>
            <a:spcAft>
              <a:spcPct val="35000"/>
            </a:spcAft>
            <a:buNone/>
          </a:pPr>
          <a:r>
            <a:rPr lang="en-US" sz="3600" b="0" kern="1200" noProof="0"/>
            <a:t>Giảm khả năng gián đoạn hệ thống</a:t>
          </a:r>
          <a:endParaRPr lang="vi-VN" sz="3600" kern="1200" noProof="0"/>
        </a:p>
      </dsp:txBody>
      <dsp:txXfrm rot="-5400000">
        <a:off x="1371570" y="3399247"/>
        <a:ext cx="7160147" cy="858689"/>
      </dsp:txXfrm>
    </dsp:sp>
    <dsp:sp modelId="{E9794F67-C11A-409A-A0EC-26DDA8070088}">
      <dsp:nvSpPr>
        <dsp:cNvPr id="0" name=""/>
        <dsp:cNvSpPr/>
      </dsp:nvSpPr>
      <dsp:spPr>
        <a:xfrm>
          <a:off x="0" y="3429000"/>
          <a:ext cx="1170000" cy="799659"/>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0">
            <a:lnSpc>
              <a:spcPct val="90000"/>
            </a:lnSpc>
            <a:spcBef>
              <a:spcPct val="0"/>
            </a:spcBef>
            <a:spcAft>
              <a:spcPct val="35000"/>
            </a:spcAft>
            <a:buNone/>
          </a:pPr>
          <a:r>
            <a:rPr lang="en-US" sz="4000" kern="1200" noProof="0"/>
            <a:t>3</a:t>
          </a:r>
          <a:endParaRPr lang="vi-VN" sz="4000" kern="1200" noProof="0"/>
        </a:p>
      </dsp:txBody>
      <dsp:txXfrm>
        <a:off x="171343" y="3546107"/>
        <a:ext cx="827314" cy="565445"/>
      </dsp:txXfrm>
    </dsp:sp>
  </dsp:spTree>
</dsp:drawing>
</file>

<file path=ppt/diagrams/layout1.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2.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3.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4.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5.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D69EAC2-54E7-48A0-90A2-D840D132A8F4}" type="datetimeFigureOut">
              <a:rPr lang="ru-RU" smtClean="0"/>
              <a:t>22.04.2022</a:t>
            </a:fld>
            <a:endParaRPr lang="ru-RU"/>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8B1A0DB-1EAA-4C53-B789-915FAA4AD919}" type="slidenum">
              <a:rPr lang="ru-RU" smtClean="0"/>
              <a:t>‹#›</a:t>
            </a:fld>
            <a:endParaRPr lang="ru-RU"/>
          </a:p>
        </p:txBody>
      </p:sp>
    </p:spTree>
    <p:extLst>
      <p:ext uri="{BB962C8B-B14F-4D97-AF65-F5344CB8AC3E}">
        <p14:creationId xmlns:p14="http://schemas.microsoft.com/office/powerpoint/2010/main" val="40540620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681965-FCAA-4097-8FD4-122EC1DCA7FF}" type="datetimeFigureOut">
              <a:rPr lang="ru-RU" smtClean="0"/>
              <a:t>22.04.2022</a:t>
            </a:fld>
            <a:endParaRPr lang="ru-R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1F8C0C-5812-497D-B352-B5908CC200C0}" type="slidenum">
              <a:rPr lang="ru-RU" smtClean="0"/>
              <a:t>‹#›</a:t>
            </a:fld>
            <a:endParaRPr lang="ru-RU"/>
          </a:p>
        </p:txBody>
      </p:sp>
    </p:spTree>
    <p:extLst>
      <p:ext uri="{BB962C8B-B14F-4D97-AF65-F5344CB8AC3E}">
        <p14:creationId xmlns:p14="http://schemas.microsoft.com/office/powerpoint/2010/main" val="3269041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391F8C0C-5812-497D-B352-B5908CC200C0}" type="slidenum">
              <a:rPr lang="ru-RU" smtClean="0"/>
              <a:t>1</a:t>
            </a:fld>
            <a:endParaRPr lang="ru-RU"/>
          </a:p>
        </p:txBody>
      </p:sp>
    </p:spTree>
    <p:extLst>
      <p:ext uri="{BB962C8B-B14F-4D97-AF65-F5344CB8AC3E}">
        <p14:creationId xmlns:p14="http://schemas.microsoft.com/office/powerpoint/2010/main" val="676179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a:p>
        </p:txBody>
      </p:sp>
      <p:sp>
        <p:nvSpPr>
          <p:cNvPr id="4" name="Slide Number Placeholder 3"/>
          <p:cNvSpPr>
            <a:spLocks noGrp="1"/>
          </p:cNvSpPr>
          <p:nvPr>
            <p:ph type="sldNum" sz="quarter" idx="10"/>
          </p:nvPr>
        </p:nvSpPr>
        <p:spPr/>
        <p:txBody>
          <a:bodyPr/>
          <a:lstStyle/>
          <a:p>
            <a:fld id="{391F8C0C-5812-497D-B352-B5908CC200C0}" type="slidenum">
              <a:rPr lang="ru-RU" smtClean="0"/>
              <a:t>3</a:t>
            </a:fld>
            <a:endParaRPr lang="ru-RU"/>
          </a:p>
        </p:txBody>
      </p:sp>
    </p:spTree>
    <p:extLst>
      <p:ext uri="{BB962C8B-B14F-4D97-AF65-F5344CB8AC3E}">
        <p14:creationId xmlns:p14="http://schemas.microsoft.com/office/powerpoint/2010/main" val="2178817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a:p>
        </p:txBody>
      </p:sp>
      <p:sp>
        <p:nvSpPr>
          <p:cNvPr id="4" name="Slide Number Placeholder 3"/>
          <p:cNvSpPr>
            <a:spLocks noGrp="1"/>
          </p:cNvSpPr>
          <p:nvPr>
            <p:ph type="sldNum" sz="quarter" idx="10"/>
          </p:nvPr>
        </p:nvSpPr>
        <p:spPr/>
        <p:txBody>
          <a:bodyPr/>
          <a:lstStyle/>
          <a:p>
            <a:fld id="{391F8C0C-5812-497D-B352-B5908CC200C0}" type="slidenum">
              <a:rPr lang="ru-RU" smtClean="0"/>
              <a:t>4</a:t>
            </a:fld>
            <a:endParaRPr lang="ru-RU"/>
          </a:p>
        </p:txBody>
      </p:sp>
    </p:spTree>
    <p:extLst>
      <p:ext uri="{BB962C8B-B14F-4D97-AF65-F5344CB8AC3E}">
        <p14:creationId xmlns:p14="http://schemas.microsoft.com/office/powerpoint/2010/main" val="13727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a:p>
        </p:txBody>
      </p:sp>
      <p:sp>
        <p:nvSpPr>
          <p:cNvPr id="4" name="Slide Number Placeholder 3"/>
          <p:cNvSpPr>
            <a:spLocks noGrp="1"/>
          </p:cNvSpPr>
          <p:nvPr>
            <p:ph type="sldNum" sz="quarter" idx="10"/>
          </p:nvPr>
        </p:nvSpPr>
        <p:spPr/>
        <p:txBody>
          <a:bodyPr/>
          <a:lstStyle/>
          <a:p>
            <a:fld id="{391F8C0C-5812-497D-B352-B5908CC200C0}" type="slidenum">
              <a:rPr lang="ru-RU" smtClean="0"/>
              <a:t>29</a:t>
            </a:fld>
            <a:endParaRPr lang="ru-RU"/>
          </a:p>
        </p:txBody>
      </p:sp>
    </p:spTree>
    <p:extLst>
      <p:ext uri="{BB962C8B-B14F-4D97-AF65-F5344CB8AC3E}">
        <p14:creationId xmlns:p14="http://schemas.microsoft.com/office/powerpoint/2010/main" val="1200092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a:p>
        </p:txBody>
      </p:sp>
      <p:sp>
        <p:nvSpPr>
          <p:cNvPr id="4" name="Slide Number Placeholder 3"/>
          <p:cNvSpPr>
            <a:spLocks noGrp="1"/>
          </p:cNvSpPr>
          <p:nvPr>
            <p:ph type="sldNum" sz="quarter" idx="10"/>
          </p:nvPr>
        </p:nvSpPr>
        <p:spPr/>
        <p:txBody>
          <a:bodyPr/>
          <a:lstStyle/>
          <a:p>
            <a:fld id="{391F8C0C-5812-497D-B352-B5908CC200C0}" type="slidenum">
              <a:rPr lang="ru-RU" smtClean="0"/>
              <a:t>31</a:t>
            </a:fld>
            <a:endParaRPr lang="ru-RU"/>
          </a:p>
        </p:txBody>
      </p:sp>
    </p:spTree>
    <p:extLst>
      <p:ext uri="{BB962C8B-B14F-4D97-AF65-F5344CB8AC3E}">
        <p14:creationId xmlns:p14="http://schemas.microsoft.com/office/powerpoint/2010/main" val="26070938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noProof="0"/>
              <a:t>Phục hồi sau thảm họa</a:t>
            </a:r>
            <a:endParaRPr lang="vi-VN" sz="1200" noProof="0"/>
          </a:p>
          <a:p>
            <a:pPr marL="171450" indent="-171450">
              <a:buFont typeface="Arial" pitchFamily="34" charset="0"/>
              <a:buChar char="•"/>
            </a:pPr>
            <a:endParaRPr lang="ru-RU"/>
          </a:p>
        </p:txBody>
      </p:sp>
      <p:sp>
        <p:nvSpPr>
          <p:cNvPr id="4" name="Slide Number Placeholder 3"/>
          <p:cNvSpPr>
            <a:spLocks noGrp="1"/>
          </p:cNvSpPr>
          <p:nvPr>
            <p:ph type="sldNum" sz="quarter" idx="10"/>
          </p:nvPr>
        </p:nvSpPr>
        <p:spPr/>
        <p:txBody>
          <a:bodyPr/>
          <a:lstStyle/>
          <a:p>
            <a:fld id="{391F8C0C-5812-497D-B352-B5908CC200C0}" type="slidenum">
              <a:rPr lang="ru-RU" smtClean="0"/>
              <a:t>42</a:t>
            </a:fld>
            <a:endParaRPr lang="ru-RU"/>
          </a:p>
        </p:txBody>
      </p:sp>
    </p:spTree>
    <p:extLst>
      <p:ext uri="{BB962C8B-B14F-4D97-AF65-F5344CB8AC3E}">
        <p14:creationId xmlns:p14="http://schemas.microsoft.com/office/powerpoint/2010/main" val="3519576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êu đề chính">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196753"/>
            <a:ext cx="7772400" cy="2376264"/>
          </a:xfrm>
        </p:spPr>
        <p:txBody>
          <a:bodyPr anchor="b">
            <a:normAutofit/>
          </a:bodyPr>
          <a:lstStyle>
            <a:lvl1pPr>
              <a:defRPr sz="4000" b="1" baseline="0">
                <a:latin typeface="Arial" pitchFamily="34" charset="0"/>
                <a:cs typeface="Arial" pitchFamily="34" charset="0"/>
              </a:defRPr>
            </a:lvl1pPr>
          </a:lstStyle>
          <a:p>
            <a:r>
              <a:rPr lang="en-US" dirty="0"/>
              <a:t>Click to edit Master title style</a:t>
            </a:r>
            <a:r>
              <a:rPr lang="vi-VN" dirty="0"/>
              <a:t>. What should be If the title is too long?</a:t>
            </a:r>
            <a:endParaRPr lang="ru-RU" dirty="0"/>
          </a:p>
        </p:txBody>
      </p:sp>
      <p:sp>
        <p:nvSpPr>
          <p:cNvPr id="3" name="Subtitle 2"/>
          <p:cNvSpPr>
            <a:spLocks noGrp="1"/>
          </p:cNvSpPr>
          <p:nvPr>
            <p:ph type="subTitle" idx="1"/>
          </p:nvPr>
        </p:nvSpPr>
        <p:spPr>
          <a:xfrm>
            <a:off x="683568" y="3717032"/>
            <a:ext cx="7776864" cy="108012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ru-RU" dirty="0"/>
          </a:p>
        </p:txBody>
      </p:sp>
    </p:spTree>
    <p:extLst>
      <p:ext uri="{BB962C8B-B14F-4D97-AF65-F5344CB8AC3E}">
        <p14:creationId xmlns:p14="http://schemas.microsoft.com/office/powerpoint/2010/main" val="27345567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pic>
        <p:nvPicPr>
          <p:cNvPr id="2050" name="Picture 2" descr="http://www.emoticonswallpapers.com/images/thank-you/thank-you-glitter-pictures-010.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14400" y="990600"/>
            <a:ext cx="7239000" cy="485013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userDrawn="1"/>
        </p:nvSpPr>
        <p:spPr>
          <a:xfrm>
            <a:off x="4809903" y="6553200"/>
            <a:ext cx="4257897" cy="215444"/>
          </a:xfrm>
          <a:prstGeom prst="rect">
            <a:avLst/>
          </a:prstGeom>
          <a:noFill/>
        </p:spPr>
        <p:txBody>
          <a:bodyPr wrap="none" rtlCol="0">
            <a:spAutoFit/>
          </a:bodyPr>
          <a:lstStyle/>
          <a:p>
            <a:r>
              <a:rPr lang="vi-VN" sz="800"/>
              <a:t>http://www.emoticonswallpapers.com/images/thank-you/thank-you-glitter-pictures-010.jpg</a:t>
            </a:r>
          </a:p>
        </p:txBody>
      </p:sp>
    </p:spTree>
    <p:extLst>
      <p:ext uri="{BB962C8B-B14F-4D97-AF65-F5344CB8AC3E}">
        <p14:creationId xmlns:p14="http://schemas.microsoft.com/office/powerpoint/2010/main" val="415500114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ank you 3">
    <p:spTree>
      <p:nvGrpSpPr>
        <p:cNvPr id="1" name=""/>
        <p:cNvGrpSpPr/>
        <p:nvPr/>
      </p:nvGrpSpPr>
      <p:grpSpPr>
        <a:xfrm>
          <a:off x="0" y="0"/>
          <a:ext cx="0" cy="0"/>
          <a:chOff x="0" y="0"/>
          <a:chExt cx="0" cy="0"/>
        </a:xfrm>
      </p:grpSpPr>
      <p:sp>
        <p:nvSpPr>
          <p:cNvPr id="4" name="TextBox 3"/>
          <p:cNvSpPr txBox="1"/>
          <p:nvPr userDrawn="1"/>
        </p:nvSpPr>
        <p:spPr>
          <a:xfrm>
            <a:off x="5372558" y="6553200"/>
            <a:ext cx="3695242" cy="215444"/>
          </a:xfrm>
          <a:prstGeom prst="rect">
            <a:avLst/>
          </a:prstGeom>
          <a:noFill/>
        </p:spPr>
        <p:txBody>
          <a:bodyPr wrap="none" rtlCol="0">
            <a:spAutoFit/>
          </a:bodyPr>
          <a:lstStyle/>
          <a:p>
            <a:r>
              <a:rPr lang="vi-VN" sz="800"/>
              <a:t>http://www.corydoiron.com/wp-content/uploads/2012/11/Thank-You-Kids-.jpg</a:t>
            </a:r>
          </a:p>
        </p:txBody>
      </p:sp>
      <p:pic>
        <p:nvPicPr>
          <p:cNvPr id="3074" name="Picture 2" descr="http://www.corydoiron.com/wp-content/uploads/2012/11/Thank-You-Kids-.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9600" y="761999"/>
            <a:ext cx="7772400" cy="5218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065454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4">
    <p:spTree>
      <p:nvGrpSpPr>
        <p:cNvPr id="1" name=""/>
        <p:cNvGrpSpPr/>
        <p:nvPr/>
      </p:nvGrpSpPr>
      <p:grpSpPr>
        <a:xfrm>
          <a:off x="0" y="0"/>
          <a:ext cx="0" cy="0"/>
          <a:chOff x="0" y="0"/>
          <a:chExt cx="0" cy="0"/>
        </a:xfrm>
      </p:grpSpPr>
      <p:sp>
        <p:nvSpPr>
          <p:cNvPr id="4" name="TextBox 3"/>
          <p:cNvSpPr txBox="1"/>
          <p:nvPr userDrawn="1"/>
        </p:nvSpPr>
        <p:spPr>
          <a:xfrm>
            <a:off x="5105400" y="6553200"/>
            <a:ext cx="3972562" cy="215444"/>
          </a:xfrm>
          <a:prstGeom prst="rect">
            <a:avLst/>
          </a:prstGeom>
          <a:noFill/>
        </p:spPr>
        <p:txBody>
          <a:bodyPr wrap="none" rtlCol="0">
            <a:spAutoFit/>
          </a:bodyPr>
          <a:lstStyle/>
          <a:p>
            <a:r>
              <a:rPr lang="vi-VN" sz="800"/>
              <a:t>http://www.marketingyourpurpose.com/wp-content/uploads/2014/04/Thank-You.jpg</a:t>
            </a:r>
          </a:p>
        </p:txBody>
      </p:sp>
      <p:pic>
        <p:nvPicPr>
          <p:cNvPr id="1028" name="Picture 4" descr="http://www.marketingyourpurpose.com/wp-content/uploads/2014/04/Thank-You.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000" y="609600"/>
            <a:ext cx="7634068" cy="5725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080984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5">
    <p:spTree>
      <p:nvGrpSpPr>
        <p:cNvPr id="1" name=""/>
        <p:cNvGrpSpPr/>
        <p:nvPr/>
      </p:nvGrpSpPr>
      <p:grpSpPr>
        <a:xfrm>
          <a:off x="0" y="0"/>
          <a:ext cx="0" cy="0"/>
          <a:chOff x="0" y="0"/>
          <a:chExt cx="0" cy="0"/>
        </a:xfrm>
      </p:grpSpPr>
      <p:sp>
        <p:nvSpPr>
          <p:cNvPr id="4" name="TextBox 3"/>
          <p:cNvSpPr txBox="1"/>
          <p:nvPr userDrawn="1"/>
        </p:nvSpPr>
        <p:spPr>
          <a:xfrm>
            <a:off x="6462600" y="6553200"/>
            <a:ext cx="2605200" cy="215444"/>
          </a:xfrm>
          <a:prstGeom prst="rect">
            <a:avLst/>
          </a:prstGeom>
          <a:noFill/>
        </p:spPr>
        <p:txBody>
          <a:bodyPr wrap="none" rtlCol="0">
            <a:spAutoFit/>
          </a:bodyPr>
          <a:lstStyle/>
          <a:p>
            <a:r>
              <a:rPr lang="vi-VN" sz="800"/>
              <a:t>http://f.tqn.com/y/jobsearch/1/W/J/7/1/185275200.jpg</a:t>
            </a:r>
          </a:p>
        </p:txBody>
      </p:sp>
      <p:pic>
        <p:nvPicPr>
          <p:cNvPr id="2050" name="Picture 2" descr="http://f.tqn.com/y/jobsearch/1/W/J/7/1/185275200.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914400"/>
            <a:ext cx="7876468" cy="525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020475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ục lục">
    <p:bg>
      <p:bgPr>
        <a:gradFill>
          <a:gsLst>
            <a:gs pos="0">
              <a:schemeClr val="accent1">
                <a:tint val="66000"/>
                <a:satMod val="160000"/>
              </a:schemeClr>
            </a:gs>
            <a:gs pos="50000">
              <a:schemeClr val="accent1">
                <a:tint val="44500"/>
                <a:satMod val="160000"/>
              </a:schemeClr>
            </a:gs>
            <a:gs pos="100000">
              <a:schemeClr val="tx2">
                <a:lumMod val="40000"/>
                <a:lumOff val="60000"/>
              </a:schemeClr>
            </a:gs>
          </a:gsLst>
          <a:lin ang="5400000" scaled="0"/>
        </a:gradFill>
        <a:effectLst/>
      </p:bgPr>
    </p:bg>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04800" y="228600"/>
            <a:ext cx="8610600" cy="6400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2046594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ục lục phụ 1">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28600" y="1143000"/>
            <a:ext cx="8610600" cy="533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7"/>
          <p:cNvSpPr>
            <a:spLocks noGrp="1"/>
          </p:cNvSpPr>
          <p:nvPr>
            <p:ph type="title" hasCustomPrompt="1"/>
          </p:nvPr>
        </p:nvSpPr>
        <p:spPr>
          <a:xfrm>
            <a:off x="228600" y="274638"/>
            <a:ext cx="8610600" cy="792162"/>
          </a:xfrm>
        </p:spPr>
        <p:txBody>
          <a:bodyPr/>
          <a:lstStyle>
            <a:lvl1pPr>
              <a:defRPr b="1" baseline="0">
                <a:solidFill>
                  <a:srgbClr val="FF0000"/>
                </a:solidFill>
                <a:latin typeface="Calibri" pitchFamily="34" charset="0"/>
              </a:defRPr>
            </a:lvl1pPr>
          </a:lstStyle>
          <a:p>
            <a:r>
              <a:rPr lang="vi-VN" dirty="0"/>
              <a:t>Tiêu đề của mục lục phụ</a:t>
            </a:r>
            <a:endParaRPr lang="en-US" dirty="0"/>
          </a:p>
        </p:txBody>
      </p:sp>
    </p:spTree>
    <p:extLst>
      <p:ext uri="{BB962C8B-B14F-4D97-AF65-F5344CB8AC3E}">
        <p14:creationId xmlns:p14="http://schemas.microsoft.com/office/powerpoint/2010/main" val="22363001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ục lục phụ 2">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57200" y="1676400"/>
            <a:ext cx="8382000" cy="685800"/>
          </a:xfrm>
        </p:spPr>
        <p:txBody>
          <a:bodyPr>
            <a:noAutofit/>
          </a:bodyPr>
          <a:lstStyle>
            <a:lvl1pPr marL="0" indent="0">
              <a:buNone/>
              <a:defRPr sz="4000" b="1"/>
            </a:lvl1pPr>
            <a:lvl2pPr marL="457200" indent="0">
              <a:buNone/>
              <a:defRPr/>
            </a:lvl2pPr>
          </a:lstStyle>
          <a:p>
            <a:pPr lvl="0"/>
            <a:r>
              <a:rPr lang="en-US"/>
              <a:t>Edit Master text styles</a:t>
            </a:r>
          </a:p>
        </p:txBody>
      </p:sp>
      <p:sp>
        <p:nvSpPr>
          <p:cNvPr id="6" name="Text Placeholder 5"/>
          <p:cNvSpPr>
            <a:spLocks noGrp="1"/>
          </p:cNvSpPr>
          <p:nvPr>
            <p:ph type="body" sz="quarter" idx="11"/>
          </p:nvPr>
        </p:nvSpPr>
        <p:spPr>
          <a:xfrm>
            <a:off x="457200" y="2438400"/>
            <a:ext cx="8382000" cy="3124200"/>
          </a:xfrm>
          <a:solidFill>
            <a:schemeClr val="bg1"/>
          </a:solidFill>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242022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êu đề + Nội dung">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0" y="685800"/>
            <a:ext cx="9144000" cy="6172200"/>
          </a:xfrm>
        </p:spPr>
        <p:txBody>
          <a:bodyPr>
            <a:normAutofit/>
          </a:bodyPr>
          <a:lstStyle>
            <a:lvl1pPr>
              <a:lnSpc>
                <a:spcPct val="114000"/>
              </a:lnSpc>
              <a:spcBef>
                <a:spcPts val="600"/>
              </a:spcBef>
              <a:spcAft>
                <a:spcPts val="600"/>
              </a:spcAft>
              <a:defRPr sz="3600">
                <a:latin typeface="Tahoma" pitchFamily="34" charset="0"/>
                <a:ea typeface="Tahoma" pitchFamily="34" charset="0"/>
                <a:cs typeface="Tahoma" pitchFamily="34" charset="0"/>
              </a:defRPr>
            </a:lvl1pPr>
            <a:lvl2pPr>
              <a:defRPr sz="3200">
                <a:latin typeface="Tahoma" pitchFamily="34" charset="0"/>
                <a:ea typeface="Tahoma" pitchFamily="34" charset="0"/>
                <a:cs typeface="Tahoma" pitchFamily="34" charset="0"/>
              </a:defRPr>
            </a:lvl2pPr>
            <a:lvl3pPr>
              <a:defRPr sz="2800">
                <a:latin typeface="Tahoma" pitchFamily="34" charset="0"/>
                <a:ea typeface="Tahoma" pitchFamily="34" charset="0"/>
                <a:cs typeface="Tahoma" pitchFamily="34" charset="0"/>
              </a:defRPr>
            </a:lvl3pPr>
            <a:lvl4pPr>
              <a:defRPr sz="2400">
                <a:latin typeface="Tahoma" pitchFamily="34" charset="0"/>
                <a:ea typeface="Tahoma" pitchFamily="34" charset="0"/>
                <a:cs typeface="Tahoma" pitchFamily="34" charset="0"/>
              </a:defRPr>
            </a:lvl4pPr>
            <a:lvl5pPr>
              <a:defRPr sz="2400">
                <a:latin typeface="Tahoma" pitchFamily="34" charset="0"/>
                <a:ea typeface="Tahoma" pitchFamily="34" charset="0"/>
                <a:cs typeface="Tahoma"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713184"/>
          </a:xfrm>
          <a:noFill/>
        </p:spPr>
        <p:txBody>
          <a:bodyPr>
            <a:noAutofit/>
          </a:bodyPr>
          <a:lstStyle>
            <a:lvl1pPr>
              <a:defRPr sz="4000" b="1" baseline="0">
                <a:solidFill>
                  <a:srgbClr val="FF0000"/>
                </a:solidFill>
                <a:latin typeface="Arial Narrow" pitchFamily="34" charset="0"/>
              </a:defRPr>
            </a:lvl1pPr>
          </a:lstStyle>
          <a:p>
            <a:r>
              <a:rPr lang="vi-VN" dirty="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a:p>
        </p:txBody>
      </p:sp>
      <p:cxnSp>
        <p:nvCxnSpPr>
          <p:cNvPr id="6" name="Straight Arrow Connector 5"/>
          <p:cNvCxnSpPr/>
          <p:nvPr userDrawn="1"/>
        </p:nvCxnSpPr>
        <p:spPr>
          <a:xfrm>
            <a:off x="0" y="685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740592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ource Code">
    <p:spTree>
      <p:nvGrpSpPr>
        <p:cNvPr id="1" name=""/>
        <p:cNvGrpSpPr/>
        <p:nvPr/>
      </p:nvGrpSpPr>
      <p:grpSpPr>
        <a:xfrm>
          <a:off x="0" y="0"/>
          <a:ext cx="0" cy="0"/>
          <a:chOff x="0" y="0"/>
          <a:chExt cx="0" cy="0"/>
        </a:xfrm>
      </p:grpSpPr>
      <p:sp>
        <p:nvSpPr>
          <p:cNvPr id="4" name="Content Placeholder 3"/>
          <p:cNvSpPr>
            <a:spLocks noGrp="1"/>
          </p:cNvSpPr>
          <p:nvPr>
            <p:ph sz="quarter" idx="13" hasCustomPrompt="1"/>
          </p:nvPr>
        </p:nvSpPr>
        <p:spPr>
          <a:xfrm>
            <a:off x="0" y="685800"/>
            <a:ext cx="9144000" cy="6172200"/>
          </a:xfrm>
        </p:spPr>
        <p:txBody>
          <a:bodyPr>
            <a:normAutofit/>
          </a:bodyPr>
          <a:lstStyle>
            <a:lvl1pPr marL="0" indent="0" defTabSz="914400">
              <a:lnSpc>
                <a:spcPct val="100000"/>
              </a:lnSpc>
              <a:spcBef>
                <a:spcPts val="0"/>
              </a:spcBef>
              <a:spcAft>
                <a:spcPts val="0"/>
              </a:spcAft>
              <a:buNone/>
              <a:tabLst>
                <a:tab pos="463550" algn="l"/>
                <a:tab pos="914400" algn="l"/>
                <a:tab pos="1377950" algn="l"/>
                <a:tab pos="1828800" algn="l"/>
                <a:tab pos="2292350" algn="l"/>
                <a:tab pos="2743200" algn="l"/>
                <a:tab pos="3206750" algn="l"/>
                <a:tab pos="3657600" algn="l"/>
                <a:tab pos="4121150" algn="l"/>
                <a:tab pos="4572000" algn="l"/>
                <a:tab pos="5035550" algn="l"/>
                <a:tab pos="5486400" algn="l"/>
                <a:tab pos="5949950" algn="l"/>
                <a:tab pos="6400800" algn="l"/>
              </a:tabLst>
              <a:defRPr sz="3200">
                <a:latin typeface="Arial Narrow" panose="020B0606020202030204" pitchFamily="34" charset="0"/>
                <a:ea typeface="Tahoma" pitchFamily="34" charset="0"/>
                <a:cs typeface="Tahoma" pitchFamily="34" charset="0"/>
              </a:defRPr>
            </a:lvl1pPr>
            <a:lvl2pPr>
              <a:defRPr sz="3200">
                <a:latin typeface="Tahoma" pitchFamily="34" charset="0"/>
                <a:ea typeface="Tahoma" pitchFamily="34" charset="0"/>
                <a:cs typeface="Tahoma" pitchFamily="34" charset="0"/>
              </a:defRPr>
            </a:lvl2pPr>
            <a:lvl3pPr>
              <a:defRPr sz="2800">
                <a:latin typeface="Tahoma" pitchFamily="34" charset="0"/>
                <a:ea typeface="Tahoma" pitchFamily="34" charset="0"/>
                <a:cs typeface="Tahoma" pitchFamily="34" charset="0"/>
              </a:defRPr>
            </a:lvl3pPr>
            <a:lvl4pPr>
              <a:defRPr sz="2400">
                <a:latin typeface="Tahoma" pitchFamily="34" charset="0"/>
                <a:ea typeface="Tahoma" pitchFamily="34" charset="0"/>
                <a:cs typeface="Tahoma" pitchFamily="34" charset="0"/>
              </a:defRPr>
            </a:lvl4pPr>
            <a:lvl5pPr>
              <a:defRPr sz="2400">
                <a:latin typeface="Tahoma" pitchFamily="34" charset="0"/>
                <a:ea typeface="Tahoma" pitchFamily="34" charset="0"/>
                <a:cs typeface="Tahoma" pitchFamily="34" charset="0"/>
              </a:defRPr>
            </a:lvl5pPr>
          </a:lstStyle>
          <a:p>
            <a:pPr lvl="0"/>
            <a:r>
              <a:rPr lang="en-US" dirty="0"/>
              <a:t>Click to edit Master text styles</a:t>
            </a:r>
            <a:endParaRPr lang="ru-RU" dirty="0"/>
          </a:p>
        </p:txBody>
      </p:sp>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713184"/>
          </a:xfrm>
          <a:noFill/>
        </p:spPr>
        <p:txBody>
          <a:bodyPr>
            <a:noAutofit/>
          </a:bodyPr>
          <a:lstStyle>
            <a:lvl1pPr>
              <a:defRPr sz="4000" b="1" baseline="0">
                <a:solidFill>
                  <a:srgbClr val="FF0000"/>
                </a:solidFill>
                <a:latin typeface="Arial Narrow" pitchFamily="34" charset="0"/>
              </a:defRPr>
            </a:lvl1pPr>
          </a:lstStyle>
          <a:p>
            <a:r>
              <a:rPr lang="vi-VN" dirty="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a:p>
        </p:txBody>
      </p:sp>
      <p:cxnSp>
        <p:nvCxnSpPr>
          <p:cNvPr id="6" name="Straight Arrow Connector 5"/>
          <p:cNvCxnSpPr/>
          <p:nvPr userDrawn="1"/>
        </p:nvCxnSpPr>
        <p:spPr>
          <a:xfrm>
            <a:off x="0" y="685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408725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ỉ có tiêu đề">
    <p:spTree>
      <p:nvGrpSpPr>
        <p:cNvPr id="1" name=""/>
        <p:cNvGrpSpPr/>
        <p:nvPr/>
      </p:nvGrpSpPr>
      <p:grpSpPr>
        <a:xfrm>
          <a:off x="0" y="0"/>
          <a:ext cx="0" cy="0"/>
          <a:chOff x="0" y="0"/>
          <a:chExt cx="0" cy="0"/>
        </a:xfrm>
      </p:grpSpPr>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713184"/>
          </a:xfrm>
          <a:noFill/>
        </p:spPr>
        <p:txBody>
          <a:bodyPr>
            <a:noAutofit/>
          </a:bodyPr>
          <a:lstStyle>
            <a:lvl1pPr>
              <a:defRPr sz="4000" b="1" baseline="0">
                <a:solidFill>
                  <a:srgbClr val="FF0000"/>
                </a:solidFill>
                <a:latin typeface="Arial Narrow" pitchFamily="34" charset="0"/>
              </a:defRPr>
            </a:lvl1pPr>
          </a:lstStyle>
          <a:p>
            <a:r>
              <a:rPr lang="vi-VN" dirty="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a:p>
        </p:txBody>
      </p:sp>
      <p:cxnSp>
        <p:nvCxnSpPr>
          <p:cNvPr id="6" name="Straight Arrow Connector 5"/>
          <p:cNvCxnSpPr/>
          <p:nvPr userDrawn="1"/>
        </p:nvCxnSpPr>
        <p:spPr>
          <a:xfrm>
            <a:off x="0" y="685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836499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hấn mạnh">
    <p:spTree>
      <p:nvGrpSpPr>
        <p:cNvPr id="1" name=""/>
        <p:cNvGrpSpPr/>
        <p:nvPr/>
      </p:nvGrpSpPr>
      <p:grpSpPr>
        <a:xfrm>
          <a:off x="0" y="0"/>
          <a:ext cx="0" cy="0"/>
          <a:chOff x="0" y="0"/>
          <a:chExt cx="0" cy="0"/>
        </a:xfrm>
      </p:grpSpPr>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6882184"/>
          </a:xfrm>
          <a:noFill/>
        </p:spPr>
        <p:txBody>
          <a:bodyPr>
            <a:noAutofit/>
          </a:bodyPr>
          <a:lstStyle>
            <a:lvl1pPr>
              <a:defRPr sz="6000" b="1" baseline="0">
                <a:solidFill>
                  <a:srgbClr val="FF0000"/>
                </a:solidFill>
                <a:latin typeface="Arial Narrow" pitchFamily="34" charset="0"/>
              </a:defRPr>
            </a:lvl1pPr>
          </a:lstStyle>
          <a:p>
            <a:r>
              <a:rPr lang="vi-VN" dirty="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a:p>
        </p:txBody>
      </p:sp>
    </p:spTree>
    <p:extLst>
      <p:ext uri="{BB962C8B-B14F-4D97-AF65-F5344CB8AC3E}">
        <p14:creationId xmlns:p14="http://schemas.microsoft.com/office/powerpoint/2010/main" val="380575072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estion and Answer 1">
    <p:spTree>
      <p:nvGrpSpPr>
        <p:cNvPr id="1" name=""/>
        <p:cNvGrpSpPr/>
        <p:nvPr/>
      </p:nvGrpSpPr>
      <p:grpSpPr>
        <a:xfrm>
          <a:off x="0" y="0"/>
          <a:ext cx="0" cy="0"/>
          <a:chOff x="0" y="0"/>
          <a:chExt cx="0" cy="0"/>
        </a:xfrm>
      </p:grpSpPr>
      <p:pic>
        <p:nvPicPr>
          <p:cNvPr id="1026" name="Picture 2" descr="http://www.princetonacademy.in/wp-content/uploads/2012/03/QNA.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333500" y="533400"/>
            <a:ext cx="6057900" cy="605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508566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estion and Answer 2">
    <p:spTree>
      <p:nvGrpSpPr>
        <p:cNvPr id="1" name=""/>
        <p:cNvGrpSpPr/>
        <p:nvPr/>
      </p:nvGrpSpPr>
      <p:grpSpPr>
        <a:xfrm>
          <a:off x="0" y="0"/>
          <a:ext cx="0" cy="0"/>
          <a:chOff x="0" y="0"/>
          <a:chExt cx="0" cy="0"/>
        </a:xfrm>
      </p:grpSpPr>
      <p:pic>
        <p:nvPicPr>
          <p:cNvPr id="2050" name="Picture 2" descr="http://previews.123rf.com/images/donskarpo/donskarpo1211/donskarpo121100051/16217385-questions-and-answers-red-white-black-dice-isolated-on-white-background-Stock-Photo.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6800" y="1676399"/>
            <a:ext cx="6991350" cy="3486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367368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estion and Answer 3">
    <p:spTree>
      <p:nvGrpSpPr>
        <p:cNvPr id="1" name=""/>
        <p:cNvGrpSpPr/>
        <p:nvPr/>
      </p:nvGrpSpPr>
      <p:grpSpPr>
        <a:xfrm>
          <a:off x="0" y="0"/>
          <a:ext cx="0" cy="0"/>
          <a:chOff x="0" y="0"/>
          <a:chExt cx="0" cy="0"/>
        </a:xfrm>
      </p:grpSpPr>
      <p:pic>
        <p:nvPicPr>
          <p:cNvPr id="3074" name="Picture 2" descr="http://3.bp.blogspot.com/_vtyKKLw61_o/TTf-XH2pTWI/AAAAAAAAAPE/u54vJMaZa-s/s1600/question.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71800" y="76200"/>
            <a:ext cx="2997200" cy="6295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846549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pic>
        <p:nvPicPr>
          <p:cNvPr id="1026" name="Picture 2" descr="http://www.caridad.com/wp-content/uploads/2015/11/thankyou.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914400"/>
            <a:ext cx="7810500" cy="526732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userDrawn="1"/>
        </p:nvSpPr>
        <p:spPr>
          <a:xfrm>
            <a:off x="5791200" y="6553200"/>
            <a:ext cx="3199915" cy="215444"/>
          </a:xfrm>
          <a:prstGeom prst="rect">
            <a:avLst/>
          </a:prstGeom>
          <a:noFill/>
        </p:spPr>
        <p:txBody>
          <a:bodyPr wrap="none" rtlCol="0">
            <a:spAutoFit/>
          </a:bodyPr>
          <a:lstStyle/>
          <a:p>
            <a:r>
              <a:rPr lang="vi-VN" sz="800"/>
              <a:t>http://www.caridad.com/wp-content/uploads/2015/11/thankyou.jpg</a:t>
            </a:r>
          </a:p>
        </p:txBody>
      </p:sp>
    </p:spTree>
    <p:extLst>
      <p:ext uri="{BB962C8B-B14F-4D97-AF65-F5344CB8AC3E}">
        <p14:creationId xmlns:p14="http://schemas.microsoft.com/office/powerpoint/2010/main" val="71618964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ru-R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a:t>Luật pháp An toàn thông tin - Bài 3: Quyền sở hữu trí tuệ</a:t>
            </a:r>
            <a:endParaRPr lang="ru-R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15BD7C-E074-4D4A-84C3-500EE5B9C190}" type="slidenum">
              <a:rPr lang="ru-RU" smtClean="0"/>
              <a:t>‹#›</a:t>
            </a:fld>
            <a:endParaRPr lang="ru-RU"/>
          </a:p>
        </p:txBody>
      </p:sp>
    </p:spTree>
    <p:extLst>
      <p:ext uri="{BB962C8B-B14F-4D97-AF65-F5344CB8AC3E}">
        <p14:creationId xmlns:p14="http://schemas.microsoft.com/office/powerpoint/2010/main" val="2190686516"/>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6" r:id="rId3"/>
    <p:sldLayoutId id="2147483654" r:id="rId4"/>
    <p:sldLayoutId id="2147483655" r:id="rId5"/>
    <p:sldLayoutId id="2147483656" r:id="rId6"/>
    <p:sldLayoutId id="2147483657" r:id="rId7"/>
    <p:sldLayoutId id="2147483658" r:id="rId8"/>
    <p:sldLayoutId id="2147483661" r:id="rId9"/>
    <p:sldLayoutId id="2147483662" r:id="rId10"/>
    <p:sldLayoutId id="2147483663" r:id="rId11"/>
    <p:sldLayoutId id="2147483664" r:id="rId12"/>
    <p:sldLayoutId id="2147483665" r:id="rId13"/>
    <p:sldLayoutId id="2147483650" r:id="rId14"/>
    <p:sldLayoutId id="2147483659" r:id="rId15"/>
    <p:sldLayoutId id="2147483653" r:id="rId16"/>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1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1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96753"/>
            <a:ext cx="7772400" cy="2079847"/>
          </a:xfrm>
        </p:spPr>
        <p:txBody>
          <a:bodyPr>
            <a:normAutofit/>
          </a:bodyPr>
          <a:lstStyle/>
          <a:p>
            <a:pPr>
              <a:lnSpc>
                <a:spcPct val="114000"/>
              </a:lnSpc>
            </a:pPr>
            <a:r>
              <a:rPr lang="en-US"/>
              <a:t>AN TOÀN MẠNG MÁY TÍNH</a:t>
            </a:r>
            <a:endParaRPr lang="vi-VN"/>
          </a:p>
        </p:txBody>
      </p:sp>
      <p:sp>
        <p:nvSpPr>
          <p:cNvPr id="3" name="Subtitle 2"/>
          <p:cNvSpPr>
            <a:spLocks noGrp="1"/>
          </p:cNvSpPr>
          <p:nvPr>
            <p:ph type="subTitle" idx="1"/>
          </p:nvPr>
        </p:nvSpPr>
        <p:spPr>
          <a:xfrm>
            <a:off x="914400" y="3717032"/>
            <a:ext cx="7086600" cy="1080120"/>
          </a:xfrm>
        </p:spPr>
        <p:txBody>
          <a:bodyPr>
            <a:normAutofit/>
          </a:bodyPr>
          <a:lstStyle/>
          <a:p>
            <a:pPr>
              <a:tabLst>
                <a:tab pos="1881188" algn="l"/>
              </a:tabLst>
            </a:pPr>
            <a:r>
              <a:rPr lang="en-US"/>
              <a:t>Chương 6</a:t>
            </a:r>
            <a:r>
              <a:rPr lang="vi-VN"/>
              <a:t>. </a:t>
            </a:r>
            <a:r>
              <a:rPr lang="en-US"/>
              <a:t>Đảm bảo tính liên tục trong hoạt động</a:t>
            </a:r>
            <a:endParaRPr lang="vi-VN"/>
          </a:p>
        </p:txBody>
      </p:sp>
    </p:spTree>
    <p:extLst>
      <p:ext uri="{BB962C8B-B14F-4D97-AF65-F5344CB8AC3E}">
        <p14:creationId xmlns:p14="http://schemas.microsoft.com/office/powerpoint/2010/main" val="3713974545"/>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0" y="685800"/>
            <a:ext cx="9144000" cy="5334000"/>
          </a:xfrm>
        </p:spPr>
        <p:txBody>
          <a:bodyPr anchor="ctr"/>
          <a:lstStyle/>
          <a:p>
            <a:pPr marL="0" indent="0">
              <a:buNone/>
            </a:pPr>
            <a:r>
              <a:rPr lang="en-US"/>
              <a:t>1.1. Nhu </a:t>
            </a:r>
            <a:r>
              <a:rPr lang="en-US" err="1"/>
              <a:t>cầu</a:t>
            </a:r>
            <a:r>
              <a:rPr lang="en-US"/>
              <a:t> </a:t>
            </a:r>
            <a:r>
              <a:rPr lang="en-US" err="1"/>
              <a:t>sao</a:t>
            </a:r>
            <a:r>
              <a:rPr lang="en-US"/>
              <a:t> </a:t>
            </a:r>
            <a:r>
              <a:rPr lang="en-US" err="1"/>
              <a:t>lưu</a:t>
            </a:r>
            <a:r>
              <a:rPr lang="en-US"/>
              <a:t> </a:t>
            </a:r>
            <a:r>
              <a:rPr lang="en-US" err="1"/>
              <a:t>dự</a:t>
            </a:r>
            <a:r>
              <a:rPr lang="en-US"/>
              <a:t> </a:t>
            </a:r>
            <a:r>
              <a:rPr lang="en-US" err="1"/>
              <a:t>phòng</a:t>
            </a:r>
            <a:endParaRPr lang="vi-VN"/>
          </a:p>
          <a:p>
            <a:pPr marL="457200" lvl="1" indent="0">
              <a:buNone/>
            </a:pPr>
            <a:r>
              <a:rPr lang="en-US" err="1"/>
              <a:t>Sự</a:t>
            </a:r>
            <a:r>
              <a:rPr lang="en-US"/>
              <a:t> </a:t>
            </a:r>
            <a:r>
              <a:rPr lang="en-US" err="1"/>
              <a:t>suy</a:t>
            </a:r>
            <a:r>
              <a:rPr lang="en-US"/>
              <a:t> </a:t>
            </a:r>
            <a:r>
              <a:rPr lang="en-US" err="1"/>
              <a:t>giảm</a:t>
            </a:r>
            <a:r>
              <a:rPr lang="en-US"/>
              <a:t> </a:t>
            </a:r>
            <a:r>
              <a:rPr lang="en-US" err="1"/>
              <a:t>về</a:t>
            </a:r>
            <a:r>
              <a:rPr lang="en-US"/>
              <a:t> </a:t>
            </a:r>
            <a:r>
              <a:rPr lang="en-US" err="1"/>
              <a:t>hiệu</a:t>
            </a:r>
            <a:r>
              <a:rPr lang="en-US"/>
              <a:t> </a:t>
            </a:r>
            <a:r>
              <a:rPr lang="en-US" err="1"/>
              <a:t>suất</a:t>
            </a:r>
            <a:r>
              <a:rPr lang="en-US"/>
              <a:t> </a:t>
            </a:r>
            <a:r>
              <a:rPr lang="en-US" err="1"/>
              <a:t>của</a:t>
            </a:r>
            <a:r>
              <a:rPr lang="en-US"/>
              <a:t> </a:t>
            </a:r>
            <a:r>
              <a:rPr lang="en-US" err="1"/>
              <a:t>hệ</a:t>
            </a:r>
            <a:r>
              <a:rPr lang="en-US"/>
              <a:t> </a:t>
            </a:r>
            <a:r>
              <a:rPr lang="en-US" err="1"/>
              <a:t>thống</a:t>
            </a:r>
            <a:r>
              <a:rPr lang="en-US"/>
              <a:t>:</a:t>
            </a:r>
          </a:p>
          <a:p>
            <a:pPr marL="1311275" lvl="1" indent="-457200" eaLnBrk="1" hangingPunct="1">
              <a:buFont typeface="Wingdings" panose="05000000000000000000" pitchFamily="2" charset="2"/>
              <a:buChar char="§"/>
            </a:pPr>
            <a:r>
              <a:rPr lang="en-US" altLang="en-US" sz="3200" err="1"/>
              <a:t>Quá</a:t>
            </a:r>
            <a:r>
              <a:rPr lang="en-US" altLang="en-US" sz="3200"/>
              <a:t> </a:t>
            </a:r>
            <a:r>
              <a:rPr lang="en-US" altLang="en-US" sz="3200" err="1"/>
              <a:t>nhiều</a:t>
            </a:r>
            <a:r>
              <a:rPr lang="en-US" altLang="en-US" sz="3200"/>
              <a:t> </a:t>
            </a:r>
            <a:r>
              <a:rPr lang="en-US" altLang="en-US" sz="3200" err="1"/>
              <a:t>chương</a:t>
            </a:r>
            <a:r>
              <a:rPr lang="en-US" altLang="en-US" sz="3200"/>
              <a:t> </a:t>
            </a:r>
            <a:r>
              <a:rPr lang="en-US" altLang="en-US" sz="3200" err="1"/>
              <a:t>trình</a:t>
            </a:r>
            <a:r>
              <a:rPr lang="en-US" altLang="en-US" sz="3200"/>
              <a:t> </a:t>
            </a:r>
            <a:r>
              <a:rPr lang="en-US" altLang="en-US" sz="3200" err="1"/>
              <a:t>khởi</a:t>
            </a:r>
            <a:r>
              <a:rPr lang="en-US" altLang="en-US" sz="3200"/>
              <a:t> </a:t>
            </a:r>
            <a:r>
              <a:rPr lang="en-US" altLang="en-US" sz="3200" err="1"/>
              <a:t>động</a:t>
            </a:r>
            <a:r>
              <a:rPr lang="en-US" altLang="en-US" sz="3200"/>
              <a:t> </a:t>
            </a:r>
            <a:r>
              <a:rPr lang="en-US" altLang="en-US" sz="3200" err="1"/>
              <a:t>cùng</a:t>
            </a:r>
            <a:r>
              <a:rPr lang="en-US" altLang="en-US" sz="3200"/>
              <a:t> Windows.</a:t>
            </a:r>
          </a:p>
          <a:p>
            <a:pPr marL="1311275" lvl="1" indent="-457200" eaLnBrk="1" hangingPunct="1">
              <a:buFont typeface="Wingdings" panose="05000000000000000000" pitchFamily="2" charset="2"/>
              <a:buChar char="§"/>
            </a:pPr>
            <a:r>
              <a:rPr lang="en-US" altLang="en-US" sz="3200"/>
              <a:t>Ổ </a:t>
            </a:r>
            <a:r>
              <a:rPr lang="en-US" altLang="en-US" sz="3200" err="1"/>
              <a:t>cứng</a:t>
            </a:r>
            <a:r>
              <a:rPr lang="en-US" altLang="en-US" sz="3200"/>
              <a:t> </a:t>
            </a:r>
            <a:r>
              <a:rPr lang="en-US" altLang="en-US" sz="3200" err="1"/>
              <a:t>phân</a:t>
            </a:r>
            <a:r>
              <a:rPr lang="en-US" altLang="en-US" sz="3200"/>
              <a:t> </a:t>
            </a:r>
            <a:r>
              <a:rPr lang="en-US" altLang="en-US" sz="3200" err="1"/>
              <a:t>mảnh</a:t>
            </a:r>
            <a:endParaRPr lang="en-US" altLang="en-US" sz="3200"/>
          </a:p>
          <a:p>
            <a:pPr marL="1311275" lvl="1" indent="-457200" eaLnBrk="1" hangingPunct="1">
              <a:buFont typeface="Wingdings" panose="05000000000000000000" pitchFamily="2" charset="2"/>
              <a:buChar char="§"/>
            </a:pPr>
            <a:r>
              <a:rPr lang="en-US" altLang="en-US" sz="3200" err="1"/>
              <a:t>Quá</a:t>
            </a:r>
            <a:r>
              <a:rPr lang="en-US" altLang="en-US" sz="3200"/>
              <a:t> </a:t>
            </a:r>
            <a:r>
              <a:rPr lang="en-US" altLang="en-US" sz="3200" err="1"/>
              <a:t>nhiều</a:t>
            </a:r>
            <a:r>
              <a:rPr lang="en-US" altLang="en-US" sz="3200"/>
              <a:t> file </a:t>
            </a:r>
            <a:r>
              <a:rPr lang="en-US" altLang="en-US" sz="3200" err="1"/>
              <a:t>tạm</a:t>
            </a:r>
            <a:endParaRPr lang="en-US" altLang="en-US" sz="3200"/>
          </a:p>
          <a:p>
            <a:pPr marL="1311275" lvl="1" indent="-457200" eaLnBrk="1" hangingPunct="1">
              <a:buFont typeface="Wingdings" panose="05000000000000000000" pitchFamily="2" charset="2"/>
              <a:buChar char="§"/>
            </a:pPr>
            <a:r>
              <a:rPr lang="en-US" altLang="en-US" sz="3200" err="1"/>
              <a:t>Máy</a:t>
            </a:r>
            <a:r>
              <a:rPr lang="en-US" altLang="en-US" sz="3200"/>
              <a:t> </a:t>
            </a:r>
            <a:r>
              <a:rPr lang="en-US" altLang="en-US" sz="3200" err="1"/>
              <a:t>tính</a:t>
            </a:r>
            <a:r>
              <a:rPr lang="en-US" altLang="en-US" sz="3200"/>
              <a:t> </a:t>
            </a:r>
            <a:r>
              <a:rPr lang="en-US" altLang="en-US" sz="3200" err="1"/>
              <a:t>bị</a:t>
            </a:r>
            <a:r>
              <a:rPr lang="en-US" altLang="en-US" sz="3200"/>
              <a:t> </a:t>
            </a:r>
            <a:r>
              <a:rPr lang="en-US" altLang="en-US" sz="3200" err="1"/>
              <a:t>nhiễm</a:t>
            </a:r>
            <a:r>
              <a:rPr lang="en-US" altLang="en-US" sz="3200"/>
              <a:t> </a:t>
            </a:r>
            <a:r>
              <a:rPr lang="en-US" altLang="en-US" sz="3200" err="1"/>
              <a:t>mã</a:t>
            </a:r>
            <a:r>
              <a:rPr lang="en-US" altLang="en-US" sz="3200"/>
              <a:t> </a:t>
            </a:r>
            <a:r>
              <a:rPr lang="en-US" altLang="en-US" sz="3200" err="1"/>
              <a:t>độc</a:t>
            </a:r>
            <a:endParaRPr lang="en-US" altLang="en-US" sz="3200"/>
          </a:p>
          <a:p>
            <a:pPr lvl="1">
              <a:buFont typeface="Wingdings" panose="05000000000000000000" pitchFamily="2" charset="2"/>
              <a:buChar char="§"/>
            </a:pPr>
            <a:endParaRPr lang="en-US"/>
          </a:p>
        </p:txBody>
      </p:sp>
      <p:sp>
        <p:nvSpPr>
          <p:cNvPr id="3" name="Title 2"/>
          <p:cNvSpPr>
            <a:spLocks noGrp="1"/>
          </p:cNvSpPr>
          <p:nvPr>
            <p:ph type="title"/>
          </p:nvPr>
        </p:nvSpPr>
        <p:spPr/>
        <p:txBody>
          <a:bodyPr/>
          <a:lstStyle/>
          <a:p>
            <a:r>
              <a:rPr lang="en-US"/>
              <a:t>I. Sao </a:t>
            </a:r>
            <a:r>
              <a:rPr lang="en-US" err="1"/>
              <a:t>lưu</a:t>
            </a:r>
            <a:r>
              <a:rPr lang="en-US"/>
              <a:t> </a:t>
            </a:r>
            <a:r>
              <a:rPr lang="en-US" err="1"/>
              <a:t>dữ</a:t>
            </a:r>
            <a:r>
              <a:rPr lang="en-US"/>
              <a:t> </a:t>
            </a:r>
            <a:r>
              <a:rPr lang="en-US" err="1"/>
              <a:t>liệu</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10</a:t>
            </a:fld>
            <a:endParaRPr lang="ru-RU"/>
          </a:p>
        </p:txBody>
      </p:sp>
    </p:spTree>
    <p:extLst>
      <p:ext uri="{BB962C8B-B14F-4D97-AF65-F5344CB8AC3E}">
        <p14:creationId xmlns:p14="http://schemas.microsoft.com/office/powerpoint/2010/main" val="419961626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0" y="685800"/>
            <a:ext cx="9144000" cy="2362200"/>
          </a:xfrm>
        </p:spPr>
        <p:txBody>
          <a:bodyPr anchor="ctr"/>
          <a:lstStyle/>
          <a:p>
            <a:pPr marL="0" indent="0">
              <a:buNone/>
            </a:pPr>
            <a:r>
              <a:rPr lang="en-US"/>
              <a:t>1.2. </a:t>
            </a:r>
            <a:r>
              <a:rPr lang="en-US" err="1"/>
              <a:t>Kỹ</a:t>
            </a:r>
            <a:r>
              <a:rPr lang="en-US"/>
              <a:t> </a:t>
            </a:r>
            <a:r>
              <a:rPr lang="en-US" err="1"/>
              <a:t>thuật</a:t>
            </a:r>
            <a:r>
              <a:rPr lang="en-US"/>
              <a:t> </a:t>
            </a:r>
            <a:r>
              <a:rPr lang="en-US" err="1"/>
              <a:t>sao</a:t>
            </a:r>
            <a:r>
              <a:rPr lang="en-US"/>
              <a:t> </a:t>
            </a:r>
            <a:r>
              <a:rPr lang="en-US" err="1"/>
              <a:t>lưu</a:t>
            </a:r>
            <a:endParaRPr lang="vi-VN"/>
          </a:p>
          <a:p>
            <a:pPr marL="457200" lvl="1" indent="0">
              <a:buNone/>
            </a:pPr>
            <a:r>
              <a:rPr lang="en-US"/>
              <a:t>Sao </a:t>
            </a:r>
            <a:r>
              <a:rPr lang="en-US" err="1"/>
              <a:t>lưu</a:t>
            </a:r>
            <a:r>
              <a:rPr lang="en-US"/>
              <a:t> </a:t>
            </a:r>
            <a:r>
              <a:rPr lang="en-US" err="1"/>
              <a:t>từng</a:t>
            </a:r>
            <a:r>
              <a:rPr lang="en-US"/>
              <a:t> </a:t>
            </a:r>
            <a:r>
              <a:rPr lang="en-US" err="1"/>
              <a:t>phần</a:t>
            </a:r>
            <a:r>
              <a:rPr lang="en-US"/>
              <a:t>:</a:t>
            </a:r>
            <a:endParaRPr lang="en-US" altLang="en-US" sz="3200"/>
          </a:p>
          <a:p>
            <a:pPr lvl="1">
              <a:buFont typeface="Wingdings" panose="05000000000000000000" pitchFamily="2" charset="2"/>
              <a:buChar char="§"/>
            </a:pPr>
            <a:endParaRPr lang="en-US"/>
          </a:p>
        </p:txBody>
      </p:sp>
      <p:sp>
        <p:nvSpPr>
          <p:cNvPr id="3" name="Title 2"/>
          <p:cNvSpPr>
            <a:spLocks noGrp="1"/>
          </p:cNvSpPr>
          <p:nvPr>
            <p:ph type="title"/>
          </p:nvPr>
        </p:nvSpPr>
        <p:spPr/>
        <p:txBody>
          <a:bodyPr/>
          <a:lstStyle/>
          <a:p>
            <a:r>
              <a:rPr lang="en-US"/>
              <a:t>I. Sao </a:t>
            </a:r>
            <a:r>
              <a:rPr lang="en-US" err="1"/>
              <a:t>lưu</a:t>
            </a:r>
            <a:r>
              <a:rPr lang="en-US"/>
              <a:t> </a:t>
            </a:r>
            <a:r>
              <a:rPr lang="en-US" err="1"/>
              <a:t>dữ</a:t>
            </a:r>
            <a:r>
              <a:rPr lang="en-US"/>
              <a:t> </a:t>
            </a:r>
            <a:r>
              <a:rPr lang="en-US" err="1"/>
              <a:t>liệu</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11</a:t>
            </a:fld>
            <a:endParaRPr lang="ru-RU"/>
          </a:p>
        </p:txBody>
      </p:sp>
      <p:pic>
        <p:nvPicPr>
          <p:cNvPr id="5" name="Picture 2">
            <a:extLst>
              <a:ext uri="{FF2B5EF4-FFF2-40B4-BE49-F238E27FC236}">
                <a16:creationId xmlns:a16="http://schemas.microsoft.com/office/drawing/2014/main" id="{B8E8D294-005D-4162-B94F-76E1B57B397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47863" y="2409825"/>
            <a:ext cx="5248275" cy="383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8092829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0" y="685800"/>
            <a:ext cx="9144000" cy="5334000"/>
          </a:xfrm>
        </p:spPr>
        <p:txBody>
          <a:bodyPr anchor="ctr"/>
          <a:lstStyle/>
          <a:p>
            <a:pPr marL="0" indent="0">
              <a:buNone/>
            </a:pPr>
            <a:r>
              <a:rPr lang="en-US"/>
              <a:t>1.2. </a:t>
            </a:r>
            <a:r>
              <a:rPr lang="en-US" err="1"/>
              <a:t>Kỹ</a:t>
            </a:r>
            <a:r>
              <a:rPr lang="en-US"/>
              <a:t> </a:t>
            </a:r>
            <a:r>
              <a:rPr lang="en-US" err="1"/>
              <a:t>thuật</a:t>
            </a:r>
            <a:r>
              <a:rPr lang="en-US"/>
              <a:t> </a:t>
            </a:r>
            <a:r>
              <a:rPr lang="en-US" err="1"/>
              <a:t>sao</a:t>
            </a:r>
            <a:r>
              <a:rPr lang="en-US"/>
              <a:t> </a:t>
            </a:r>
            <a:r>
              <a:rPr lang="en-US" err="1"/>
              <a:t>lưu</a:t>
            </a:r>
            <a:endParaRPr lang="vi-VN"/>
          </a:p>
          <a:p>
            <a:pPr marL="457200" lvl="1" indent="0">
              <a:buNone/>
            </a:pPr>
            <a:r>
              <a:rPr lang="en-US"/>
              <a:t>Sao </a:t>
            </a:r>
            <a:r>
              <a:rPr lang="en-US" err="1"/>
              <a:t>lưu</a:t>
            </a:r>
            <a:r>
              <a:rPr lang="en-US"/>
              <a:t> </a:t>
            </a:r>
            <a:r>
              <a:rPr lang="en-US" err="1"/>
              <a:t>từng</a:t>
            </a:r>
            <a:r>
              <a:rPr lang="en-US"/>
              <a:t> </a:t>
            </a:r>
            <a:r>
              <a:rPr lang="en-US" err="1"/>
              <a:t>phần</a:t>
            </a:r>
            <a:r>
              <a:rPr lang="en-US"/>
              <a:t>:</a:t>
            </a:r>
          </a:p>
          <a:p>
            <a:pPr lvl="2">
              <a:buFont typeface="Wingdings" panose="05000000000000000000" pitchFamily="2" charset="2"/>
              <a:buChar char="§"/>
            </a:pPr>
            <a:r>
              <a:rPr lang="en-US" altLang="en-US"/>
              <a:t>Cho </a:t>
            </a:r>
            <a:r>
              <a:rPr lang="en-US" altLang="en-US" err="1"/>
              <a:t>phép</a:t>
            </a:r>
            <a:r>
              <a:rPr lang="en-US" altLang="en-US"/>
              <a:t> </a:t>
            </a:r>
            <a:r>
              <a:rPr lang="en-US" altLang="en-US" err="1"/>
              <a:t>người</a:t>
            </a:r>
            <a:r>
              <a:rPr lang="en-US" altLang="en-US"/>
              <a:t> </a:t>
            </a:r>
            <a:r>
              <a:rPr lang="en-US" altLang="en-US" err="1"/>
              <a:t>dùng</a:t>
            </a:r>
            <a:r>
              <a:rPr lang="en-US" altLang="en-US"/>
              <a:t> </a:t>
            </a:r>
            <a:r>
              <a:rPr lang="en-US" altLang="en-US" err="1"/>
              <a:t>tùy</a:t>
            </a:r>
            <a:r>
              <a:rPr lang="en-US" altLang="en-US"/>
              <a:t> </a:t>
            </a:r>
            <a:r>
              <a:rPr lang="en-US" altLang="en-US" err="1"/>
              <a:t>chọn</a:t>
            </a:r>
            <a:r>
              <a:rPr lang="en-US" altLang="en-US"/>
              <a:t> </a:t>
            </a:r>
            <a:r>
              <a:rPr lang="en-US" altLang="en-US" err="1"/>
              <a:t>từng</a:t>
            </a:r>
            <a:r>
              <a:rPr lang="en-US" altLang="en-US"/>
              <a:t> </a:t>
            </a:r>
            <a:r>
              <a:rPr lang="en-US" altLang="en-US" err="1"/>
              <a:t>mục</a:t>
            </a:r>
            <a:r>
              <a:rPr lang="en-US" altLang="en-US"/>
              <a:t> </a:t>
            </a:r>
            <a:r>
              <a:rPr lang="en-US" altLang="en-US" err="1"/>
              <a:t>để</a:t>
            </a:r>
            <a:r>
              <a:rPr lang="en-US" altLang="en-US"/>
              <a:t> </a:t>
            </a:r>
            <a:r>
              <a:rPr lang="en-US" altLang="en-US" err="1"/>
              <a:t>sao</a:t>
            </a:r>
            <a:r>
              <a:rPr lang="en-US" altLang="en-US"/>
              <a:t> </a:t>
            </a:r>
            <a:r>
              <a:rPr lang="en-US" altLang="en-US" err="1"/>
              <a:t>lưu</a:t>
            </a:r>
            <a:r>
              <a:rPr lang="en-US" altLang="en-US"/>
              <a:t>.</a:t>
            </a:r>
          </a:p>
          <a:p>
            <a:pPr lvl="2">
              <a:buFont typeface="Wingdings" panose="05000000000000000000" pitchFamily="2" charset="2"/>
              <a:buChar char="§"/>
            </a:pPr>
            <a:r>
              <a:rPr lang="en-US" altLang="en-US" err="1"/>
              <a:t>Tiết</a:t>
            </a:r>
            <a:r>
              <a:rPr lang="en-US" altLang="en-US"/>
              <a:t> </a:t>
            </a:r>
            <a:r>
              <a:rPr lang="en-US" altLang="en-US" err="1"/>
              <a:t>kiệm</a:t>
            </a:r>
            <a:r>
              <a:rPr lang="en-US" altLang="en-US"/>
              <a:t> dung </a:t>
            </a:r>
            <a:r>
              <a:rPr lang="en-US" altLang="en-US" err="1"/>
              <a:t>lượng</a:t>
            </a:r>
            <a:r>
              <a:rPr lang="en-US" altLang="en-US"/>
              <a:t> </a:t>
            </a:r>
            <a:r>
              <a:rPr lang="en-US" altLang="en-US" err="1"/>
              <a:t>bộ</a:t>
            </a:r>
            <a:r>
              <a:rPr lang="en-US" altLang="en-US"/>
              <a:t> </a:t>
            </a:r>
            <a:r>
              <a:rPr lang="en-US" altLang="en-US" err="1"/>
              <a:t>nhớ</a:t>
            </a:r>
            <a:endParaRPr lang="en-US" altLang="en-US"/>
          </a:p>
          <a:p>
            <a:pPr lvl="2">
              <a:buFont typeface="Wingdings" panose="05000000000000000000" pitchFamily="2" charset="2"/>
              <a:buChar char="§"/>
            </a:pPr>
            <a:r>
              <a:rPr lang="en-US" altLang="en-US" err="1"/>
              <a:t>Thời</a:t>
            </a:r>
            <a:r>
              <a:rPr lang="en-US" altLang="en-US"/>
              <a:t> </a:t>
            </a:r>
            <a:r>
              <a:rPr lang="en-US" altLang="en-US" err="1"/>
              <a:t>gian</a:t>
            </a:r>
            <a:r>
              <a:rPr lang="en-US" altLang="en-US"/>
              <a:t> </a:t>
            </a:r>
            <a:r>
              <a:rPr lang="en-US" altLang="en-US" err="1"/>
              <a:t>sao</a:t>
            </a:r>
            <a:r>
              <a:rPr lang="en-US" altLang="en-US"/>
              <a:t> </a:t>
            </a:r>
            <a:r>
              <a:rPr lang="en-US" altLang="en-US" err="1"/>
              <a:t>lưu</a:t>
            </a:r>
            <a:r>
              <a:rPr lang="en-US" altLang="en-US"/>
              <a:t> </a:t>
            </a:r>
            <a:r>
              <a:rPr lang="en-US" altLang="en-US" err="1"/>
              <a:t>nhanh</a:t>
            </a:r>
            <a:endParaRPr lang="en-US" altLang="en-US"/>
          </a:p>
          <a:p>
            <a:pPr lvl="2">
              <a:buFont typeface="Wingdings" panose="05000000000000000000" pitchFamily="2" charset="2"/>
              <a:buChar char="§"/>
            </a:pPr>
            <a:r>
              <a:rPr lang="en-US" altLang="en-US"/>
              <a:t>Sao </a:t>
            </a:r>
            <a:r>
              <a:rPr lang="en-US" altLang="en-US" err="1"/>
              <a:t>lưu</a:t>
            </a:r>
            <a:r>
              <a:rPr lang="en-US" altLang="en-US"/>
              <a:t> </a:t>
            </a:r>
            <a:r>
              <a:rPr lang="en-US" altLang="en-US" err="1"/>
              <a:t>dữ</a:t>
            </a:r>
            <a:r>
              <a:rPr lang="en-US" altLang="en-US"/>
              <a:t> </a:t>
            </a:r>
            <a:r>
              <a:rPr lang="en-US" altLang="en-US" err="1"/>
              <a:t>liệu</a:t>
            </a:r>
            <a:r>
              <a:rPr lang="en-US" altLang="en-US"/>
              <a:t> </a:t>
            </a:r>
            <a:r>
              <a:rPr lang="en-US" altLang="en-US" err="1"/>
              <a:t>cần</a:t>
            </a:r>
            <a:r>
              <a:rPr lang="en-US" altLang="en-US"/>
              <a:t> </a:t>
            </a:r>
            <a:r>
              <a:rPr lang="en-US" altLang="en-US" err="1"/>
              <a:t>thiết</a:t>
            </a:r>
            <a:endParaRPr lang="en-US" altLang="en-US"/>
          </a:p>
          <a:p>
            <a:pPr lvl="2">
              <a:buFont typeface="Wingdings" panose="05000000000000000000" pitchFamily="2" charset="2"/>
              <a:buChar char="§"/>
            </a:pPr>
            <a:r>
              <a:rPr lang="en-US" altLang="en-US" err="1"/>
              <a:t>Thích</a:t>
            </a:r>
            <a:r>
              <a:rPr lang="en-US" altLang="en-US"/>
              <a:t> </a:t>
            </a:r>
            <a:r>
              <a:rPr lang="en-US" altLang="en-US" err="1"/>
              <a:t>hợp</a:t>
            </a:r>
            <a:r>
              <a:rPr lang="en-US" altLang="en-US"/>
              <a:t> </a:t>
            </a:r>
            <a:r>
              <a:rPr lang="en-US" altLang="en-US" err="1"/>
              <a:t>với</a:t>
            </a:r>
            <a:r>
              <a:rPr lang="en-US" altLang="en-US"/>
              <a:t> </a:t>
            </a:r>
            <a:r>
              <a:rPr lang="en-US" altLang="en-US" err="1"/>
              <a:t>dữ</a:t>
            </a:r>
            <a:r>
              <a:rPr lang="en-US" altLang="en-US"/>
              <a:t> </a:t>
            </a:r>
            <a:r>
              <a:rPr lang="en-US" altLang="en-US" err="1"/>
              <a:t>liệu</a:t>
            </a:r>
            <a:r>
              <a:rPr lang="en-US" altLang="en-US"/>
              <a:t> </a:t>
            </a:r>
            <a:r>
              <a:rPr lang="en-US" altLang="en-US" err="1"/>
              <a:t>lưu</a:t>
            </a:r>
            <a:r>
              <a:rPr lang="en-US" altLang="en-US"/>
              <a:t> </a:t>
            </a:r>
            <a:r>
              <a:rPr lang="en-US" altLang="en-US" err="1"/>
              <a:t>trữ</a:t>
            </a:r>
            <a:r>
              <a:rPr lang="en-US" altLang="en-US"/>
              <a:t>.</a:t>
            </a:r>
          </a:p>
          <a:p>
            <a:pPr lvl="1">
              <a:buFont typeface="Wingdings" panose="05000000000000000000" pitchFamily="2" charset="2"/>
              <a:buChar char="§"/>
            </a:pPr>
            <a:endParaRPr lang="en-US"/>
          </a:p>
        </p:txBody>
      </p:sp>
      <p:sp>
        <p:nvSpPr>
          <p:cNvPr id="3" name="Title 2"/>
          <p:cNvSpPr>
            <a:spLocks noGrp="1"/>
          </p:cNvSpPr>
          <p:nvPr>
            <p:ph type="title"/>
          </p:nvPr>
        </p:nvSpPr>
        <p:spPr/>
        <p:txBody>
          <a:bodyPr/>
          <a:lstStyle/>
          <a:p>
            <a:r>
              <a:rPr lang="en-US"/>
              <a:t>I. Sao </a:t>
            </a:r>
            <a:r>
              <a:rPr lang="en-US" err="1"/>
              <a:t>lưu</a:t>
            </a:r>
            <a:r>
              <a:rPr lang="en-US"/>
              <a:t> </a:t>
            </a:r>
            <a:r>
              <a:rPr lang="en-US" err="1"/>
              <a:t>dữ</a:t>
            </a:r>
            <a:r>
              <a:rPr lang="en-US"/>
              <a:t> </a:t>
            </a:r>
            <a:r>
              <a:rPr lang="en-US" err="1"/>
              <a:t>liệu</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12</a:t>
            </a:fld>
            <a:endParaRPr lang="ru-RU"/>
          </a:p>
        </p:txBody>
      </p:sp>
    </p:spTree>
    <p:extLst>
      <p:ext uri="{BB962C8B-B14F-4D97-AF65-F5344CB8AC3E}">
        <p14:creationId xmlns:p14="http://schemas.microsoft.com/office/powerpoint/2010/main" val="144473660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0" y="685800"/>
            <a:ext cx="9144000" cy="2286000"/>
          </a:xfrm>
        </p:spPr>
        <p:txBody>
          <a:bodyPr anchor="ctr"/>
          <a:lstStyle/>
          <a:p>
            <a:pPr marL="0" indent="0">
              <a:buNone/>
            </a:pPr>
            <a:r>
              <a:rPr lang="en-US"/>
              <a:t>1.2. </a:t>
            </a:r>
            <a:r>
              <a:rPr lang="en-US" err="1"/>
              <a:t>Kỹ</a:t>
            </a:r>
            <a:r>
              <a:rPr lang="en-US"/>
              <a:t> </a:t>
            </a:r>
            <a:r>
              <a:rPr lang="en-US" err="1"/>
              <a:t>thuật</a:t>
            </a:r>
            <a:r>
              <a:rPr lang="en-US"/>
              <a:t> </a:t>
            </a:r>
            <a:r>
              <a:rPr lang="en-US" err="1"/>
              <a:t>sao</a:t>
            </a:r>
            <a:r>
              <a:rPr lang="en-US"/>
              <a:t> </a:t>
            </a:r>
            <a:r>
              <a:rPr lang="en-US" err="1"/>
              <a:t>lưu</a:t>
            </a:r>
            <a:endParaRPr lang="vi-VN"/>
          </a:p>
          <a:p>
            <a:pPr marL="457200" lvl="1" indent="0">
              <a:buNone/>
            </a:pPr>
            <a:r>
              <a:rPr lang="en-US"/>
              <a:t>Sao </a:t>
            </a:r>
            <a:r>
              <a:rPr lang="en-US" err="1"/>
              <a:t>lưu</a:t>
            </a:r>
            <a:r>
              <a:rPr lang="en-US"/>
              <a:t> </a:t>
            </a:r>
            <a:r>
              <a:rPr lang="en-US" err="1"/>
              <a:t>toàn</a:t>
            </a:r>
            <a:r>
              <a:rPr lang="en-US"/>
              <a:t> </a:t>
            </a:r>
            <a:r>
              <a:rPr lang="en-US" err="1"/>
              <a:t>phần</a:t>
            </a:r>
            <a:r>
              <a:rPr lang="en-US"/>
              <a:t> (full backup):</a:t>
            </a:r>
          </a:p>
          <a:p>
            <a:pPr lvl="1">
              <a:buFont typeface="Wingdings" panose="05000000000000000000" pitchFamily="2" charset="2"/>
              <a:buChar char="§"/>
            </a:pPr>
            <a:endParaRPr lang="en-US"/>
          </a:p>
        </p:txBody>
      </p:sp>
      <p:sp>
        <p:nvSpPr>
          <p:cNvPr id="3" name="Title 2"/>
          <p:cNvSpPr>
            <a:spLocks noGrp="1"/>
          </p:cNvSpPr>
          <p:nvPr>
            <p:ph type="title"/>
          </p:nvPr>
        </p:nvSpPr>
        <p:spPr/>
        <p:txBody>
          <a:bodyPr/>
          <a:lstStyle/>
          <a:p>
            <a:r>
              <a:rPr lang="en-US"/>
              <a:t>I. Sao </a:t>
            </a:r>
            <a:r>
              <a:rPr lang="en-US" err="1"/>
              <a:t>lưu</a:t>
            </a:r>
            <a:r>
              <a:rPr lang="en-US"/>
              <a:t> </a:t>
            </a:r>
            <a:r>
              <a:rPr lang="en-US" err="1"/>
              <a:t>dữ</a:t>
            </a:r>
            <a:r>
              <a:rPr lang="en-US"/>
              <a:t> </a:t>
            </a:r>
            <a:r>
              <a:rPr lang="en-US" err="1"/>
              <a:t>liệu</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13</a:t>
            </a:fld>
            <a:endParaRPr lang="ru-RU"/>
          </a:p>
        </p:txBody>
      </p:sp>
      <p:pic>
        <p:nvPicPr>
          <p:cNvPr id="5" name="Picture 1">
            <a:extLst>
              <a:ext uri="{FF2B5EF4-FFF2-40B4-BE49-F238E27FC236}">
                <a16:creationId xmlns:a16="http://schemas.microsoft.com/office/drawing/2014/main" id="{4FFB66A4-D7BB-4D54-973B-74E9C6404E2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590800"/>
            <a:ext cx="7029450" cy="293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7777036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0" y="685800"/>
            <a:ext cx="9144000" cy="5257800"/>
          </a:xfrm>
        </p:spPr>
        <p:txBody>
          <a:bodyPr anchor="ctr"/>
          <a:lstStyle/>
          <a:p>
            <a:pPr marL="0" indent="0">
              <a:buNone/>
            </a:pPr>
            <a:r>
              <a:rPr lang="en-US"/>
              <a:t>1.2. </a:t>
            </a:r>
            <a:r>
              <a:rPr lang="en-US" err="1"/>
              <a:t>Kỹ</a:t>
            </a:r>
            <a:r>
              <a:rPr lang="en-US"/>
              <a:t> </a:t>
            </a:r>
            <a:r>
              <a:rPr lang="en-US" err="1"/>
              <a:t>thuật</a:t>
            </a:r>
            <a:r>
              <a:rPr lang="en-US"/>
              <a:t> </a:t>
            </a:r>
            <a:r>
              <a:rPr lang="en-US" err="1"/>
              <a:t>sao</a:t>
            </a:r>
            <a:r>
              <a:rPr lang="en-US"/>
              <a:t> </a:t>
            </a:r>
            <a:r>
              <a:rPr lang="en-US" err="1"/>
              <a:t>lưu</a:t>
            </a:r>
            <a:endParaRPr lang="vi-VN"/>
          </a:p>
          <a:p>
            <a:pPr marL="457200" lvl="1" indent="0">
              <a:buNone/>
            </a:pPr>
            <a:r>
              <a:rPr lang="en-US"/>
              <a:t>Sao </a:t>
            </a:r>
            <a:r>
              <a:rPr lang="en-US" err="1"/>
              <a:t>lưu</a:t>
            </a:r>
            <a:r>
              <a:rPr lang="en-US"/>
              <a:t> </a:t>
            </a:r>
            <a:r>
              <a:rPr lang="en-US" err="1"/>
              <a:t>toàn</a:t>
            </a:r>
            <a:r>
              <a:rPr lang="en-US"/>
              <a:t> </a:t>
            </a:r>
            <a:r>
              <a:rPr lang="en-US" err="1"/>
              <a:t>phần</a:t>
            </a:r>
            <a:r>
              <a:rPr lang="en-US"/>
              <a:t> (full backup):</a:t>
            </a:r>
          </a:p>
          <a:p>
            <a:pPr lvl="2">
              <a:buFont typeface="Wingdings" panose="05000000000000000000" pitchFamily="2" charset="2"/>
              <a:buChar char="§"/>
            </a:pPr>
            <a:r>
              <a:rPr lang="en-US" altLang="en-US" sz="2400" err="1"/>
              <a:t>Thực</a:t>
            </a:r>
            <a:r>
              <a:rPr lang="en-US" altLang="en-US" sz="2400"/>
              <a:t> </a:t>
            </a:r>
            <a:r>
              <a:rPr lang="en-US" altLang="en-US" sz="2400" err="1"/>
              <a:t>hiện</a:t>
            </a:r>
            <a:r>
              <a:rPr lang="en-US" altLang="en-US" sz="2400"/>
              <a:t> </a:t>
            </a:r>
            <a:r>
              <a:rPr lang="en-US" altLang="en-US" sz="2400" err="1"/>
              <a:t>sao</a:t>
            </a:r>
            <a:r>
              <a:rPr lang="en-US" altLang="en-US" sz="2400"/>
              <a:t> </a:t>
            </a:r>
            <a:r>
              <a:rPr lang="en-US" altLang="en-US" sz="2400" err="1"/>
              <a:t>lưu</a:t>
            </a:r>
            <a:r>
              <a:rPr lang="en-US" altLang="en-US" sz="2400"/>
              <a:t> </a:t>
            </a:r>
            <a:r>
              <a:rPr lang="en-US" altLang="en-US" sz="2400" err="1"/>
              <a:t>toàn</a:t>
            </a:r>
            <a:r>
              <a:rPr lang="en-US" altLang="en-US" sz="2400"/>
              <a:t> </a:t>
            </a:r>
            <a:r>
              <a:rPr lang="en-US" altLang="en-US" sz="2400" err="1"/>
              <a:t>bộ</a:t>
            </a:r>
            <a:r>
              <a:rPr lang="en-US" altLang="en-US" sz="2400"/>
              <a:t> </a:t>
            </a:r>
            <a:r>
              <a:rPr lang="en-US" altLang="en-US" sz="2400" err="1"/>
              <a:t>tệp</a:t>
            </a:r>
            <a:r>
              <a:rPr lang="en-US" altLang="en-US" sz="2400"/>
              <a:t> tin </a:t>
            </a:r>
            <a:r>
              <a:rPr lang="en-US" altLang="en-US" sz="2400" err="1"/>
              <a:t>của</a:t>
            </a:r>
            <a:r>
              <a:rPr lang="en-US" altLang="en-US" sz="2400"/>
              <a:t> </a:t>
            </a:r>
            <a:r>
              <a:rPr lang="en-US" altLang="en-US" sz="2400" err="1"/>
              <a:t>hệ</a:t>
            </a:r>
            <a:r>
              <a:rPr lang="en-US" altLang="en-US" sz="2400"/>
              <a:t> </a:t>
            </a:r>
            <a:r>
              <a:rPr lang="en-US" altLang="en-US" sz="2400" err="1"/>
              <a:t>điều</a:t>
            </a:r>
            <a:r>
              <a:rPr lang="en-US" altLang="en-US" sz="2400"/>
              <a:t> </a:t>
            </a:r>
            <a:r>
              <a:rPr lang="en-US" altLang="en-US" sz="2400" err="1"/>
              <a:t>hành</a:t>
            </a:r>
            <a:r>
              <a:rPr lang="en-US" altLang="en-US" sz="2400"/>
              <a:t>, </a:t>
            </a:r>
            <a:r>
              <a:rPr lang="en-US" altLang="en-US" sz="2400" err="1"/>
              <a:t>phần</a:t>
            </a:r>
            <a:r>
              <a:rPr lang="en-US" altLang="en-US" sz="2400"/>
              <a:t> </a:t>
            </a:r>
            <a:r>
              <a:rPr lang="en-US" altLang="en-US" sz="2400" err="1"/>
              <a:t>mềm</a:t>
            </a:r>
            <a:r>
              <a:rPr lang="en-US" altLang="en-US" sz="2400"/>
              <a:t> </a:t>
            </a:r>
            <a:r>
              <a:rPr lang="en-US" altLang="en-US" sz="2400" err="1"/>
              <a:t>cài</a:t>
            </a:r>
            <a:r>
              <a:rPr lang="en-US" altLang="en-US" sz="2400"/>
              <a:t> </a:t>
            </a:r>
            <a:r>
              <a:rPr lang="en-US" altLang="en-US" sz="2400" err="1"/>
              <a:t>đặt</a:t>
            </a:r>
            <a:r>
              <a:rPr lang="en-US" altLang="en-US" sz="2400"/>
              <a:t>, </a:t>
            </a:r>
            <a:r>
              <a:rPr lang="en-US" altLang="en-US" sz="2400" err="1"/>
              <a:t>dữ</a:t>
            </a:r>
            <a:r>
              <a:rPr lang="en-US" altLang="en-US" sz="2400"/>
              <a:t> </a:t>
            </a:r>
            <a:r>
              <a:rPr lang="en-US" altLang="en-US" sz="2400" err="1"/>
              <a:t>liệu</a:t>
            </a:r>
            <a:r>
              <a:rPr lang="en-US" altLang="en-US" sz="2400"/>
              <a:t>, </a:t>
            </a:r>
            <a:r>
              <a:rPr lang="en-US" altLang="en-US" sz="2400" err="1"/>
              <a:t>cơ</a:t>
            </a:r>
            <a:r>
              <a:rPr lang="en-US" altLang="en-US" sz="2400"/>
              <a:t> </a:t>
            </a:r>
            <a:r>
              <a:rPr lang="en-US" altLang="en-US" sz="2400" err="1"/>
              <a:t>sở</a:t>
            </a:r>
            <a:r>
              <a:rPr lang="en-US" altLang="en-US" sz="2400"/>
              <a:t> </a:t>
            </a:r>
            <a:r>
              <a:rPr lang="en-US" altLang="en-US" sz="2400" err="1"/>
              <a:t>dữ</a:t>
            </a:r>
            <a:r>
              <a:rPr lang="en-US" altLang="en-US" sz="2400"/>
              <a:t> </a:t>
            </a:r>
            <a:r>
              <a:rPr lang="en-US" altLang="en-US" sz="2400" err="1"/>
              <a:t>liệu</a:t>
            </a:r>
            <a:r>
              <a:rPr lang="en-US" altLang="en-US" sz="2400"/>
              <a:t>.</a:t>
            </a:r>
          </a:p>
          <a:p>
            <a:pPr lvl="2">
              <a:buFont typeface="Wingdings" panose="05000000000000000000" pitchFamily="2" charset="2"/>
              <a:buChar char="§"/>
            </a:pPr>
            <a:r>
              <a:rPr lang="en-US" altLang="en-US" sz="2400" err="1"/>
              <a:t>Có</a:t>
            </a:r>
            <a:r>
              <a:rPr lang="en-US" altLang="en-US" sz="2400"/>
              <a:t> </a:t>
            </a:r>
            <a:r>
              <a:rPr lang="en-US" altLang="en-US" sz="2400" err="1"/>
              <a:t>thể</a:t>
            </a:r>
            <a:r>
              <a:rPr lang="en-US" altLang="en-US" sz="2400"/>
              <a:t> </a:t>
            </a:r>
            <a:r>
              <a:rPr lang="en-US" altLang="en-US" sz="2400" err="1"/>
              <a:t>khôi</a:t>
            </a:r>
            <a:r>
              <a:rPr lang="en-US" altLang="en-US" sz="2400"/>
              <a:t> </a:t>
            </a:r>
            <a:r>
              <a:rPr lang="en-US" altLang="en-US" sz="2400" err="1"/>
              <a:t>phục</a:t>
            </a:r>
            <a:r>
              <a:rPr lang="en-US" altLang="en-US" sz="2400"/>
              <a:t> </a:t>
            </a:r>
            <a:r>
              <a:rPr lang="en-US" altLang="en-US" sz="2400" err="1"/>
              <a:t>tại</a:t>
            </a:r>
            <a:r>
              <a:rPr lang="en-US" altLang="en-US" sz="2400"/>
              <a:t> </a:t>
            </a:r>
            <a:r>
              <a:rPr lang="en-US" altLang="en-US" sz="2400" err="1"/>
              <a:t>các</a:t>
            </a:r>
            <a:r>
              <a:rPr lang="en-US" altLang="en-US" sz="2400"/>
              <a:t> </a:t>
            </a:r>
            <a:r>
              <a:rPr lang="en-US" altLang="en-US" sz="2400" err="1"/>
              <a:t>trạng</a:t>
            </a:r>
            <a:r>
              <a:rPr lang="en-US" altLang="en-US" sz="2400"/>
              <a:t> </a:t>
            </a:r>
            <a:r>
              <a:rPr lang="en-US" altLang="en-US" sz="2400" err="1"/>
              <a:t>thái</a:t>
            </a:r>
            <a:r>
              <a:rPr lang="en-US" altLang="en-US" sz="2400"/>
              <a:t> </a:t>
            </a:r>
            <a:r>
              <a:rPr lang="en-US" altLang="en-US" sz="2400" err="1"/>
              <a:t>đã</a:t>
            </a:r>
            <a:r>
              <a:rPr lang="en-US" altLang="en-US" sz="2400"/>
              <a:t> </a:t>
            </a:r>
            <a:r>
              <a:rPr lang="en-US" altLang="en-US" sz="2400" err="1"/>
              <a:t>sao</a:t>
            </a:r>
            <a:r>
              <a:rPr lang="en-US" altLang="en-US" sz="2400"/>
              <a:t> </a:t>
            </a:r>
            <a:r>
              <a:rPr lang="en-US" altLang="en-US" sz="2400" err="1"/>
              <a:t>lưu</a:t>
            </a:r>
            <a:endParaRPr lang="en-US" altLang="en-US" sz="2400"/>
          </a:p>
          <a:p>
            <a:pPr lvl="2">
              <a:buFont typeface="Wingdings" panose="05000000000000000000" pitchFamily="2" charset="2"/>
              <a:buChar char="§"/>
            </a:pPr>
            <a:r>
              <a:rPr lang="en-US" altLang="en-US" sz="2400" err="1"/>
              <a:t>Mất</a:t>
            </a:r>
            <a:r>
              <a:rPr lang="en-US" altLang="en-US" sz="2400"/>
              <a:t> </a:t>
            </a:r>
            <a:r>
              <a:rPr lang="en-US" altLang="en-US" sz="2400" err="1"/>
              <a:t>nhiều</a:t>
            </a:r>
            <a:r>
              <a:rPr lang="en-US" altLang="en-US" sz="2400"/>
              <a:t> dung </a:t>
            </a:r>
            <a:r>
              <a:rPr lang="en-US" altLang="en-US" sz="2400" err="1"/>
              <a:t>lượng</a:t>
            </a:r>
            <a:r>
              <a:rPr lang="en-US" altLang="en-US" sz="2400"/>
              <a:t> </a:t>
            </a:r>
            <a:r>
              <a:rPr lang="en-US" altLang="en-US" sz="2400" err="1"/>
              <a:t>bộ</a:t>
            </a:r>
            <a:r>
              <a:rPr lang="en-US" altLang="en-US" sz="2400"/>
              <a:t> </a:t>
            </a:r>
            <a:r>
              <a:rPr lang="en-US" altLang="en-US" sz="2400" err="1"/>
              <a:t>nhớ</a:t>
            </a:r>
            <a:endParaRPr lang="en-US" altLang="en-US" sz="2400"/>
          </a:p>
          <a:p>
            <a:pPr lvl="2">
              <a:buFont typeface="Wingdings" panose="05000000000000000000" pitchFamily="2" charset="2"/>
              <a:buChar char="§"/>
            </a:pPr>
            <a:r>
              <a:rPr lang="en-US" altLang="en-US" sz="2400" err="1"/>
              <a:t>Mất</a:t>
            </a:r>
            <a:r>
              <a:rPr lang="en-US" altLang="en-US" sz="2400"/>
              <a:t> </a:t>
            </a:r>
            <a:r>
              <a:rPr lang="en-US" altLang="en-US" sz="2400" err="1"/>
              <a:t>nhiều</a:t>
            </a:r>
            <a:r>
              <a:rPr lang="en-US" altLang="en-US" sz="2400"/>
              <a:t> </a:t>
            </a:r>
            <a:r>
              <a:rPr lang="en-US" altLang="en-US" sz="2400" err="1"/>
              <a:t>thời</a:t>
            </a:r>
            <a:r>
              <a:rPr lang="en-US" altLang="en-US" sz="2400"/>
              <a:t> </a:t>
            </a:r>
            <a:r>
              <a:rPr lang="en-US" altLang="en-US" sz="2400" err="1"/>
              <a:t>gian</a:t>
            </a:r>
            <a:r>
              <a:rPr lang="en-US" altLang="en-US" sz="2400"/>
              <a:t> </a:t>
            </a:r>
            <a:r>
              <a:rPr lang="en-US" altLang="en-US" sz="2400" err="1"/>
              <a:t>sao</a:t>
            </a:r>
            <a:r>
              <a:rPr lang="en-US" altLang="en-US" sz="2400"/>
              <a:t> </a:t>
            </a:r>
            <a:r>
              <a:rPr lang="en-US" altLang="en-US" sz="2400" err="1"/>
              <a:t>lưu</a:t>
            </a:r>
            <a:r>
              <a:rPr lang="en-US" altLang="en-US" sz="2400"/>
              <a:t> </a:t>
            </a:r>
            <a:r>
              <a:rPr lang="en-US" altLang="en-US" sz="2400" err="1"/>
              <a:t>và</a:t>
            </a:r>
            <a:r>
              <a:rPr lang="en-US" altLang="en-US" sz="2400"/>
              <a:t> </a:t>
            </a:r>
            <a:r>
              <a:rPr lang="en-US" altLang="en-US" sz="2400" err="1"/>
              <a:t>khôi</a:t>
            </a:r>
            <a:r>
              <a:rPr lang="en-US" altLang="en-US" sz="2400"/>
              <a:t> </a:t>
            </a:r>
            <a:r>
              <a:rPr lang="en-US" altLang="en-US" sz="2400" err="1"/>
              <a:t>phục</a:t>
            </a:r>
            <a:endParaRPr lang="en-US" altLang="en-US" sz="2400"/>
          </a:p>
          <a:p>
            <a:pPr lvl="1">
              <a:buFont typeface="Wingdings" panose="05000000000000000000" pitchFamily="2" charset="2"/>
              <a:buChar char="§"/>
            </a:pPr>
            <a:endParaRPr lang="en-US"/>
          </a:p>
          <a:p>
            <a:pPr lvl="1">
              <a:buFont typeface="Wingdings" panose="05000000000000000000" pitchFamily="2" charset="2"/>
              <a:buChar char="§"/>
            </a:pPr>
            <a:endParaRPr lang="en-US"/>
          </a:p>
        </p:txBody>
      </p:sp>
      <p:sp>
        <p:nvSpPr>
          <p:cNvPr id="3" name="Title 2"/>
          <p:cNvSpPr>
            <a:spLocks noGrp="1"/>
          </p:cNvSpPr>
          <p:nvPr>
            <p:ph type="title"/>
          </p:nvPr>
        </p:nvSpPr>
        <p:spPr/>
        <p:txBody>
          <a:bodyPr/>
          <a:lstStyle/>
          <a:p>
            <a:r>
              <a:rPr lang="en-US"/>
              <a:t>I. Sao </a:t>
            </a:r>
            <a:r>
              <a:rPr lang="en-US" err="1"/>
              <a:t>lưu</a:t>
            </a:r>
            <a:r>
              <a:rPr lang="en-US"/>
              <a:t> </a:t>
            </a:r>
            <a:r>
              <a:rPr lang="en-US" err="1"/>
              <a:t>dữ</a:t>
            </a:r>
            <a:r>
              <a:rPr lang="en-US"/>
              <a:t> </a:t>
            </a:r>
            <a:r>
              <a:rPr lang="en-US" err="1"/>
              <a:t>liệu</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14</a:t>
            </a:fld>
            <a:endParaRPr lang="ru-RU"/>
          </a:p>
        </p:txBody>
      </p:sp>
    </p:spTree>
    <p:extLst>
      <p:ext uri="{BB962C8B-B14F-4D97-AF65-F5344CB8AC3E}">
        <p14:creationId xmlns:p14="http://schemas.microsoft.com/office/powerpoint/2010/main" val="241590067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0" y="1219200"/>
            <a:ext cx="8839200" cy="4724400"/>
          </a:xfrm>
        </p:spPr>
        <p:txBody>
          <a:bodyPr anchor="ctr">
            <a:normAutofit/>
          </a:bodyPr>
          <a:lstStyle/>
          <a:p>
            <a:pPr marL="0" indent="0">
              <a:buNone/>
            </a:pPr>
            <a:r>
              <a:rPr lang="en-US"/>
              <a:t>1.2. </a:t>
            </a:r>
            <a:r>
              <a:rPr lang="en-US" err="1"/>
              <a:t>Kỹ</a:t>
            </a:r>
            <a:r>
              <a:rPr lang="en-US"/>
              <a:t> </a:t>
            </a:r>
            <a:r>
              <a:rPr lang="en-US" err="1"/>
              <a:t>thuật</a:t>
            </a:r>
            <a:r>
              <a:rPr lang="en-US"/>
              <a:t> </a:t>
            </a:r>
            <a:r>
              <a:rPr lang="en-US" err="1"/>
              <a:t>sao</a:t>
            </a:r>
            <a:r>
              <a:rPr lang="en-US"/>
              <a:t> </a:t>
            </a:r>
            <a:r>
              <a:rPr lang="en-US" err="1"/>
              <a:t>lưu</a:t>
            </a:r>
            <a:endParaRPr lang="vi-VN"/>
          </a:p>
          <a:p>
            <a:pPr marL="457200" lvl="1" indent="0">
              <a:buNone/>
            </a:pPr>
            <a:r>
              <a:rPr lang="en-US"/>
              <a:t>Sao </a:t>
            </a:r>
            <a:r>
              <a:rPr lang="en-US" err="1"/>
              <a:t>lưu</a:t>
            </a:r>
            <a:r>
              <a:rPr lang="en-US"/>
              <a:t> </a:t>
            </a:r>
            <a:r>
              <a:rPr lang="vi-VN" b="0" i="0">
                <a:solidFill>
                  <a:srgbClr val="000000"/>
                </a:solidFill>
                <a:effectLst/>
                <a:latin typeface="Roboto" panose="02000000000000000000" pitchFamily="2" charset="0"/>
              </a:rPr>
              <a:t>gia tăng </a:t>
            </a:r>
            <a:r>
              <a:rPr lang="en-US"/>
              <a:t>(</a:t>
            </a:r>
            <a:r>
              <a:rPr lang="en-US" b="0" i="0">
                <a:solidFill>
                  <a:srgbClr val="000000"/>
                </a:solidFill>
                <a:effectLst/>
                <a:latin typeface="Roboto" panose="02000000000000000000" pitchFamily="2" charset="0"/>
              </a:rPr>
              <a:t>incremental</a:t>
            </a:r>
            <a:r>
              <a:rPr lang="en-US"/>
              <a:t> backup):</a:t>
            </a:r>
          </a:p>
          <a:p>
            <a:pPr lvl="2" algn="just">
              <a:buFont typeface="Wingdings" panose="05000000000000000000" pitchFamily="2" charset="2"/>
              <a:buChar char="§"/>
            </a:pPr>
            <a:r>
              <a:rPr lang="en-US" altLang="en-US" sz="2400" err="1"/>
              <a:t>Thực</a:t>
            </a:r>
            <a:r>
              <a:rPr lang="en-US" altLang="en-US" sz="2400"/>
              <a:t> </a:t>
            </a:r>
            <a:r>
              <a:rPr lang="en-US" altLang="en-US" sz="2400" err="1"/>
              <a:t>hiện</a:t>
            </a:r>
            <a:r>
              <a:rPr lang="en-US" altLang="en-US" sz="2400"/>
              <a:t> </a:t>
            </a:r>
            <a:r>
              <a:rPr lang="en-US" altLang="en-US" sz="2400" err="1"/>
              <a:t>sao</a:t>
            </a:r>
            <a:r>
              <a:rPr lang="en-US" altLang="en-US" sz="2400"/>
              <a:t> </a:t>
            </a:r>
            <a:r>
              <a:rPr lang="en-US" altLang="en-US" sz="2400" err="1"/>
              <a:t>lưu</a:t>
            </a:r>
            <a:r>
              <a:rPr lang="en-US" altLang="en-US" sz="2400"/>
              <a:t> </a:t>
            </a:r>
            <a:r>
              <a:rPr lang="vi-VN" altLang="en-US" sz="2400"/>
              <a:t>chỉ các tệp và dữ liệu đã thay đổi kể từ khi sao lưu trước đó được thực hiện</a:t>
            </a:r>
            <a:r>
              <a:rPr lang="en-US" altLang="en-US" sz="2400"/>
              <a:t>.</a:t>
            </a:r>
          </a:p>
          <a:p>
            <a:pPr lvl="2" algn="just">
              <a:buFont typeface="Wingdings" panose="05000000000000000000" pitchFamily="2" charset="2"/>
              <a:buChar char="§"/>
            </a:pPr>
            <a:r>
              <a:rPr lang="en-US" altLang="en-US" sz="2400"/>
              <a:t>B</a:t>
            </a:r>
            <a:r>
              <a:rPr lang="vi-VN" altLang="en-US" sz="2400"/>
              <a:t>ản sao lưu trước đó có thể là bản sao lưu đầy đủ hoặc bản sao lưu gia tăng bổ sung</a:t>
            </a:r>
            <a:r>
              <a:rPr lang="en-US" altLang="en-US" sz="2400"/>
              <a:t>.</a:t>
            </a:r>
          </a:p>
          <a:p>
            <a:pPr lvl="2" algn="just">
              <a:buFont typeface="Wingdings" panose="05000000000000000000" pitchFamily="2" charset="2"/>
              <a:buChar char="§"/>
            </a:pPr>
            <a:r>
              <a:rPr lang="vi-VN" sz="2400" b="0" i="0">
                <a:solidFill>
                  <a:srgbClr val="000000"/>
                </a:solidFill>
                <a:effectLst/>
                <a:latin typeface="Roboto" panose="02000000000000000000" pitchFamily="2" charset="0"/>
              </a:rPr>
              <a:t>Mục đích của sao lưu gia tăng là ghi lại các thay đổi kể từ khi điểm chuẩn trước đó được thiết lập</a:t>
            </a:r>
            <a:r>
              <a:rPr lang="en-US" sz="2400" b="0" i="0">
                <a:solidFill>
                  <a:srgbClr val="000000"/>
                </a:solidFill>
                <a:effectLst/>
                <a:latin typeface="Roboto" panose="02000000000000000000" pitchFamily="2" charset="0"/>
              </a:rPr>
              <a:t>.</a:t>
            </a:r>
            <a:endParaRPr lang="en-US" altLang="en-US" sz="2400"/>
          </a:p>
          <a:p>
            <a:pPr lvl="1">
              <a:buFont typeface="Wingdings" panose="05000000000000000000" pitchFamily="2" charset="2"/>
              <a:buChar char="§"/>
            </a:pPr>
            <a:endParaRPr lang="en-US"/>
          </a:p>
          <a:p>
            <a:pPr lvl="1">
              <a:buFont typeface="Wingdings" panose="05000000000000000000" pitchFamily="2" charset="2"/>
              <a:buChar char="§"/>
            </a:pPr>
            <a:endParaRPr lang="en-US"/>
          </a:p>
        </p:txBody>
      </p:sp>
      <p:sp>
        <p:nvSpPr>
          <p:cNvPr id="3" name="Title 2"/>
          <p:cNvSpPr>
            <a:spLocks noGrp="1"/>
          </p:cNvSpPr>
          <p:nvPr>
            <p:ph type="title"/>
          </p:nvPr>
        </p:nvSpPr>
        <p:spPr/>
        <p:txBody>
          <a:bodyPr/>
          <a:lstStyle/>
          <a:p>
            <a:r>
              <a:rPr lang="en-US"/>
              <a:t>I. Sao </a:t>
            </a:r>
            <a:r>
              <a:rPr lang="en-US" err="1"/>
              <a:t>lưu</a:t>
            </a:r>
            <a:r>
              <a:rPr lang="en-US"/>
              <a:t> </a:t>
            </a:r>
            <a:r>
              <a:rPr lang="en-US" err="1"/>
              <a:t>dữ</a:t>
            </a:r>
            <a:r>
              <a:rPr lang="en-US"/>
              <a:t> </a:t>
            </a:r>
            <a:r>
              <a:rPr lang="en-US" err="1"/>
              <a:t>liệu</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15</a:t>
            </a:fld>
            <a:endParaRPr lang="ru-RU"/>
          </a:p>
        </p:txBody>
      </p:sp>
    </p:spTree>
    <p:extLst>
      <p:ext uri="{BB962C8B-B14F-4D97-AF65-F5344CB8AC3E}">
        <p14:creationId xmlns:p14="http://schemas.microsoft.com/office/powerpoint/2010/main" val="219314062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0" y="838200"/>
            <a:ext cx="8839200" cy="2113722"/>
          </a:xfrm>
        </p:spPr>
        <p:txBody>
          <a:bodyPr anchor="ctr">
            <a:normAutofit fontScale="92500" lnSpcReduction="10000"/>
          </a:bodyPr>
          <a:lstStyle/>
          <a:p>
            <a:pPr marL="0" indent="0">
              <a:buNone/>
            </a:pPr>
            <a:r>
              <a:rPr lang="en-US"/>
              <a:t>1.2. </a:t>
            </a:r>
            <a:r>
              <a:rPr lang="en-US" err="1"/>
              <a:t>Kỹ</a:t>
            </a:r>
            <a:r>
              <a:rPr lang="en-US"/>
              <a:t> </a:t>
            </a:r>
            <a:r>
              <a:rPr lang="en-US" err="1"/>
              <a:t>thuật</a:t>
            </a:r>
            <a:r>
              <a:rPr lang="en-US"/>
              <a:t> </a:t>
            </a:r>
            <a:r>
              <a:rPr lang="en-US" err="1"/>
              <a:t>sao</a:t>
            </a:r>
            <a:r>
              <a:rPr lang="en-US"/>
              <a:t> </a:t>
            </a:r>
            <a:r>
              <a:rPr lang="en-US" err="1"/>
              <a:t>lưu</a:t>
            </a:r>
            <a:endParaRPr lang="vi-VN"/>
          </a:p>
          <a:p>
            <a:pPr marL="457200" lvl="1" indent="0">
              <a:buNone/>
            </a:pPr>
            <a:r>
              <a:rPr lang="en-US"/>
              <a:t>Sao </a:t>
            </a:r>
            <a:r>
              <a:rPr lang="en-US" err="1"/>
              <a:t>lưu</a:t>
            </a:r>
            <a:r>
              <a:rPr lang="en-US"/>
              <a:t> </a:t>
            </a:r>
            <a:r>
              <a:rPr lang="vi-VN" b="0" i="0">
                <a:solidFill>
                  <a:srgbClr val="000000"/>
                </a:solidFill>
                <a:effectLst/>
                <a:latin typeface="Roboto" panose="02000000000000000000" pitchFamily="2" charset="0"/>
              </a:rPr>
              <a:t>gia tăng </a:t>
            </a:r>
            <a:r>
              <a:rPr lang="en-US"/>
              <a:t>(</a:t>
            </a:r>
            <a:r>
              <a:rPr lang="en-US" b="0" i="0">
                <a:solidFill>
                  <a:srgbClr val="000000"/>
                </a:solidFill>
                <a:effectLst/>
                <a:latin typeface="Roboto" panose="02000000000000000000" pitchFamily="2" charset="0"/>
              </a:rPr>
              <a:t>incremental</a:t>
            </a:r>
            <a:r>
              <a:rPr lang="en-US"/>
              <a:t> backup):</a:t>
            </a:r>
          </a:p>
          <a:p>
            <a:pPr marL="457200" lvl="1" indent="0" algn="just">
              <a:buNone/>
            </a:pPr>
            <a:r>
              <a:rPr lang="en-US" sz="2400" b="1" u="sng" err="1"/>
              <a:t>Ví</a:t>
            </a:r>
            <a:r>
              <a:rPr lang="en-US" sz="2400" b="1" u="sng"/>
              <a:t> </a:t>
            </a:r>
            <a:r>
              <a:rPr lang="en-US" sz="2400" b="1" u="sng" err="1"/>
              <a:t>dụ</a:t>
            </a:r>
            <a:r>
              <a:rPr lang="en-US" sz="2400" b="1"/>
              <a:t>: </a:t>
            </a:r>
            <a:r>
              <a:rPr lang="vi-VN" sz="2000" b="0" i="0">
                <a:solidFill>
                  <a:srgbClr val="000000"/>
                </a:solidFill>
                <a:effectLst/>
                <a:latin typeface="Roboto" panose="02000000000000000000" pitchFamily="2" charset="0"/>
              </a:rPr>
              <a:t>Toàn bộ dữ liệu của một công ty vào thứ hai sẽ được sao lưu gia tăng vào thứ ba, và những thay đổi vào thứ ba sẽ tiếp tục được sao lưu gia tăng vào thứ 4, cứ như vậy, quá trình sẽ liên tục diễn ra</a:t>
            </a:r>
            <a:endParaRPr lang="en-US" sz="2000"/>
          </a:p>
          <a:p>
            <a:pPr lvl="1">
              <a:buFont typeface="Wingdings" panose="05000000000000000000" pitchFamily="2" charset="2"/>
              <a:buChar char="§"/>
            </a:pPr>
            <a:endParaRPr lang="en-US"/>
          </a:p>
        </p:txBody>
      </p:sp>
      <p:sp>
        <p:nvSpPr>
          <p:cNvPr id="3" name="Title 2"/>
          <p:cNvSpPr>
            <a:spLocks noGrp="1"/>
          </p:cNvSpPr>
          <p:nvPr>
            <p:ph type="title"/>
          </p:nvPr>
        </p:nvSpPr>
        <p:spPr/>
        <p:txBody>
          <a:bodyPr/>
          <a:lstStyle/>
          <a:p>
            <a:r>
              <a:rPr lang="en-US"/>
              <a:t>I. Sao </a:t>
            </a:r>
            <a:r>
              <a:rPr lang="en-US" err="1"/>
              <a:t>lưu</a:t>
            </a:r>
            <a:r>
              <a:rPr lang="en-US"/>
              <a:t> </a:t>
            </a:r>
            <a:r>
              <a:rPr lang="en-US" err="1"/>
              <a:t>dữ</a:t>
            </a:r>
            <a:r>
              <a:rPr lang="en-US"/>
              <a:t> </a:t>
            </a:r>
            <a:r>
              <a:rPr lang="en-US" err="1"/>
              <a:t>liệu</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16</a:t>
            </a:fld>
            <a:endParaRPr lang="ru-RU"/>
          </a:p>
        </p:txBody>
      </p:sp>
      <p:pic>
        <p:nvPicPr>
          <p:cNvPr id="6" name="Picture 5">
            <a:extLst>
              <a:ext uri="{FF2B5EF4-FFF2-40B4-BE49-F238E27FC236}">
                <a16:creationId xmlns:a16="http://schemas.microsoft.com/office/drawing/2014/main" id="{8D1F9551-8322-42D4-9B09-CAA1EBD678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2819400"/>
            <a:ext cx="6248400" cy="3671740"/>
          </a:xfrm>
          <a:prstGeom prst="rect">
            <a:avLst/>
          </a:prstGeom>
        </p:spPr>
      </p:pic>
    </p:spTree>
    <p:extLst>
      <p:ext uri="{BB962C8B-B14F-4D97-AF65-F5344CB8AC3E}">
        <p14:creationId xmlns:p14="http://schemas.microsoft.com/office/powerpoint/2010/main" val="6799189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0" y="685800"/>
            <a:ext cx="8839200" cy="4724400"/>
          </a:xfrm>
        </p:spPr>
        <p:txBody>
          <a:bodyPr anchor="ctr">
            <a:normAutofit/>
          </a:bodyPr>
          <a:lstStyle/>
          <a:p>
            <a:pPr marL="0" indent="0">
              <a:buNone/>
            </a:pPr>
            <a:r>
              <a:rPr lang="en-US"/>
              <a:t>1.2. </a:t>
            </a:r>
            <a:r>
              <a:rPr lang="en-US" err="1"/>
              <a:t>Kỹ</a:t>
            </a:r>
            <a:r>
              <a:rPr lang="en-US"/>
              <a:t> </a:t>
            </a:r>
            <a:r>
              <a:rPr lang="en-US" err="1"/>
              <a:t>thuật</a:t>
            </a:r>
            <a:r>
              <a:rPr lang="en-US"/>
              <a:t> </a:t>
            </a:r>
            <a:r>
              <a:rPr lang="en-US" err="1"/>
              <a:t>sao</a:t>
            </a:r>
            <a:r>
              <a:rPr lang="en-US"/>
              <a:t> </a:t>
            </a:r>
            <a:r>
              <a:rPr lang="en-US" err="1"/>
              <a:t>lưu</a:t>
            </a:r>
            <a:endParaRPr lang="vi-VN"/>
          </a:p>
          <a:p>
            <a:pPr marL="457200" lvl="1" indent="0">
              <a:buNone/>
            </a:pPr>
            <a:r>
              <a:rPr lang="en-US"/>
              <a:t>Sao </a:t>
            </a:r>
            <a:r>
              <a:rPr lang="en-US" err="1"/>
              <a:t>lưu</a:t>
            </a:r>
            <a:r>
              <a:rPr lang="en-US"/>
              <a:t> </a:t>
            </a:r>
            <a:r>
              <a:rPr lang="vi-VN" b="0" i="0">
                <a:solidFill>
                  <a:srgbClr val="000000"/>
                </a:solidFill>
                <a:effectLst/>
                <a:latin typeface="Roboto" panose="02000000000000000000" pitchFamily="2" charset="0"/>
              </a:rPr>
              <a:t>gia tăng </a:t>
            </a:r>
            <a:r>
              <a:rPr lang="en-US"/>
              <a:t>(</a:t>
            </a:r>
            <a:r>
              <a:rPr lang="en-US" b="0" i="0">
                <a:solidFill>
                  <a:srgbClr val="000000"/>
                </a:solidFill>
                <a:effectLst/>
                <a:latin typeface="Roboto" panose="02000000000000000000" pitchFamily="2" charset="0"/>
              </a:rPr>
              <a:t>incremental</a:t>
            </a:r>
            <a:r>
              <a:rPr lang="en-US"/>
              <a:t> backup):</a:t>
            </a:r>
          </a:p>
          <a:p>
            <a:pPr lvl="2" algn="just">
              <a:buFont typeface="Wingdings" panose="05000000000000000000" pitchFamily="2" charset="2"/>
              <a:buChar char="§"/>
            </a:pPr>
            <a:r>
              <a:rPr lang="en-US" altLang="en-US" sz="2400"/>
              <a:t>Incremental backup </a:t>
            </a:r>
            <a:r>
              <a:rPr lang="en-US" altLang="en-US" sz="2400" err="1"/>
              <a:t>toàn</a:t>
            </a:r>
            <a:r>
              <a:rPr lang="en-US" altLang="en-US" sz="2400"/>
              <a:t> </a:t>
            </a:r>
            <a:r>
              <a:rPr lang="en-US" altLang="en-US" sz="2400" err="1"/>
              <a:t>bộ</a:t>
            </a:r>
            <a:r>
              <a:rPr lang="en-US" altLang="en-US" sz="2400"/>
              <a:t> </a:t>
            </a:r>
            <a:r>
              <a:rPr lang="en-US" altLang="en-US" sz="2400" err="1"/>
              <a:t>tổng</a:t>
            </a:r>
            <a:r>
              <a:rPr lang="en-US" altLang="en-US" sz="2400"/>
              <a:t> </a:t>
            </a:r>
            <a:r>
              <a:rPr lang="en-US" altLang="en-US" sz="2400" err="1"/>
              <a:t>hợp</a:t>
            </a:r>
            <a:endParaRPr lang="en-US" altLang="en-US" sz="2400"/>
          </a:p>
          <a:p>
            <a:pPr lvl="2" algn="just">
              <a:buFont typeface="Wingdings" panose="05000000000000000000" pitchFamily="2" charset="2"/>
              <a:buChar char="§"/>
            </a:pPr>
            <a:r>
              <a:rPr lang="en-US" sz="2400"/>
              <a:t>Incremental backup </a:t>
            </a:r>
            <a:r>
              <a:rPr lang="en-US" sz="2400" err="1"/>
              <a:t>cấp</a:t>
            </a:r>
            <a:r>
              <a:rPr lang="en-US" sz="2400"/>
              <a:t> </a:t>
            </a:r>
            <a:r>
              <a:rPr lang="en-US" sz="2400" err="1"/>
              <a:t>độ</a:t>
            </a:r>
            <a:r>
              <a:rPr lang="en-US" sz="2400"/>
              <a:t> </a:t>
            </a:r>
            <a:r>
              <a:rPr lang="en-US" sz="2400" err="1"/>
              <a:t>khối</a:t>
            </a:r>
            <a:endParaRPr lang="en-US" sz="2400"/>
          </a:p>
          <a:p>
            <a:pPr lvl="2" algn="just">
              <a:buFont typeface="Wingdings" panose="05000000000000000000" pitchFamily="2" charset="2"/>
              <a:buChar char="§"/>
            </a:pPr>
            <a:r>
              <a:rPr lang="en-US" sz="2400"/>
              <a:t>Incremental backup </a:t>
            </a:r>
            <a:r>
              <a:rPr lang="en-US" sz="2400" err="1"/>
              <a:t>cấp</a:t>
            </a:r>
            <a:r>
              <a:rPr lang="en-US" sz="2400"/>
              <a:t> </a:t>
            </a:r>
            <a:r>
              <a:rPr lang="en-US" sz="2400" err="1"/>
              <a:t>độ</a:t>
            </a:r>
            <a:r>
              <a:rPr lang="en-US" sz="2400"/>
              <a:t> byte</a:t>
            </a:r>
          </a:p>
          <a:p>
            <a:pPr lvl="2" algn="just">
              <a:buFont typeface="Wingdings" panose="05000000000000000000" pitchFamily="2" charset="2"/>
              <a:buChar char="§"/>
            </a:pPr>
            <a:r>
              <a:rPr lang="en-US" sz="2400"/>
              <a:t>Incremental backup </a:t>
            </a:r>
            <a:r>
              <a:rPr lang="en-US" sz="2400" err="1"/>
              <a:t>vĩnh</a:t>
            </a:r>
            <a:r>
              <a:rPr lang="en-US" sz="2400"/>
              <a:t> </a:t>
            </a:r>
            <a:r>
              <a:rPr lang="en-US" sz="2400" err="1"/>
              <a:t>viễn</a:t>
            </a:r>
            <a:r>
              <a:rPr lang="en-US" sz="2400"/>
              <a:t> </a:t>
            </a:r>
            <a:r>
              <a:rPr lang="en-US" sz="2400" err="1"/>
              <a:t>tăng</a:t>
            </a:r>
            <a:r>
              <a:rPr lang="en-US" sz="2400"/>
              <a:t> </a:t>
            </a:r>
            <a:r>
              <a:rPr lang="en-US" sz="2400" err="1"/>
              <a:t>dần</a:t>
            </a:r>
            <a:endParaRPr lang="en-US" sz="2400"/>
          </a:p>
          <a:p>
            <a:pPr lvl="2" algn="just">
              <a:buFont typeface="Wingdings" panose="05000000000000000000" pitchFamily="2" charset="2"/>
              <a:buChar char="§"/>
            </a:pPr>
            <a:r>
              <a:rPr lang="en-US" sz="2400"/>
              <a:t>Incremental backup </a:t>
            </a:r>
            <a:r>
              <a:rPr lang="en-US" sz="2400" err="1"/>
              <a:t>nhiều</a:t>
            </a:r>
            <a:r>
              <a:rPr lang="en-US" sz="2400"/>
              <a:t> </a:t>
            </a:r>
            <a:r>
              <a:rPr lang="en-US" sz="2400" err="1"/>
              <a:t>cấp</a:t>
            </a:r>
            <a:endParaRPr lang="en-US" sz="2400"/>
          </a:p>
          <a:p>
            <a:pPr lvl="1">
              <a:buFont typeface="Wingdings" panose="05000000000000000000" pitchFamily="2" charset="2"/>
              <a:buChar char="§"/>
            </a:pPr>
            <a:endParaRPr lang="en-US"/>
          </a:p>
        </p:txBody>
      </p:sp>
      <p:sp>
        <p:nvSpPr>
          <p:cNvPr id="3" name="Title 2"/>
          <p:cNvSpPr>
            <a:spLocks noGrp="1"/>
          </p:cNvSpPr>
          <p:nvPr>
            <p:ph type="title"/>
          </p:nvPr>
        </p:nvSpPr>
        <p:spPr/>
        <p:txBody>
          <a:bodyPr/>
          <a:lstStyle/>
          <a:p>
            <a:r>
              <a:rPr lang="en-US"/>
              <a:t>I. Sao </a:t>
            </a:r>
            <a:r>
              <a:rPr lang="en-US" err="1"/>
              <a:t>lưu</a:t>
            </a:r>
            <a:r>
              <a:rPr lang="en-US"/>
              <a:t> </a:t>
            </a:r>
            <a:r>
              <a:rPr lang="en-US" err="1"/>
              <a:t>dữ</a:t>
            </a:r>
            <a:r>
              <a:rPr lang="en-US"/>
              <a:t> </a:t>
            </a:r>
            <a:r>
              <a:rPr lang="en-US" err="1"/>
              <a:t>liệu</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17</a:t>
            </a:fld>
            <a:endParaRPr lang="ru-RU"/>
          </a:p>
        </p:txBody>
      </p:sp>
    </p:spTree>
    <p:extLst>
      <p:ext uri="{BB962C8B-B14F-4D97-AF65-F5344CB8AC3E}">
        <p14:creationId xmlns:p14="http://schemas.microsoft.com/office/powerpoint/2010/main" val="141238143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4293" y="685800"/>
            <a:ext cx="8839200" cy="4724400"/>
          </a:xfrm>
        </p:spPr>
        <p:txBody>
          <a:bodyPr anchor="ctr">
            <a:normAutofit/>
          </a:bodyPr>
          <a:lstStyle/>
          <a:p>
            <a:pPr marL="0" indent="0">
              <a:buNone/>
            </a:pPr>
            <a:r>
              <a:rPr lang="en-US"/>
              <a:t>1.2. </a:t>
            </a:r>
            <a:r>
              <a:rPr lang="en-US" err="1"/>
              <a:t>Kỹ</a:t>
            </a:r>
            <a:r>
              <a:rPr lang="en-US"/>
              <a:t> </a:t>
            </a:r>
            <a:r>
              <a:rPr lang="en-US" err="1"/>
              <a:t>thuật</a:t>
            </a:r>
            <a:r>
              <a:rPr lang="en-US"/>
              <a:t> </a:t>
            </a:r>
            <a:r>
              <a:rPr lang="en-US" err="1"/>
              <a:t>sao</a:t>
            </a:r>
            <a:r>
              <a:rPr lang="en-US"/>
              <a:t> </a:t>
            </a:r>
            <a:r>
              <a:rPr lang="en-US" err="1"/>
              <a:t>lưu</a:t>
            </a:r>
            <a:endParaRPr lang="vi-VN"/>
          </a:p>
          <a:p>
            <a:pPr marL="457200" lvl="1" indent="0">
              <a:buNone/>
            </a:pPr>
            <a:r>
              <a:rPr lang="en-US"/>
              <a:t>Sao </a:t>
            </a:r>
            <a:r>
              <a:rPr lang="en-US" err="1"/>
              <a:t>lưu</a:t>
            </a:r>
            <a:r>
              <a:rPr lang="en-US"/>
              <a:t> </a:t>
            </a:r>
            <a:r>
              <a:rPr lang="vi-VN" b="0" i="0">
                <a:solidFill>
                  <a:srgbClr val="000000"/>
                </a:solidFill>
                <a:effectLst/>
                <a:latin typeface="Roboto" panose="02000000000000000000" pitchFamily="2" charset="0"/>
              </a:rPr>
              <a:t>gia tăng </a:t>
            </a:r>
            <a:r>
              <a:rPr lang="en-US"/>
              <a:t>(</a:t>
            </a:r>
            <a:r>
              <a:rPr lang="en-US" b="0" i="0">
                <a:solidFill>
                  <a:srgbClr val="000000"/>
                </a:solidFill>
                <a:effectLst/>
                <a:latin typeface="Roboto" panose="02000000000000000000" pitchFamily="2" charset="0"/>
              </a:rPr>
              <a:t>incremental</a:t>
            </a:r>
            <a:r>
              <a:rPr lang="en-US"/>
              <a:t> backup):</a:t>
            </a:r>
          </a:p>
          <a:p>
            <a:pPr lvl="2" algn="just">
              <a:buFont typeface="Wingdings" panose="05000000000000000000" pitchFamily="2" charset="2"/>
              <a:buChar char="§"/>
            </a:pPr>
            <a:r>
              <a:rPr lang="en-US" altLang="en-US" sz="2400"/>
              <a:t>Incremental backup </a:t>
            </a:r>
            <a:r>
              <a:rPr lang="en-US" altLang="en-US" sz="2400" err="1"/>
              <a:t>toàn</a:t>
            </a:r>
            <a:r>
              <a:rPr lang="en-US" altLang="en-US" sz="2400"/>
              <a:t> </a:t>
            </a:r>
            <a:r>
              <a:rPr lang="en-US" altLang="en-US" sz="2400" err="1"/>
              <a:t>bộ</a:t>
            </a:r>
            <a:r>
              <a:rPr lang="en-US" altLang="en-US" sz="2400"/>
              <a:t> </a:t>
            </a:r>
            <a:r>
              <a:rPr lang="en-US" altLang="en-US" sz="2400" err="1"/>
              <a:t>tổng</a:t>
            </a:r>
            <a:r>
              <a:rPr lang="en-US" altLang="en-US" sz="2400"/>
              <a:t> </a:t>
            </a:r>
            <a:r>
              <a:rPr lang="en-US" altLang="en-US" sz="2400" err="1"/>
              <a:t>hợp</a:t>
            </a:r>
            <a:endParaRPr lang="en-US" altLang="en-US" sz="2400"/>
          </a:p>
          <a:p>
            <a:pPr lvl="3" algn="just">
              <a:buFont typeface="Wingdings" panose="05000000000000000000" pitchFamily="2" charset="2"/>
              <a:buChar char="§"/>
            </a:pPr>
            <a:r>
              <a:rPr lang="vi-VN" sz="1600" b="0" i="0">
                <a:solidFill>
                  <a:srgbClr val="000000"/>
                </a:solidFill>
                <a:effectLst/>
                <a:latin typeface="Roboto" panose="02000000000000000000" pitchFamily="2" charset="0"/>
              </a:rPr>
              <a:t>Một bản backup đầy đủ được thực hiện bằng cách nó sẽ đọc bản sao lưu đầy đủ trước đó và các bản sao lưu gia tăng tiếp theo thay vì đọc dữ liệu từ bộ lưu trữ chính.</a:t>
            </a:r>
            <a:endParaRPr lang="en-US" altLang="en-US" sz="2000"/>
          </a:p>
          <a:p>
            <a:pPr lvl="2" algn="just">
              <a:buFont typeface="Wingdings" panose="05000000000000000000" pitchFamily="2" charset="2"/>
              <a:buChar char="§"/>
            </a:pPr>
            <a:r>
              <a:rPr lang="en-US" sz="2400"/>
              <a:t>Incremental backup </a:t>
            </a:r>
            <a:r>
              <a:rPr lang="en-US" sz="2400" err="1"/>
              <a:t>cấp</a:t>
            </a:r>
            <a:r>
              <a:rPr lang="en-US" sz="2400"/>
              <a:t> </a:t>
            </a:r>
            <a:r>
              <a:rPr lang="en-US" sz="2400" err="1"/>
              <a:t>độ</a:t>
            </a:r>
            <a:r>
              <a:rPr lang="en-US" sz="2400"/>
              <a:t> </a:t>
            </a:r>
            <a:r>
              <a:rPr lang="en-US" sz="2400" err="1"/>
              <a:t>khối</a:t>
            </a:r>
            <a:endParaRPr lang="en-US" sz="2400"/>
          </a:p>
          <a:p>
            <a:pPr lvl="3" algn="just">
              <a:buFont typeface="Wingdings" panose="05000000000000000000" pitchFamily="2" charset="2"/>
              <a:buChar char="§"/>
            </a:pPr>
            <a:r>
              <a:rPr lang="vi-VN" sz="1600" b="0" i="0">
                <a:solidFill>
                  <a:srgbClr val="000000"/>
                </a:solidFill>
                <a:effectLst/>
                <a:latin typeface="Roboto" panose="02000000000000000000" pitchFamily="2" charset="0"/>
              </a:rPr>
              <a:t>Là hình thức incremental backup phổ biến trong đó phần mềm sao lưu sao lưu các khối lưu trữ đã được ghi thay vì sao lưu các tệp và thư mục. Sao lưu cấp khối hiệu quả hơn sao lưu cấp tệp vì chỉ các khối thay đổi được sao lưu, còn với phần mềm phải sao lưu toàn bộ tệp.</a:t>
            </a:r>
            <a:endParaRPr lang="en-US" sz="2000"/>
          </a:p>
          <a:p>
            <a:pPr lvl="1">
              <a:buFont typeface="Wingdings" panose="05000000000000000000" pitchFamily="2" charset="2"/>
              <a:buChar char="§"/>
            </a:pPr>
            <a:endParaRPr lang="en-US"/>
          </a:p>
        </p:txBody>
      </p:sp>
      <p:sp>
        <p:nvSpPr>
          <p:cNvPr id="3" name="Title 2"/>
          <p:cNvSpPr>
            <a:spLocks noGrp="1"/>
          </p:cNvSpPr>
          <p:nvPr>
            <p:ph type="title"/>
          </p:nvPr>
        </p:nvSpPr>
        <p:spPr/>
        <p:txBody>
          <a:bodyPr/>
          <a:lstStyle/>
          <a:p>
            <a:r>
              <a:rPr lang="en-US"/>
              <a:t>I. Sao </a:t>
            </a:r>
            <a:r>
              <a:rPr lang="en-US" err="1"/>
              <a:t>lưu</a:t>
            </a:r>
            <a:r>
              <a:rPr lang="en-US"/>
              <a:t> </a:t>
            </a:r>
            <a:r>
              <a:rPr lang="en-US" err="1"/>
              <a:t>dữ</a:t>
            </a:r>
            <a:r>
              <a:rPr lang="en-US"/>
              <a:t> </a:t>
            </a:r>
            <a:r>
              <a:rPr lang="en-US" err="1"/>
              <a:t>liệu</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18</a:t>
            </a:fld>
            <a:endParaRPr lang="ru-RU"/>
          </a:p>
        </p:txBody>
      </p:sp>
    </p:spTree>
    <p:extLst>
      <p:ext uri="{BB962C8B-B14F-4D97-AF65-F5344CB8AC3E}">
        <p14:creationId xmlns:p14="http://schemas.microsoft.com/office/powerpoint/2010/main" val="1999503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14232" y="685800"/>
            <a:ext cx="8839200" cy="4724400"/>
          </a:xfrm>
        </p:spPr>
        <p:txBody>
          <a:bodyPr anchor="ctr">
            <a:normAutofit/>
          </a:bodyPr>
          <a:lstStyle/>
          <a:p>
            <a:pPr marL="0" indent="0">
              <a:buNone/>
            </a:pPr>
            <a:r>
              <a:rPr lang="en-US"/>
              <a:t>1.2. </a:t>
            </a:r>
            <a:r>
              <a:rPr lang="en-US" err="1"/>
              <a:t>Kỹ</a:t>
            </a:r>
            <a:r>
              <a:rPr lang="en-US"/>
              <a:t> </a:t>
            </a:r>
            <a:r>
              <a:rPr lang="en-US" err="1"/>
              <a:t>thuật</a:t>
            </a:r>
            <a:r>
              <a:rPr lang="en-US"/>
              <a:t> </a:t>
            </a:r>
            <a:r>
              <a:rPr lang="en-US" err="1"/>
              <a:t>sao</a:t>
            </a:r>
            <a:r>
              <a:rPr lang="en-US"/>
              <a:t> </a:t>
            </a:r>
            <a:r>
              <a:rPr lang="en-US" err="1"/>
              <a:t>lưu</a:t>
            </a:r>
            <a:endParaRPr lang="vi-VN"/>
          </a:p>
          <a:p>
            <a:pPr marL="457200" lvl="1" indent="0">
              <a:buNone/>
            </a:pPr>
            <a:r>
              <a:rPr lang="en-US"/>
              <a:t>Sao </a:t>
            </a:r>
            <a:r>
              <a:rPr lang="en-US" err="1"/>
              <a:t>lưu</a:t>
            </a:r>
            <a:r>
              <a:rPr lang="en-US"/>
              <a:t> </a:t>
            </a:r>
            <a:r>
              <a:rPr lang="vi-VN" b="0" i="0">
                <a:solidFill>
                  <a:srgbClr val="000000"/>
                </a:solidFill>
                <a:effectLst/>
                <a:latin typeface="Roboto" panose="02000000000000000000" pitchFamily="2" charset="0"/>
              </a:rPr>
              <a:t>gia tăng </a:t>
            </a:r>
            <a:r>
              <a:rPr lang="en-US"/>
              <a:t>(</a:t>
            </a:r>
            <a:r>
              <a:rPr lang="en-US" b="0" i="0">
                <a:solidFill>
                  <a:srgbClr val="000000"/>
                </a:solidFill>
                <a:effectLst/>
                <a:latin typeface="Roboto" panose="02000000000000000000" pitchFamily="2" charset="0"/>
              </a:rPr>
              <a:t>incremental</a:t>
            </a:r>
            <a:r>
              <a:rPr lang="en-US"/>
              <a:t> backup):</a:t>
            </a:r>
          </a:p>
          <a:p>
            <a:pPr lvl="2" algn="just">
              <a:buFont typeface="Wingdings" panose="05000000000000000000" pitchFamily="2" charset="2"/>
              <a:buChar char="§"/>
            </a:pPr>
            <a:r>
              <a:rPr lang="en-US" sz="2400"/>
              <a:t>Incremental backup </a:t>
            </a:r>
            <a:r>
              <a:rPr lang="en-US" sz="2400" err="1"/>
              <a:t>cấp</a:t>
            </a:r>
            <a:r>
              <a:rPr lang="en-US" sz="2400"/>
              <a:t> </a:t>
            </a:r>
            <a:r>
              <a:rPr lang="en-US" sz="2400" err="1"/>
              <a:t>độ</a:t>
            </a:r>
            <a:r>
              <a:rPr lang="en-US" sz="2400"/>
              <a:t> byte</a:t>
            </a:r>
          </a:p>
          <a:p>
            <a:pPr lvl="3" algn="just">
              <a:buFont typeface="Wingdings" panose="05000000000000000000" pitchFamily="2" charset="2"/>
              <a:buChar char="§"/>
            </a:pPr>
            <a:r>
              <a:rPr lang="vi-VN" sz="1600" b="0" i="0">
                <a:solidFill>
                  <a:srgbClr val="000000"/>
                </a:solidFill>
                <a:effectLst/>
                <a:latin typeface="Roboto" panose="02000000000000000000" pitchFamily="2" charset="0"/>
              </a:rPr>
              <a:t>Incremental backup cấp độ byte theo dõi hệ thống tệp cho các byte riêng lẻ đã thay đổi và sau đó sao lưu các byte đó trên cơ sở gia tăng. Cách sao lưu này áp dụng với các bản sao lưu nhỏ nhất có thể.</a:t>
            </a:r>
            <a:endParaRPr lang="en-US" sz="2000"/>
          </a:p>
          <a:p>
            <a:pPr lvl="2" algn="just">
              <a:buFont typeface="Wingdings" panose="05000000000000000000" pitchFamily="2" charset="2"/>
              <a:buChar char="§"/>
            </a:pPr>
            <a:r>
              <a:rPr lang="en-US" sz="2400"/>
              <a:t>Incremental backup </a:t>
            </a:r>
            <a:r>
              <a:rPr lang="en-US" sz="2400" err="1"/>
              <a:t>vĩnh</a:t>
            </a:r>
            <a:r>
              <a:rPr lang="en-US" sz="2400"/>
              <a:t> </a:t>
            </a:r>
            <a:r>
              <a:rPr lang="en-US" sz="2400" err="1"/>
              <a:t>viễn</a:t>
            </a:r>
            <a:r>
              <a:rPr lang="en-US" sz="2400"/>
              <a:t> </a:t>
            </a:r>
            <a:r>
              <a:rPr lang="en-US" sz="2400" err="1"/>
              <a:t>tăng</a:t>
            </a:r>
            <a:r>
              <a:rPr lang="en-US" sz="2400"/>
              <a:t> </a:t>
            </a:r>
            <a:r>
              <a:rPr lang="en-US" sz="2400" err="1"/>
              <a:t>dần</a:t>
            </a:r>
            <a:endParaRPr lang="en-US" sz="2400"/>
          </a:p>
          <a:p>
            <a:pPr lvl="3" algn="just">
              <a:buFont typeface="Wingdings" panose="05000000000000000000" pitchFamily="2" charset="2"/>
              <a:buChar char="§"/>
            </a:pPr>
            <a:r>
              <a:rPr lang="vi-VN" sz="1600" b="0" i="0">
                <a:solidFill>
                  <a:srgbClr val="000000"/>
                </a:solidFill>
                <a:effectLst/>
                <a:latin typeface="Roboto" panose="02000000000000000000" pitchFamily="2" charset="0"/>
              </a:rPr>
              <a:t>Còn được gọi là sao lưu gia tăng lũy ​​tiến, được thiết kế để hoạt động trên các hệ thống sao lưu dựa trên đĩa. Sau khi bản sao ban đầu của dữ liệu được tạo ra, phần mềm chỉ sao lưu dữ liệu mới và sửa đổi. Việc sao lưu dựa trên đĩa nên không cần tạo sao lưu toàn bộ định kỳ.</a:t>
            </a:r>
            <a:endParaRPr lang="en-US" sz="2000"/>
          </a:p>
          <a:p>
            <a:pPr lvl="1">
              <a:buFont typeface="Wingdings" panose="05000000000000000000" pitchFamily="2" charset="2"/>
              <a:buChar char="§"/>
            </a:pPr>
            <a:endParaRPr lang="en-US"/>
          </a:p>
        </p:txBody>
      </p:sp>
      <p:sp>
        <p:nvSpPr>
          <p:cNvPr id="3" name="Title 2"/>
          <p:cNvSpPr>
            <a:spLocks noGrp="1"/>
          </p:cNvSpPr>
          <p:nvPr>
            <p:ph type="title"/>
          </p:nvPr>
        </p:nvSpPr>
        <p:spPr/>
        <p:txBody>
          <a:bodyPr/>
          <a:lstStyle/>
          <a:p>
            <a:r>
              <a:rPr lang="en-US"/>
              <a:t>I. Sao </a:t>
            </a:r>
            <a:r>
              <a:rPr lang="en-US" err="1"/>
              <a:t>lưu</a:t>
            </a:r>
            <a:r>
              <a:rPr lang="en-US"/>
              <a:t> </a:t>
            </a:r>
            <a:r>
              <a:rPr lang="en-US" err="1"/>
              <a:t>dữ</a:t>
            </a:r>
            <a:r>
              <a:rPr lang="en-US"/>
              <a:t> </a:t>
            </a:r>
            <a:r>
              <a:rPr lang="en-US" err="1"/>
              <a:t>liệu</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19</a:t>
            </a:fld>
            <a:endParaRPr lang="ru-RU"/>
          </a:p>
        </p:txBody>
      </p:sp>
    </p:spTree>
    <p:extLst>
      <p:ext uri="{BB962C8B-B14F-4D97-AF65-F5344CB8AC3E}">
        <p14:creationId xmlns:p14="http://schemas.microsoft.com/office/powerpoint/2010/main" val="328626876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normAutofit/>
          </a:bodyPr>
          <a:lstStyle/>
          <a:p>
            <a:pPr marL="742950" indent="-742950">
              <a:buFont typeface="+mj-lt"/>
              <a:buAutoNum type="arabicPeriod"/>
            </a:pPr>
            <a:r>
              <a:rPr lang="vi-VN" sz="2800"/>
              <a:t>TS. Lê Đình Thích &amp; ThS. Hoàng Sỹ Tương, Giáo trình An toàn mạng máy tính, Học viện KTMM, 2013</a:t>
            </a:r>
          </a:p>
          <a:p>
            <a:pPr marL="742950" indent="-742950">
              <a:buFont typeface="+mj-lt"/>
              <a:buAutoNum type="arabicPeriod"/>
            </a:pPr>
            <a:r>
              <a:rPr lang="vi-VN" sz="2800"/>
              <a:t>Joseph Migga Kizza, Guide to Computer Network Security (Computer Communications and Networks) (4th Editiion), Springer, 2017</a:t>
            </a:r>
            <a:endParaRPr lang="en-US" sz="2800"/>
          </a:p>
          <a:p>
            <a:pPr marL="742950" indent="-742950">
              <a:buFont typeface="+mj-lt"/>
              <a:buAutoNum type="arabicPeriod"/>
            </a:pPr>
            <a:r>
              <a:rPr lang="vi-VN" sz="2800"/>
              <a:t>Shon Harris</a:t>
            </a:r>
            <a:r>
              <a:rPr lang="en-US" sz="2800"/>
              <a:t>, Fernando Maymí, CISP All in one exam guide, 8</a:t>
            </a:r>
            <a:r>
              <a:rPr lang="en-US" sz="2800" baseline="30000"/>
              <a:t>th</a:t>
            </a:r>
            <a:r>
              <a:rPr lang="en-US" sz="2800"/>
              <a:t>, 2019.</a:t>
            </a:r>
            <a:endParaRPr lang="vi-VN" sz="2800"/>
          </a:p>
          <a:p>
            <a:pPr marL="0" indent="0">
              <a:buNone/>
            </a:pPr>
            <a:endParaRPr lang="en-US"/>
          </a:p>
        </p:txBody>
      </p:sp>
      <p:sp>
        <p:nvSpPr>
          <p:cNvPr id="3" name="Title 2"/>
          <p:cNvSpPr>
            <a:spLocks noGrp="1"/>
          </p:cNvSpPr>
          <p:nvPr>
            <p:ph type="title"/>
          </p:nvPr>
        </p:nvSpPr>
        <p:spPr/>
        <p:txBody>
          <a:bodyPr/>
          <a:lstStyle/>
          <a:p>
            <a:r>
              <a:rPr lang="vi-VN"/>
              <a:t>Tài liệu tham khảo</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2</a:t>
            </a:fld>
            <a:endParaRPr lang="ru-RU"/>
          </a:p>
        </p:txBody>
      </p:sp>
    </p:spTree>
    <p:extLst>
      <p:ext uri="{BB962C8B-B14F-4D97-AF65-F5344CB8AC3E}">
        <p14:creationId xmlns:p14="http://schemas.microsoft.com/office/powerpoint/2010/main" val="205712723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980" y="685800"/>
            <a:ext cx="8839200" cy="4724400"/>
          </a:xfrm>
        </p:spPr>
        <p:txBody>
          <a:bodyPr anchor="ctr">
            <a:normAutofit/>
          </a:bodyPr>
          <a:lstStyle/>
          <a:p>
            <a:pPr marL="0" indent="0">
              <a:buNone/>
            </a:pPr>
            <a:r>
              <a:rPr lang="en-US"/>
              <a:t>1.2. </a:t>
            </a:r>
            <a:r>
              <a:rPr lang="en-US" err="1"/>
              <a:t>Kỹ</a:t>
            </a:r>
            <a:r>
              <a:rPr lang="en-US"/>
              <a:t> </a:t>
            </a:r>
            <a:r>
              <a:rPr lang="en-US" err="1"/>
              <a:t>thuật</a:t>
            </a:r>
            <a:r>
              <a:rPr lang="en-US"/>
              <a:t> </a:t>
            </a:r>
            <a:r>
              <a:rPr lang="en-US" err="1"/>
              <a:t>sao</a:t>
            </a:r>
            <a:r>
              <a:rPr lang="en-US"/>
              <a:t> </a:t>
            </a:r>
            <a:r>
              <a:rPr lang="en-US" err="1"/>
              <a:t>lưu</a:t>
            </a:r>
            <a:endParaRPr lang="vi-VN"/>
          </a:p>
          <a:p>
            <a:pPr marL="457200" lvl="1" indent="0">
              <a:buNone/>
            </a:pPr>
            <a:r>
              <a:rPr lang="en-US"/>
              <a:t>Sao </a:t>
            </a:r>
            <a:r>
              <a:rPr lang="en-US" err="1"/>
              <a:t>lưu</a:t>
            </a:r>
            <a:r>
              <a:rPr lang="en-US"/>
              <a:t> </a:t>
            </a:r>
            <a:r>
              <a:rPr lang="vi-VN" b="0" i="0">
                <a:solidFill>
                  <a:srgbClr val="000000"/>
                </a:solidFill>
                <a:effectLst/>
                <a:latin typeface="Roboto" panose="02000000000000000000" pitchFamily="2" charset="0"/>
              </a:rPr>
              <a:t>gia tăng </a:t>
            </a:r>
            <a:r>
              <a:rPr lang="en-US"/>
              <a:t>(</a:t>
            </a:r>
            <a:r>
              <a:rPr lang="en-US" b="0" i="0">
                <a:solidFill>
                  <a:srgbClr val="000000"/>
                </a:solidFill>
                <a:effectLst/>
                <a:latin typeface="Roboto" panose="02000000000000000000" pitchFamily="2" charset="0"/>
              </a:rPr>
              <a:t>incremental</a:t>
            </a:r>
            <a:r>
              <a:rPr lang="en-US"/>
              <a:t> backup):</a:t>
            </a:r>
          </a:p>
          <a:p>
            <a:pPr lvl="2" algn="just">
              <a:buFont typeface="Wingdings" panose="05000000000000000000" pitchFamily="2" charset="2"/>
              <a:buChar char="§"/>
            </a:pPr>
            <a:r>
              <a:rPr lang="en-US" sz="2400"/>
              <a:t>Incremental backup </a:t>
            </a:r>
            <a:r>
              <a:rPr lang="en-US" sz="2400" err="1"/>
              <a:t>nhiều</a:t>
            </a:r>
            <a:r>
              <a:rPr lang="en-US" sz="2400"/>
              <a:t> </a:t>
            </a:r>
            <a:r>
              <a:rPr lang="en-US" sz="2400" err="1"/>
              <a:t>cấp</a:t>
            </a:r>
            <a:endParaRPr lang="en-US" sz="2400"/>
          </a:p>
          <a:p>
            <a:pPr lvl="3" algn="just">
              <a:buFont typeface="Wingdings" panose="05000000000000000000" pitchFamily="2" charset="2"/>
              <a:buChar char="§"/>
            </a:pPr>
            <a:r>
              <a:rPr lang="vi-VN" sz="1600" b="0" i="0">
                <a:solidFill>
                  <a:srgbClr val="000000"/>
                </a:solidFill>
                <a:effectLst/>
                <a:latin typeface="Roboto" panose="02000000000000000000" pitchFamily="2" charset="0"/>
              </a:rPr>
              <a:t>Trong một bản sao lưu gia tăng nhiều cấp. Giả sử bạn tạo một bản sao lưu đầy đủ, được xác định là Cấp 0, vào Thứ Hai. Sau đó, bạn tạo bản sao lưu cấp 1 vào thứ ba và sao lưu cấp 2 vào thứ tư. Thông thường nếu bạn đã tạo và sau đó khôi phục bản sao lưu gia tăng vào Thứ Năm, nó sẽ yêu cầu các bản sao lưu từ Thứ Hai, Thứ Ba và Thứ Tư cũng được khôi phục. Thay vào đó, quản trị viên sao lưu có thể tạo bản sao lưu gia tăng cấp 1 vào thứ năm, bao gồm tất cả dữ liệu được tạo hoặc sửa đổi kể từ lần sao lưu cấp 1 cuối cùng được thực hiện. Do đó, việc khôi phục hoàn toàn sẽ yêu cầu khôi phục các bản sao lưu từ Thứ Hai, Thứ Ba và Thứ Năm thay vì khôi phục các bản sao lưu từ Thứ Hai, Thứ Ba, Thứ Tư và Thứ Năm.</a:t>
            </a:r>
            <a:endParaRPr lang="en-US" sz="2000"/>
          </a:p>
          <a:p>
            <a:pPr lvl="1">
              <a:buFont typeface="Wingdings" panose="05000000000000000000" pitchFamily="2" charset="2"/>
              <a:buChar char="§"/>
            </a:pPr>
            <a:endParaRPr lang="en-US"/>
          </a:p>
        </p:txBody>
      </p:sp>
      <p:sp>
        <p:nvSpPr>
          <p:cNvPr id="3" name="Title 2"/>
          <p:cNvSpPr>
            <a:spLocks noGrp="1"/>
          </p:cNvSpPr>
          <p:nvPr>
            <p:ph type="title"/>
          </p:nvPr>
        </p:nvSpPr>
        <p:spPr/>
        <p:txBody>
          <a:bodyPr/>
          <a:lstStyle/>
          <a:p>
            <a:r>
              <a:rPr lang="en-US"/>
              <a:t>I. Sao </a:t>
            </a:r>
            <a:r>
              <a:rPr lang="en-US" err="1"/>
              <a:t>lưu</a:t>
            </a:r>
            <a:r>
              <a:rPr lang="en-US"/>
              <a:t> </a:t>
            </a:r>
            <a:r>
              <a:rPr lang="en-US" err="1"/>
              <a:t>dữ</a:t>
            </a:r>
            <a:r>
              <a:rPr lang="en-US"/>
              <a:t> </a:t>
            </a:r>
            <a:r>
              <a:rPr lang="en-US" err="1"/>
              <a:t>liệu</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20</a:t>
            </a:fld>
            <a:endParaRPr lang="ru-RU"/>
          </a:p>
        </p:txBody>
      </p:sp>
    </p:spTree>
    <p:extLst>
      <p:ext uri="{BB962C8B-B14F-4D97-AF65-F5344CB8AC3E}">
        <p14:creationId xmlns:p14="http://schemas.microsoft.com/office/powerpoint/2010/main" val="125647623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980" y="685800"/>
            <a:ext cx="8839200" cy="4724400"/>
          </a:xfrm>
        </p:spPr>
        <p:txBody>
          <a:bodyPr anchor="ctr">
            <a:normAutofit/>
          </a:bodyPr>
          <a:lstStyle/>
          <a:p>
            <a:pPr marL="0" indent="0">
              <a:buNone/>
            </a:pPr>
            <a:r>
              <a:rPr lang="en-US"/>
              <a:t>1.2. </a:t>
            </a:r>
            <a:r>
              <a:rPr lang="en-US" err="1"/>
              <a:t>Kỹ</a:t>
            </a:r>
            <a:r>
              <a:rPr lang="en-US"/>
              <a:t> </a:t>
            </a:r>
            <a:r>
              <a:rPr lang="en-US" err="1"/>
              <a:t>thuật</a:t>
            </a:r>
            <a:r>
              <a:rPr lang="en-US"/>
              <a:t> </a:t>
            </a:r>
            <a:r>
              <a:rPr lang="en-US" err="1"/>
              <a:t>sao</a:t>
            </a:r>
            <a:r>
              <a:rPr lang="en-US"/>
              <a:t> </a:t>
            </a:r>
            <a:r>
              <a:rPr lang="en-US" err="1"/>
              <a:t>lưu</a:t>
            </a:r>
            <a:endParaRPr lang="vi-VN"/>
          </a:p>
          <a:p>
            <a:pPr marL="457200" lvl="1" indent="0">
              <a:buNone/>
            </a:pPr>
            <a:r>
              <a:rPr lang="en-US"/>
              <a:t>Sao </a:t>
            </a:r>
            <a:r>
              <a:rPr lang="en-US" err="1"/>
              <a:t>lưu</a:t>
            </a:r>
            <a:r>
              <a:rPr lang="en-US"/>
              <a:t> </a:t>
            </a:r>
            <a:r>
              <a:rPr lang="vi-VN" b="0" i="0">
                <a:solidFill>
                  <a:srgbClr val="000000"/>
                </a:solidFill>
                <a:effectLst/>
                <a:latin typeface="Roboto" panose="02000000000000000000" pitchFamily="2" charset="0"/>
              </a:rPr>
              <a:t>gia tăng </a:t>
            </a:r>
            <a:r>
              <a:rPr lang="en-US"/>
              <a:t>(</a:t>
            </a:r>
            <a:r>
              <a:rPr lang="en-US" b="0" i="0">
                <a:solidFill>
                  <a:srgbClr val="000000"/>
                </a:solidFill>
                <a:effectLst/>
                <a:latin typeface="Roboto" panose="02000000000000000000" pitchFamily="2" charset="0"/>
              </a:rPr>
              <a:t>incremental</a:t>
            </a:r>
            <a:r>
              <a:rPr lang="en-US"/>
              <a:t> backup):</a:t>
            </a:r>
          </a:p>
          <a:p>
            <a:pPr lvl="2" algn="just">
              <a:buFont typeface="Wingdings" panose="05000000000000000000" pitchFamily="2" charset="2"/>
              <a:buChar char="v"/>
            </a:pPr>
            <a:r>
              <a:rPr lang="en-US" sz="2400" err="1"/>
              <a:t>Ưu</a:t>
            </a:r>
            <a:r>
              <a:rPr lang="en-US" sz="2400"/>
              <a:t> </a:t>
            </a:r>
            <a:r>
              <a:rPr lang="en-US" sz="2400" err="1"/>
              <a:t>nhược</a:t>
            </a:r>
            <a:r>
              <a:rPr lang="en-US" sz="2400"/>
              <a:t> </a:t>
            </a:r>
            <a:r>
              <a:rPr lang="en-US" sz="2400" err="1"/>
              <a:t>điểm</a:t>
            </a:r>
            <a:r>
              <a:rPr lang="en-US" sz="2400"/>
              <a:t>: </a:t>
            </a:r>
          </a:p>
          <a:p>
            <a:pPr lvl="3" algn="just">
              <a:buFont typeface="Wingdings" panose="05000000000000000000" pitchFamily="2" charset="2"/>
              <a:buChar char="§"/>
            </a:pPr>
            <a:r>
              <a:rPr lang="vi-VN" sz="2000" b="0" i="0">
                <a:solidFill>
                  <a:srgbClr val="000000"/>
                </a:solidFill>
                <a:effectLst/>
                <a:latin typeface="Roboto" panose="02000000000000000000" pitchFamily="2" charset="0"/>
              </a:rPr>
              <a:t>Ưu điểm chính của Incremental backup – sao lưu gia tăng là có khối lượng ít tệp được sao lưu hàng ngày.</a:t>
            </a:r>
            <a:endParaRPr lang="en-US" sz="2000" b="0" i="0">
              <a:solidFill>
                <a:srgbClr val="000000"/>
              </a:solidFill>
              <a:effectLst/>
              <a:latin typeface="Roboto" panose="02000000000000000000" pitchFamily="2" charset="0"/>
            </a:endParaRPr>
          </a:p>
          <a:p>
            <a:pPr lvl="3" algn="just">
              <a:buFont typeface="Wingdings" panose="05000000000000000000" pitchFamily="2" charset="2"/>
              <a:buChar char="§"/>
            </a:pPr>
            <a:r>
              <a:rPr lang="vi-VN" sz="2000" b="0" i="0">
                <a:solidFill>
                  <a:srgbClr val="000000"/>
                </a:solidFill>
                <a:effectLst/>
                <a:latin typeface="Roboto" panose="02000000000000000000" pitchFamily="2" charset="0"/>
              </a:rPr>
              <a:t>Tuy nhiên nhược điểm là trong quá trình khôi phục hoàn toàn, bản sao lưu đầy đủ mới nhất và tất cả các bản sao lưu gia tăng tiếp theo phải được khôi phục, có thể mất nhiều thời gian hơn so với khôi phục bản sao lưu đầy đủ.</a:t>
            </a:r>
            <a:endParaRPr lang="en-US" sz="2000"/>
          </a:p>
          <a:p>
            <a:pPr lvl="1">
              <a:buFont typeface="Wingdings" panose="05000000000000000000" pitchFamily="2" charset="2"/>
              <a:buChar char="§"/>
            </a:pPr>
            <a:endParaRPr lang="en-US"/>
          </a:p>
        </p:txBody>
      </p:sp>
      <p:sp>
        <p:nvSpPr>
          <p:cNvPr id="3" name="Title 2"/>
          <p:cNvSpPr>
            <a:spLocks noGrp="1"/>
          </p:cNvSpPr>
          <p:nvPr>
            <p:ph type="title"/>
          </p:nvPr>
        </p:nvSpPr>
        <p:spPr/>
        <p:txBody>
          <a:bodyPr/>
          <a:lstStyle/>
          <a:p>
            <a:r>
              <a:rPr lang="en-US"/>
              <a:t>I. Sao </a:t>
            </a:r>
            <a:r>
              <a:rPr lang="en-US" err="1"/>
              <a:t>lưu</a:t>
            </a:r>
            <a:r>
              <a:rPr lang="en-US"/>
              <a:t> </a:t>
            </a:r>
            <a:r>
              <a:rPr lang="en-US" err="1"/>
              <a:t>dữ</a:t>
            </a:r>
            <a:r>
              <a:rPr lang="en-US"/>
              <a:t> </a:t>
            </a:r>
            <a:r>
              <a:rPr lang="en-US" err="1"/>
              <a:t>liệu</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21</a:t>
            </a:fld>
            <a:endParaRPr lang="ru-RU"/>
          </a:p>
        </p:txBody>
      </p:sp>
    </p:spTree>
    <p:extLst>
      <p:ext uri="{BB962C8B-B14F-4D97-AF65-F5344CB8AC3E}">
        <p14:creationId xmlns:p14="http://schemas.microsoft.com/office/powerpoint/2010/main" val="157906369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22211" y="685800"/>
            <a:ext cx="8839200" cy="4724400"/>
          </a:xfrm>
        </p:spPr>
        <p:txBody>
          <a:bodyPr anchor="ctr">
            <a:normAutofit/>
          </a:bodyPr>
          <a:lstStyle/>
          <a:p>
            <a:pPr marL="0" indent="0">
              <a:buNone/>
            </a:pPr>
            <a:r>
              <a:rPr lang="en-US"/>
              <a:t>1.2. </a:t>
            </a:r>
            <a:r>
              <a:rPr lang="en-US" err="1"/>
              <a:t>Kỹ</a:t>
            </a:r>
            <a:r>
              <a:rPr lang="en-US"/>
              <a:t> </a:t>
            </a:r>
            <a:r>
              <a:rPr lang="en-US" err="1"/>
              <a:t>thuật</a:t>
            </a:r>
            <a:r>
              <a:rPr lang="en-US"/>
              <a:t> </a:t>
            </a:r>
            <a:r>
              <a:rPr lang="en-US" err="1"/>
              <a:t>sao</a:t>
            </a:r>
            <a:r>
              <a:rPr lang="en-US"/>
              <a:t> </a:t>
            </a:r>
            <a:r>
              <a:rPr lang="en-US" err="1"/>
              <a:t>lưu</a:t>
            </a:r>
            <a:endParaRPr lang="vi-VN"/>
          </a:p>
          <a:p>
            <a:pPr marL="457200" lvl="1" indent="0">
              <a:buNone/>
            </a:pPr>
            <a:r>
              <a:rPr lang="en-US"/>
              <a:t>Sao </a:t>
            </a:r>
            <a:r>
              <a:rPr lang="en-US" err="1"/>
              <a:t>lưu</a:t>
            </a:r>
            <a:r>
              <a:rPr lang="en-US"/>
              <a:t> </a:t>
            </a:r>
            <a:r>
              <a:rPr lang="en-US" b="0" i="0">
                <a:solidFill>
                  <a:srgbClr val="000000"/>
                </a:solidFill>
                <a:effectLst/>
                <a:latin typeface="Roboto" panose="02000000000000000000" pitchFamily="2" charset="0"/>
              </a:rPr>
              <a:t>Vi </a:t>
            </a:r>
            <a:r>
              <a:rPr lang="en-US" b="0" i="0" err="1">
                <a:solidFill>
                  <a:srgbClr val="000000"/>
                </a:solidFill>
                <a:effectLst/>
                <a:latin typeface="Roboto" panose="02000000000000000000" pitchFamily="2" charset="0"/>
              </a:rPr>
              <a:t>sai</a:t>
            </a:r>
            <a:r>
              <a:rPr lang="en-US" b="0" i="0">
                <a:solidFill>
                  <a:srgbClr val="000000"/>
                </a:solidFill>
                <a:effectLst/>
                <a:latin typeface="Roboto" panose="02000000000000000000" pitchFamily="2" charset="0"/>
              </a:rPr>
              <a:t> </a:t>
            </a:r>
            <a:r>
              <a:rPr lang="en-US"/>
              <a:t>(</a:t>
            </a:r>
            <a:r>
              <a:rPr lang="en-US" b="0" i="0">
                <a:solidFill>
                  <a:srgbClr val="000000"/>
                </a:solidFill>
                <a:effectLst/>
                <a:latin typeface="Roboto" panose="02000000000000000000" pitchFamily="2" charset="0"/>
              </a:rPr>
              <a:t>Differential</a:t>
            </a:r>
            <a:r>
              <a:rPr lang="en-US"/>
              <a:t> backup):</a:t>
            </a:r>
          </a:p>
          <a:p>
            <a:pPr lvl="2" algn="just">
              <a:buFont typeface="Wingdings" panose="05000000000000000000" pitchFamily="2" charset="2"/>
              <a:buChar char="§"/>
            </a:pPr>
            <a:r>
              <a:rPr lang="en-US" altLang="en-US" sz="2400" err="1"/>
              <a:t>Thực</a:t>
            </a:r>
            <a:r>
              <a:rPr lang="en-US" altLang="en-US" sz="2400"/>
              <a:t> </a:t>
            </a:r>
            <a:r>
              <a:rPr lang="en-US" altLang="en-US" sz="2400" err="1"/>
              <a:t>hiện</a:t>
            </a:r>
            <a:r>
              <a:rPr lang="en-US" altLang="en-US" sz="2400"/>
              <a:t> </a:t>
            </a:r>
            <a:r>
              <a:rPr lang="en-US" altLang="en-US" sz="2400" err="1"/>
              <a:t>sao</a:t>
            </a:r>
            <a:r>
              <a:rPr lang="en-US" altLang="en-US" sz="2400"/>
              <a:t> </a:t>
            </a:r>
            <a:r>
              <a:rPr lang="en-US" altLang="en-US" sz="2400" err="1"/>
              <a:t>lưu</a:t>
            </a:r>
            <a:r>
              <a:rPr lang="en-US" altLang="en-US" sz="2400"/>
              <a:t> </a:t>
            </a:r>
            <a:r>
              <a:rPr lang="vi-VN" altLang="en-US" sz="2400"/>
              <a:t>các tệp hoặc thư mục thay đổi mỗi ngày trong các kế hoạch sao lưu.</a:t>
            </a:r>
            <a:endParaRPr lang="en-US" altLang="en-US" sz="2400"/>
          </a:p>
          <a:p>
            <a:pPr lvl="2" algn="just">
              <a:buFont typeface="Wingdings" panose="05000000000000000000" pitchFamily="2" charset="2"/>
              <a:buChar char="§"/>
            </a:pPr>
            <a:r>
              <a:rPr lang="vi-VN" altLang="en-US" sz="2400"/>
              <a:t>Một bản sao lưu vi sai chỉ sao lưu các tệp đã thay đổi kể từ lần sao lưu đầy đủ cuối cùng</a:t>
            </a:r>
            <a:r>
              <a:rPr lang="en-US" altLang="en-US" sz="2400"/>
              <a:t>.</a:t>
            </a:r>
          </a:p>
          <a:p>
            <a:pPr lvl="1">
              <a:buFont typeface="Wingdings" panose="05000000000000000000" pitchFamily="2" charset="2"/>
              <a:buChar char="§"/>
            </a:pPr>
            <a:endParaRPr lang="en-US"/>
          </a:p>
          <a:p>
            <a:pPr lvl="1">
              <a:buFont typeface="Wingdings" panose="05000000000000000000" pitchFamily="2" charset="2"/>
              <a:buChar char="§"/>
            </a:pPr>
            <a:endParaRPr lang="en-US"/>
          </a:p>
        </p:txBody>
      </p:sp>
      <p:sp>
        <p:nvSpPr>
          <p:cNvPr id="3" name="Title 2"/>
          <p:cNvSpPr>
            <a:spLocks noGrp="1"/>
          </p:cNvSpPr>
          <p:nvPr>
            <p:ph type="title"/>
          </p:nvPr>
        </p:nvSpPr>
        <p:spPr/>
        <p:txBody>
          <a:bodyPr/>
          <a:lstStyle/>
          <a:p>
            <a:r>
              <a:rPr lang="en-US"/>
              <a:t>I. Sao </a:t>
            </a:r>
            <a:r>
              <a:rPr lang="en-US" err="1"/>
              <a:t>lưu</a:t>
            </a:r>
            <a:r>
              <a:rPr lang="en-US"/>
              <a:t> </a:t>
            </a:r>
            <a:r>
              <a:rPr lang="en-US" err="1"/>
              <a:t>dữ</a:t>
            </a:r>
            <a:r>
              <a:rPr lang="en-US"/>
              <a:t> </a:t>
            </a:r>
            <a:r>
              <a:rPr lang="en-US" err="1"/>
              <a:t>liệu</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22</a:t>
            </a:fld>
            <a:endParaRPr lang="ru-RU"/>
          </a:p>
        </p:txBody>
      </p:sp>
    </p:spTree>
    <p:extLst>
      <p:ext uri="{BB962C8B-B14F-4D97-AF65-F5344CB8AC3E}">
        <p14:creationId xmlns:p14="http://schemas.microsoft.com/office/powerpoint/2010/main" val="330091719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0" y="838200"/>
            <a:ext cx="8839200" cy="2113722"/>
          </a:xfrm>
        </p:spPr>
        <p:txBody>
          <a:bodyPr anchor="ctr">
            <a:normAutofit fontScale="85000" lnSpcReduction="10000"/>
          </a:bodyPr>
          <a:lstStyle/>
          <a:p>
            <a:pPr marL="0" indent="0">
              <a:buNone/>
            </a:pPr>
            <a:r>
              <a:rPr lang="en-US"/>
              <a:t>1.2. </a:t>
            </a:r>
            <a:r>
              <a:rPr lang="en-US" err="1"/>
              <a:t>Kỹ</a:t>
            </a:r>
            <a:r>
              <a:rPr lang="en-US"/>
              <a:t> </a:t>
            </a:r>
            <a:r>
              <a:rPr lang="en-US" err="1"/>
              <a:t>thuật</a:t>
            </a:r>
            <a:r>
              <a:rPr lang="en-US"/>
              <a:t> </a:t>
            </a:r>
            <a:r>
              <a:rPr lang="en-US" err="1"/>
              <a:t>sao</a:t>
            </a:r>
            <a:r>
              <a:rPr lang="en-US"/>
              <a:t> </a:t>
            </a:r>
            <a:r>
              <a:rPr lang="en-US" err="1"/>
              <a:t>lưu</a:t>
            </a:r>
            <a:endParaRPr lang="vi-VN"/>
          </a:p>
          <a:p>
            <a:pPr marL="457200" lvl="1" indent="0">
              <a:buNone/>
            </a:pPr>
            <a:r>
              <a:rPr lang="en-US"/>
              <a:t>Sao lưu vi sai:</a:t>
            </a:r>
          </a:p>
          <a:p>
            <a:pPr marL="457200" lvl="1" indent="0" algn="just">
              <a:buNone/>
            </a:pPr>
            <a:r>
              <a:rPr lang="en-US" sz="2400" b="1" u="sng" err="1"/>
              <a:t>Ví</a:t>
            </a:r>
            <a:r>
              <a:rPr lang="en-US" sz="2400" b="1" u="sng"/>
              <a:t> </a:t>
            </a:r>
            <a:r>
              <a:rPr lang="en-US" sz="2400" b="1" u="sng" err="1"/>
              <a:t>dụ</a:t>
            </a:r>
            <a:r>
              <a:rPr lang="en-US" sz="2400" b="1"/>
              <a:t>: </a:t>
            </a:r>
            <a:r>
              <a:rPr lang="vi-VN" sz="2000" b="0" i="0">
                <a:solidFill>
                  <a:srgbClr val="000000"/>
                </a:solidFill>
                <a:effectLst/>
                <a:latin typeface="Roboto" panose="02000000000000000000" pitchFamily="2" charset="0"/>
              </a:rPr>
              <a:t>Giả sử thực hiện sao lưu toàn bộ vào Chủ nhật. Vào Thứ Hai, chỉ sao lưu các tệp đã thay đổi kể từ Chủ Nhật, vào Thứ Ba, tiếp tục sao lưu các tệp đã thay đổi kể từ Chủ Nhật và thứ hai, và cứ thế cho đến lần sao lưu đầy đủ tiếp theo</a:t>
            </a:r>
            <a:r>
              <a:rPr lang="en-US" sz="2000" b="0" i="0">
                <a:solidFill>
                  <a:srgbClr val="000000"/>
                </a:solidFill>
                <a:effectLst/>
                <a:latin typeface="Roboto" panose="02000000000000000000" pitchFamily="2" charset="0"/>
              </a:rPr>
              <a:t>.</a:t>
            </a:r>
            <a:endParaRPr lang="en-US" sz="2000"/>
          </a:p>
          <a:p>
            <a:pPr lvl="1">
              <a:buFont typeface="Wingdings" panose="05000000000000000000" pitchFamily="2" charset="2"/>
              <a:buChar char="§"/>
            </a:pPr>
            <a:endParaRPr lang="en-US"/>
          </a:p>
        </p:txBody>
      </p:sp>
      <p:sp>
        <p:nvSpPr>
          <p:cNvPr id="3" name="Title 2"/>
          <p:cNvSpPr>
            <a:spLocks noGrp="1"/>
          </p:cNvSpPr>
          <p:nvPr>
            <p:ph type="title"/>
          </p:nvPr>
        </p:nvSpPr>
        <p:spPr/>
        <p:txBody>
          <a:bodyPr/>
          <a:lstStyle/>
          <a:p>
            <a:r>
              <a:rPr lang="en-US"/>
              <a:t>I. Sao </a:t>
            </a:r>
            <a:r>
              <a:rPr lang="en-US" err="1"/>
              <a:t>lưu</a:t>
            </a:r>
            <a:r>
              <a:rPr lang="en-US"/>
              <a:t> </a:t>
            </a:r>
            <a:r>
              <a:rPr lang="en-US" err="1"/>
              <a:t>dữ</a:t>
            </a:r>
            <a:r>
              <a:rPr lang="en-US"/>
              <a:t> </a:t>
            </a:r>
            <a:r>
              <a:rPr lang="en-US" err="1"/>
              <a:t>liệu</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23</a:t>
            </a:fld>
            <a:endParaRPr lang="ru-RU"/>
          </a:p>
        </p:txBody>
      </p:sp>
      <p:pic>
        <p:nvPicPr>
          <p:cNvPr id="7" name="Picture 6">
            <a:extLst>
              <a:ext uri="{FF2B5EF4-FFF2-40B4-BE49-F238E27FC236}">
                <a16:creationId xmlns:a16="http://schemas.microsoft.com/office/drawing/2014/main" id="{319AE1DD-3A6B-4321-A58C-F8F660BBFF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2743200"/>
            <a:ext cx="6041966" cy="3733800"/>
          </a:xfrm>
          <a:prstGeom prst="rect">
            <a:avLst/>
          </a:prstGeom>
        </p:spPr>
      </p:pic>
    </p:spTree>
    <p:extLst>
      <p:ext uri="{BB962C8B-B14F-4D97-AF65-F5344CB8AC3E}">
        <p14:creationId xmlns:p14="http://schemas.microsoft.com/office/powerpoint/2010/main" val="191511421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0" y="838200"/>
            <a:ext cx="8839200" cy="3429000"/>
          </a:xfrm>
        </p:spPr>
        <p:txBody>
          <a:bodyPr anchor="ctr">
            <a:normAutofit/>
          </a:bodyPr>
          <a:lstStyle/>
          <a:p>
            <a:pPr marL="0" indent="0">
              <a:buNone/>
            </a:pPr>
            <a:r>
              <a:rPr lang="en-US"/>
              <a:t>1.3. </a:t>
            </a:r>
            <a:r>
              <a:rPr lang="en-US" err="1"/>
              <a:t>Phương</a:t>
            </a:r>
            <a:r>
              <a:rPr lang="en-US"/>
              <a:t> </a:t>
            </a:r>
            <a:r>
              <a:rPr lang="en-US" err="1"/>
              <a:t>tiện</a:t>
            </a:r>
            <a:r>
              <a:rPr lang="en-US"/>
              <a:t> </a:t>
            </a:r>
            <a:r>
              <a:rPr lang="en-US" err="1"/>
              <a:t>sao</a:t>
            </a:r>
            <a:r>
              <a:rPr lang="en-US"/>
              <a:t> </a:t>
            </a:r>
            <a:r>
              <a:rPr lang="en-US" err="1"/>
              <a:t>lưu</a:t>
            </a:r>
            <a:endParaRPr lang="vi-VN"/>
          </a:p>
          <a:p>
            <a:pPr lvl="1">
              <a:buFont typeface="Wingdings" panose="05000000000000000000" pitchFamily="2" charset="2"/>
              <a:buChar char="v"/>
            </a:pPr>
            <a:r>
              <a:rPr lang="en-US"/>
              <a:t> Sao </a:t>
            </a:r>
            <a:r>
              <a:rPr lang="en-US" err="1"/>
              <a:t>lưu</a:t>
            </a:r>
            <a:r>
              <a:rPr lang="en-US"/>
              <a:t> </a:t>
            </a:r>
            <a:r>
              <a:rPr lang="en-US" b="0" i="0">
                <a:solidFill>
                  <a:srgbClr val="000000"/>
                </a:solidFill>
                <a:effectLst/>
                <a:latin typeface="Roboto" panose="02000000000000000000" pitchFamily="2" charset="0"/>
              </a:rPr>
              <a:t>ra </a:t>
            </a:r>
            <a:r>
              <a:rPr lang="en-US" b="0" i="0" err="1">
                <a:solidFill>
                  <a:srgbClr val="000000"/>
                </a:solidFill>
                <a:effectLst/>
                <a:latin typeface="Roboto" panose="02000000000000000000" pitchFamily="2" charset="0"/>
              </a:rPr>
              <a:t>thiết</a:t>
            </a:r>
            <a:r>
              <a:rPr lang="en-US" b="0" i="0">
                <a:solidFill>
                  <a:srgbClr val="000000"/>
                </a:solidFill>
                <a:effectLst/>
                <a:latin typeface="Roboto" panose="02000000000000000000" pitchFamily="2" charset="0"/>
              </a:rPr>
              <a:t> </a:t>
            </a:r>
            <a:r>
              <a:rPr lang="en-US" b="0" i="0" err="1">
                <a:solidFill>
                  <a:srgbClr val="000000"/>
                </a:solidFill>
                <a:effectLst/>
                <a:latin typeface="Roboto" panose="02000000000000000000" pitchFamily="2" charset="0"/>
              </a:rPr>
              <a:t>bị</a:t>
            </a:r>
            <a:r>
              <a:rPr lang="en-US" b="0" i="0">
                <a:solidFill>
                  <a:srgbClr val="000000"/>
                </a:solidFill>
                <a:effectLst/>
                <a:latin typeface="Roboto" panose="02000000000000000000" pitchFamily="2" charset="0"/>
              </a:rPr>
              <a:t> </a:t>
            </a:r>
            <a:r>
              <a:rPr lang="en-US" b="0" i="0" err="1">
                <a:solidFill>
                  <a:srgbClr val="000000"/>
                </a:solidFill>
                <a:effectLst/>
                <a:latin typeface="Roboto" panose="02000000000000000000" pitchFamily="2" charset="0"/>
              </a:rPr>
              <a:t>lưu</a:t>
            </a:r>
            <a:r>
              <a:rPr lang="en-US" b="0" i="0">
                <a:solidFill>
                  <a:srgbClr val="000000"/>
                </a:solidFill>
                <a:effectLst/>
                <a:latin typeface="Roboto" panose="02000000000000000000" pitchFamily="2" charset="0"/>
              </a:rPr>
              <a:t> </a:t>
            </a:r>
            <a:r>
              <a:rPr lang="en-US" b="0" i="0" err="1">
                <a:solidFill>
                  <a:srgbClr val="000000"/>
                </a:solidFill>
                <a:effectLst/>
                <a:latin typeface="Roboto" panose="02000000000000000000" pitchFamily="2" charset="0"/>
              </a:rPr>
              <a:t>trữ</a:t>
            </a:r>
            <a:r>
              <a:rPr lang="en-US" b="0" i="0">
                <a:solidFill>
                  <a:srgbClr val="000000"/>
                </a:solidFill>
                <a:effectLst/>
                <a:latin typeface="Roboto" panose="02000000000000000000" pitchFamily="2" charset="0"/>
              </a:rPr>
              <a:t> </a:t>
            </a:r>
            <a:r>
              <a:rPr lang="en-US" b="0" i="0" err="1">
                <a:solidFill>
                  <a:srgbClr val="000000"/>
                </a:solidFill>
                <a:effectLst/>
                <a:latin typeface="Roboto" panose="02000000000000000000" pitchFamily="2" charset="0"/>
              </a:rPr>
              <a:t>ngoài</a:t>
            </a:r>
            <a:endParaRPr lang="en-US" b="0" i="0">
              <a:solidFill>
                <a:srgbClr val="000000"/>
              </a:solidFill>
              <a:effectLst/>
              <a:latin typeface="Roboto" panose="02000000000000000000" pitchFamily="2" charset="0"/>
            </a:endParaRPr>
          </a:p>
          <a:p>
            <a:pPr lvl="2">
              <a:buFont typeface="Wingdings" panose="05000000000000000000" pitchFamily="2" charset="2"/>
              <a:buChar char="§"/>
            </a:pPr>
            <a:r>
              <a:rPr lang="en-US" sz="2400">
                <a:solidFill>
                  <a:srgbClr val="000000"/>
                </a:solidFill>
                <a:latin typeface="Roboto" panose="02000000000000000000" pitchFamily="2" charset="0"/>
              </a:rPr>
              <a:t>Ổ </a:t>
            </a:r>
            <a:r>
              <a:rPr lang="en-US" sz="2400" err="1">
                <a:solidFill>
                  <a:srgbClr val="000000"/>
                </a:solidFill>
                <a:latin typeface="Roboto" panose="02000000000000000000" pitchFamily="2" charset="0"/>
              </a:rPr>
              <a:t>cứng</a:t>
            </a:r>
            <a:r>
              <a:rPr lang="en-US" sz="2400">
                <a:solidFill>
                  <a:srgbClr val="000000"/>
                </a:solidFill>
                <a:latin typeface="Roboto" panose="02000000000000000000" pitchFamily="2" charset="0"/>
              </a:rPr>
              <a:t> di </a:t>
            </a:r>
            <a:r>
              <a:rPr lang="en-US" sz="2400" err="1">
                <a:solidFill>
                  <a:srgbClr val="000000"/>
                </a:solidFill>
                <a:latin typeface="Roboto" panose="02000000000000000000" pitchFamily="2" charset="0"/>
              </a:rPr>
              <a:t>động</a:t>
            </a:r>
            <a:r>
              <a:rPr lang="en-US" sz="2400">
                <a:solidFill>
                  <a:srgbClr val="000000"/>
                </a:solidFill>
                <a:latin typeface="Roboto" panose="02000000000000000000" pitchFamily="2" charset="0"/>
              </a:rPr>
              <a:t>, ổ </a:t>
            </a:r>
            <a:r>
              <a:rPr lang="en-US" sz="2400" err="1">
                <a:solidFill>
                  <a:srgbClr val="000000"/>
                </a:solidFill>
                <a:latin typeface="Roboto" panose="02000000000000000000" pitchFamily="2" charset="0"/>
              </a:rPr>
              <a:t>cứng</a:t>
            </a:r>
            <a:r>
              <a:rPr lang="en-US" sz="2400">
                <a:solidFill>
                  <a:srgbClr val="000000"/>
                </a:solidFill>
                <a:latin typeface="Roboto" panose="02000000000000000000" pitchFamily="2" charset="0"/>
              </a:rPr>
              <a:t> </a:t>
            </a:r>
            <a:r>
              <a:rPr lang="en-US" sz="2400" err="1">
                <a:solidFill>
                  <a:srgbClr val="000000"/>
                </a:solidFill>
                <a:latin typeface="Roboto" panose="02000000000000000000" pitchFamily="2" charset="0"/>
              </a:rPr>
              <a:t>chuyển</a:t>
            </a:r>
            <a:r>
              <a:rPr lang="en-US" sz="2400">
                <a:solidFill>
                  <a:srgbClr val="000000"/>
                </a:solidFill>
                <a:latin typeface="Roboto" panose="02000000000000000000" pitchFamily="2" charset="0"/>
              </a:rPr>
              <a:t> </a:t>
            </a:r>
            <a:r>
              <a:rPr lang="en-US" sz="2400" err="1">
                <a:solidFill>
                  <a:srgbClr val="000000"/>
                </a:solidFill>
                <a:latin typeface="Roboto" panose="02000000000000000000" pitchFamily="2" charset="0"/>
              </a:rPr>
              <a:t>dụng</a:t>
            </a:r>
            <a:r>
              <a:rPr lang="en-US" sz="2400">
                <a:solidFill>
                  <a:srgbClr val="000000"/>
                </a:solidFill>
                <a:latin typeface="Roboto" panose="02000000000000000000" pitchFamily="2" charset="0"/>
              </a:rPr>
              <a:t>, </a:t>
            </a:r>
            <a:r>
              <a:rPr lang="en-US" sz="2400" err="1">
                <a:solidFill>
                  <a:srgbClr val="000000"/>
                </a:solidFill>
                <a:latin typeface="Roboto" panose="02000000000000000000" pitchFamily="2" charset="0"/>
              </a:rPr>
              <a:t>đĩa</a:t>
            </a:r>
            <a:r>
              <a:rPr lang="en-US" sz="2400">
                <a:solidFill>
                  <a:srgbClr val="000000"/>
                </a:solidFill>
                <a:latin typeface="Roboto" panose="02000000000000000000" pitchFamily="2" charset="0"/>
              </a:rPr>
              <a:t> </a:t>
            </a:r>
            <a:r>
              <a:rPr lang="en-US" sz="2400" err="1">
                <a:solidFill>
                  <a:srgbClr val="000000"/>
                </a:solidFill>
                <a:latin typeface="Roboto" panose="02000000000000000000" pitchFamily="2" charset="0"/>
              </a:rPr>
              <a:t>quang</a:t>
            </a:r>
            <a:endParaRPr lang="en-US" sz="2400" b="0" i="0">
              <a:solidFill>
                <a:srgbClr val="000000"/>
              </a:solidFill>
              <a:effectLst/>
              <a:latin typeface="Roboto" panose="02000000000000000000" pitchFamily="2" charset="0"/>
            </a:endParaRPr>
          </a:p>
          <a:p>
            <a:pPr marL="457200" lvl="1" indent="0">
              <a:buNone/>
            </a:pPr>
            <a:endParaRPr lang="en-US"/>
          </a:p>
          <a:p>
            <a:pPr lvl="1">
              <a:buFont typeface="Wingdings" panose="05000000000000000000" pitchFamily="2" charset="2"/>
              <a:buChar char="§"/>
            </a:pPr>
            <a:endParaRPr lang="en-US"/>
          </a:p>
        </p:txBody>
      </p:sp>
      <p:sp>
        <p:nvSpPr>
          <p:cNvPr id="3" name="Title 2"/>
          <p:cNvSpPr>
            <a:spLocks noGrp="1"/>
          </p:cNvSpPr>
          <p:nvPr>
            <p:ph type="title"/>
          </p:nvPr>
        </p:nvSpPr>
        <p:spPr/>
        <p:txBody>
          <a:bodyPr/>
          <a:lstStyle/>
          <a:p>
            <a:r>
              <a:rPr lang="en-US"/>
              <a:t>I. Sao </a:t>
            </a:r>
            <a:r>
              <a:rPr lang="en-US" err="1"/>
              <a:t>lưu</a:t>
            </a:r>
            <a:r>
              <a:rPr lang="en-US"/>
              <a:t> </a:t>
            </a:r>
            <a:r>
              <a:rPr lang="en-US" err="1"/>
              <a:t>dữ</a:t>
            </a:r>
            <a:r>
              <a:rPr lang="en-US"/>
              <a:t> </a:t>
            </a:r>
            <a:r>
              <a:rPr lang="en-US" err="1"/>
              <a:t>liệu</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24</a:t>
            </a:fld>
            <a:endParaRPr lang="ru-RU"/>
          </a:p>
        </p:txBody>
      </p:sp>
      <p:pic>
        <p:nvPicPr>
          <p:cNvPr id="6" name="Picture 1">
            <a:extLst>
              <a:ext uri="{FF2B5EF4-FFF2-40B4-BE49-F238E27FC236}">
                <a16:creationId xmlns:a16="http://schemas.microsoft.com/office/drawing/2014/main" id="{B10A36B6-2AC2-4494-B273-41D77F44A30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49513" y="3094038"/>
            <a:ext cx="4244975" cy="292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455594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17545" y="699052"/>
            <a:ext cx="8839200" cy="2958548"/>
          </a:xfrm>
        </p:spPr>
        <p:txBody>
          <a:bodyPr anchor="ctr">
            <a:normAutofit/>
          </a:bodyPr>
          <a:lstStyle/>
          <a:p>
            <a:pPr marL="0" indent="0">
              <a:buNone/>
            </a:pPr>
            <a:r>
              <a:rPr lang="en-US"/>
              <a:t>1.3. </a:t>
            </a:r>
            <a:r>
              <a:rPr lang="en-US" err="1"/>
              <a:t>Phương</a:t>
            </a:r>
            <a:r>
              <a:rPr lang="en-US"/>
              <a:t> </a:t>
            </a:r>
            <a:r>
              <a:rPr lang="en-US" err="1"/>
              <a:t>tiện</a:t>
            </a:r>
            <a:r>
              <a:rPr lang="en-US"/>
              <a:t> </a:t>
            </a:r>
            <a:r>
              <a:rPr lang="en-US" err="1"/>
              <a:t>sao</a:t>
            </a:r>
            <a:r>
              <a:rPr lang="en-US"/>
              <a:t> </a:t>
            </a:r>
            <a:r>
              <a:rPr lang="en-US" err="1"/>
              <a:t>lưu</a:t>
            </a:r>
            <a:endParaRPr lang="vi-VN"/>
          </a:p>
          <a:p>
            <a:pPr lvl="1">
              <a:buFont typeface="Wingdings" panose="05000000000000000000" pitchFamily="2" charset="2"/>
              <a:buChar char="v"/>
            </a:pPr>
            <a:r>
              <a:rPr lang="en-US" sz="2800"/>
              <a:t> </a:t>
            </a:r>
            <a:r>
              <a:rPr lang="vi-VN" sz="2800"/>
              <a:t>Sao lưu </a:t>
            </a:r>
            <a:r>
              <a:rPr lang="en-US" sz="2800" err="1"/>
              <a:t>vào</a:t>
            </a:r>
            <a:r>
              <a:rPr lang="vi-VN" sz="2800"/>
              <a:t> thiết bị lưu trữ chung trong mạng LAN</a:t>
            </a:r>
            <a:r>
              <a:rPr lang="en-US" sz="2800"/>
              <a:t> (SAN: Storage Area Network)</a:t>
            </a:r>
            <a:endParaRPr lang="vi-VN" sz="2800"/>
          </a:p>
          <a:p>
            <a:pPr marL="457200" lvl="1" indent="0">
              <a:buNone/>
            </a:pPr>
            <a:endParaRPr lang="en-US"/>
          </a:p>
          <a:p>
            <a:pPr lvl="1">
              <a:buFont typeface="Wingdings" panose="05000000000000000000" pitchFamily="2" charset="2"/>
              <a:buChar char="§"/>
            </a:pPr>
            <a:endParaRPr lang="en-US"/>
          </a:p>
        </p:txBody>
      </p:sp>
      <p:sp>
        <p:nvSpPr>
          <p:cNvPr id="3" name="Title 2"/>
          <p:cNvSpPr>
            <a:spLocks noGrp="1"/>
          </p:cNvSpPr>
          <p:nvPr>
            <p:ph type="title"/>
          </p:nvPr>
        </p:nvSpPr>
        <p:spPr/>
        <p:txBody>
          <a:bodyPr/>
          <a:lstStyle/>
          <a:p>
            <a:r>
              <a:rPr lang="en-US"/>
              <a:t>I. Sao </a:t>
            </a:r>
            <a:r>
              <a:rPr lang="en-US" err="1"/>
              <a:t>lưu</a:t>
            </a:r>
            <a:r>
              <a:rPr lang="en-US"/>
              <a:t> </a:t>
            </a:r>
            <a:r>
              <a:rPr lang="en-US" err="1"/>
              <a:t>dữ</a:t>
            </a:r>
            <a:r>
              <a:rPr lang="en-US"/>
              <a:t> </a:t>
            </a:r>
            <a:r>
              <a:rPr lang="en-US" err="1"/>
              <a:t>liệu</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25</a:t>
            </a:fld>
            <a:endParaRPr lang="ru-RU"/>
          </a:p>
        </p:txBody>
      </p:sp>
      <p:pic>
        <p:nvPicPr>
          <p:cNvPr id="7" name="Picture 1">
            <a:extLst>
              <a:ext uri="{FF2B5EF4-FFF2-40B4-BE49-F238E27FC236}">
                <a16:creationId xmlns:a16="http://schemas.microsoft.com/office/drawing/2014/main" id="{87EC50BB-CD93-4DC3-9837-25E8D586863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16005" y="2514600"/>
            <a:ext cx="5372100" cy="415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3349897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17545" y="699052"/>
            <a:ext cx="8839200" cy="5538260"/>
          </a:xfrm>
        </p:spPr>
        <p:txBody>
          <a:bodyPr anchor="ctr">
            <a:normAutofit/>
          </a:bodyPr>
          <a:lstStyle/>
          <a:p>
            <a:pPr marL="0" indent="0">
              <a:buNone/>
            </a:pPr>
            <a:r>
              <a:rPr lang="en-US" sz="3900"/>
              <a:t>1.3. </a:t>
            </a:r>
            <a:r>
              <a:rPr lang="en-US" sz="3900" err="1"/>
              <a:t>Phương</a:t>
            </a:r>
            <a:r>
              <a:rPr lang="en-US" sz="3900"/>
              <a:t> </a:t>
            </a:r>
            <a:r>
              <a:rPr lang="en-US" sz="3900" err="1"/>
              <a:t>tiện</a:t>
            </a:r>
            <a:r>
              <a:rPr lang="en-US" sz="3900"/>
              <a:t> </a:t>
            </a:r>
            <a:r>
              <a:rPr lang="en-US" sz="3900" err="1"/>
              <a:t>sao</a:t>
            </a:r>
            <a:r>
              <a:rPr lang="en-US" sz="3900"/>
              <a:t> </a:t>
            </a:r>
            <a:r>
              <a:rPr lang="en-US" sz="3900" err="1"/>
              <a:t>lưu</a:t>
            </a:r>
            <a:endParaRPr lang="vi-VN" sz="3900"/>
          </a:p>
          <a:p>
            <a:pPr lvl="1">
              <a:buFont typeface="Wingdings" panose="05000000000000000000" pitchFamily="2" charset="2"/>
              <a:buChar char="v"/>
            </a:pPr>
            <a:r>
              <a:rPr lang="en-US" sz="2800"/>
              <a:t> </a:t>
            </a:r>
            <a:r>
              <a:rPr lang="en-US" sz="2800" err="1"/>
              <a:t>Đặc</a:t>
            </a:r>
            <a:r>
              <a:rPr lang="en-US" sz="2800"/>
              <a:t> </a:t>
            </a:r>
            <a:r>
              <a:rPr lang="en-US" sz="2800" err="1"/>
              <a:t>điểm</a:t>
            </a:r>
            <a:r>
              <a:rPr lang="en-US" sz="2800"/>
              <a:t> </a:t>
            </a:r>
            <a:r>
              <a:rPr lang="en-US" sz="2800" err="1"/>
              <a:t>của</a:t>
            </a:r>
            <a:r>
              <a:rPr lang="en-US" sz="2800"/>
              <a:t> </a:t>
            </a:r>
            <a:r>
              <a:rPr lang="en-US" sz="2800" err="1"/>
              <a:t>mạng</a:t>
            </a:r>
            <a:r>
              <a:rPr lang="en-US" sz="2800"/>
              <a:t> SAN: Storage Area Network</a:t>
            </a:r>
          </a:p>
          <a:p>
            <a:pPr lvl="2">
              <a:buFont typeface="Wingdings" panose="05000000000000000000" pitchFamily="2" charset="2"/>
              <a:buChar char="§"/>
            </a:pPr>
            <a:r>
              <a:rPr lang="vi-VN" sz="2000"/>
              <a:t>Lưu trữ được truy cập theo Block qua SCSI</a:t>
            </a:r>
          </a:p>
          <a:p>
            <a:pPr lvl="2">
              <a:buFont typeface="Wingdings" panose="05000000000000000000" pitchFamily="2" charset="2"/>
              <a:buChar char="§"/>
            </a:pPr>
            <a:r>
              <a:rPr lang="vi-VN" sz="2000"/>
              <a:t>Khả năng I/O với tốc độ cao</a:t>
            </a:r>
          </a:p>
          <a:p>
            <a:pPr lvl="2">
              <a:buFont typeface="Wingdings" panose="05000000000000000000" pitchFamily="2" charset="2"/>
              <a:buChar char="§"/>
            </a:pPr>
            <a:r>
              <a:rPr lang="vi-VN" sz="2000"/>
              <a:t>Tách biệt thiết bị lưu trữ và Server</a:t>
            </a:r>
          </a:p>
          <a:p>
            <a:pPr lvl="2">
              <a:buFont typeface="Wingdings" panose="05000000000000000000" pitchFamily="2" charset="2"/>
              <a:buChar char="§"/>
            </a:pPr>
            <a:r>
              <a:rPr lang="vi-VN" sz="2000"/>
              <a:t>Dễ dàng chia sẻ lưu trữ và quản lý thông tin.</a:t>
            </a:r>
          </a:p>
          <a:p>
            <a:pPr lvl="2">
              <a:buFont typeface="Wingdings" panose="05000000000000000000" pitchFamily="2" charset="2"/>
              <a:buChar char="§"/>
            </a:pPr>
            <a:r>
              <a:rPr lang="vi-VN" sz="2000"/>
              <a:t>Mở rộng lưu trữ dễ dàng thông qua quá trình thêm các thiết bị lưu trữ vào mạng không cần phải thay đổi các thiết bị như máy chủ hay các thiết bị lưu trữ hiện có.</a:t>
            </a:r>
          </a:p>
          <a:p>
            <a:pPr lvl="2">
              <a:buFont typeface="Wingdings" panose="05000000000000000000" pitchFamily="2" charset="2"/>
              <a:buChar char="§"/>
            </a:pPr>
            <a:r>
              <a:rPr lang="vi-VN" sz="2000"/>
              <a:t>Cho phép nhiều máy chủ cùng chia sẻ một thiết bị lưu trữ.</a:t>
            </a:r>
          </a:p>
          <a:p>
            <a:pPr lvl="2">
              <a:buFont typeface="Wingdings" panose="05000000000000000000" pitchFamily="2" charset="2"/>
              <a:buChar char="§"/>
            </a:pPr>
            <a:r>
              <a:rPr lang="vi-VN" sz="2000"/>
              <a:t>Cho phép thay đổi hay nâng cấp máy chủ một cách dễ dàng và dữ liệu không hề ảnh hưởng khi máy chủ bị lỗi.</a:t>
            </a:r>
            <a:endParaRPr lang="en-US" sz="2000"/>
          </a:p>
          <a:p>
            <a:pPr lvl="1">
              <a:buFont typeface="Wingdings" panose="05000000000000000000" pitchFamily="2" charset="2"/>
              <a:buChar char="§"/>
            </a:pPr>
            <a:endParaRPr lang="en-US"/>
          </a:p>
        </p:txBody>
      </p:sp>
      <p:sp>
        <p:nvSpPr>
          <p:cNvPr id="3" name="Title 2"/>
          <p:cNvSpPr>
            <a:spLocks noGrp="1"/>
          </p:cNvSpPr>
          <p:nvPr>
            <p:ph type="title"/>
          </p:nvPr>
        </p:nvSpPr>
        <p:spPr/>
        <p:txBody>
          <a:bodyPr/>
          <a:lstStyle/>
          <a:p>
            <a:r>
              <a:rPr lang="en-US"/>
              <a:t>I. Sao </a:t>
            </a:r>
            <a:r>
              <a:rPr lang="en-US" err="1"/>
              <a:t>lưu</a:t>
            </a:r>
            <a:r>
              <a:rPr lang="en-US"/>
              <a:t> </a:t>
            </a:r>
            <a:r>
              <a:rPr lang="en-US" err="1"/>
              <a:t>dữ</a:t>
            </a:r>
            <a:r>
              <a:rPr lang="en-US"/>
              <a:t> </a:t>
            </a:r>
            <a:r>
              <a:rPr lang="en-US" err="1"/>
              <a:t>liệu</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26</a:t>
            </a:fld>
            <a:endParaRPr lang="ru-RU"/>
          </a:p>
        </p:txBody>
      </p:sp>
    </p:spTree>
    <p:extLst>
      <p:ext uri="{BB962C8B-B14F-4D97-AF65-F5344CB8AC3E}">
        <p14:creationId xmlns:p14="http://schemas.microsoft.com/office/powerpoint/2010/main" val="258302473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17545" y="699052"/>
            <a:ext cx="8839200" cy="2577548"/>
          </a:xfrm>
        </p:spPr>
        <p:txBody>
          <a:bodyPr anchor="ctr">
            <a:normAutofit/>
          </a:bodyPr>
          <a:lstStyle/>
          <a:p>
            <a:pPr marL="0" indent="0">
              <a:buNone/>
            </a:pPr>
            <a:r>
              <a:rPr lang="en-US"/>
              <a:t>1.3. </a:t>
            </a:r>
            <a:r>
              <a:rPr lang="en-US" err="1"/>
              <a:t>Phương</a:t>
            </a:r>
            <a:r>
              <a:rPr lang="en-US"/>
              <a:t> </a:t>
            </a:r>
            <a:r>
              <a:rPr lang="en-US" err="1"/>
              <a:t>tiện</a:t>
            </a:r>
            <a:r>
              <a:rPr lang="en-US"/>
              <a:t> </a:t>
            </a:r>
            <a:r>
              <a:rPr lang="en-US" err="1"/>
              <a:t>sao</a:t>
            </a:r>
            <a:r>
              <a:rPr lang="en-US"/>
              <a:t> </a:t>
            </a:r>
            <a:r>
              <a:rPr lang="en-US" err="1"/>
              <a:t>lưu</a:t>
            </a:r>
            <a:endParaRPr lang="vi-VN"/>
          </a:p>
          <a:p>
            <a:pPr lvl="1">
              <a:buFont typeface="Wingdings" panose="05000000000000000000" pitchFamily="2" charset="2"/>
              <a:buChar char="v"/>
            </a:pPr>
            <a:r>
              <a:rPr lang="en-US" sz="2800"/>
              <a:t> Sao lưu lên mạng Internet</a:t>
            </a:r>
          </a:p>
          <a:p>
            <a:pPr lvl="2">
              <a:buFont typeface="Wingdings" panose="05000000000000000000" pitchFamily="2" charset="2"/>
              <a:buChar char="§"/>
            </a:pPr>
            <a:r>
              <a:rPr lang="en-US" sz="2400"/>
              <a:t>Sao lưu, lưu trữ trên nền tảng đám mây công cộng</a:t>
            </a:r>
            <a:endParaRPr lang="en-US"/>
          </a:p>
          <a:p>
            <a:pPr lvl="1">
              <a:buFont typeface="Wingdings" panose="05000000000000000000" pitchFamily="2" charset="2"/>
              <a:buChar char="§"/>
            </a:pPr>
            <a:endParaRPr lang="en-US"/>
          </a:p>
        </p:txBody>
      </p:sp>
      <p:sp>
        <p:nvSpPr>
          <p:cNvPr id="3" name="Title 2"/>
          <p:cNvSpPr>
            <a:spLocks noGrp="1"/>
          </p:cNvSpPr>
          <p:nvPr>
            <p:ph type="title"/>
          </p:nvPr>
        </p:nvSpPr>
        <p:spPr/>
        <p:txBody>
          <a:bodyPr/>
          <a:lstStyle/>
          <a:p>
            <a:r>
              <a:rPr lang="en-US"/>
              <a:t>I. Sao </a:t>
            </a:r>
            <a:r>
              <a:rPr lang="en-US" err="1"/>
              <a:t>lưu</a:t>
            </a:r>
            <a:r>
              <a:rPr lang="en-US"/>
              <a:t> </a:t>
            </a:r>
            <a:r>
              <a:rPr lang="en-US" err="1"/>
              <a:t>dữ</a:t>
            </a:r>
            <a:r>
              <a:rPr lang="en-US"/>
              <a:t> </a:t>
            </a:r>
            <a:r>
              <a:rPr lang="en-US" err="1"/>
              <a:t>liệu</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27</a:t>
            </a:fld>
            <a:endParaRPr lang="ru-RU"/>
          </a:p>
        </p:txBody>
      </p:sp>
      <p:pic>
        <p:nvPicPr>
          <p:cNvPr id="5" name="Picture 7">
            <a:extLst>
              <a:ext uri="{FF2B5EF4-FFF2-40B4-BE49-F238E27FC236}">
                <a16:creationId xmlns:a16="http://schemas.microsoft.com/office/drawing/2014/main" id="{2111A40D-2615-4CDD-B638-59F812DBAB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8313" y="2752725"/>
            <a:ext cx="6319837" cy="349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5691907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17545" y="699052"/>
            <a:ext cx="8839200" cy="5538260"/>
          </a:xfrm>
        </p:spPr>
        <p:txBody>
          <a:bodyPr anchor="ctr">
            <a:normAutofit/>
          </a:bodyPr>
          <a:lstStyle/>
          <a:p>
            <a:pPr marL="0" indent="0">
              <a:buNone/>
            </a:pPr>
            <a:r>
              <a:rPr lang="en-US"/>
              <a:t>1.3. </a:t>
            </a:r>
            <a:r>
              <a:rPr lang="en-US" err="1"/>
              <a:t>Phương</a:t>
            </a:r>
            <a:r>
              <a:rPr lang="en-US"/>
              <a:t> </a:t>
            </a:r>
            <a:r>
              <a:rPr lang="en-US" err="1"/>
              <a:t>tiện</a:t>
            </a:r>
            <a:r>
              <a:rPr lang="en-US"/>
              <a:t> </a:t>
            </a:r>
            <a:r>
              <a:rPr lang="en-US" err="1"/>
              <a:t>sao</a:t>
            </a:r>
            <a:r>
              <a:rPr lang="en-US"/>
              <a:t> </a:t>
            </a:r>
            <a:r>
              <a:rPr lang="en-US" err="1"/>
              <a:t>lưu</a:t>
            </a:r>
            <a:endParaRPr lang="vi-VN"/>
          </a:p>
          <a:p>
            <a:pPr lvl="1">
              <a:buFont typeface="Wingdings" panose="05000000000000000000" pitchFamily="2" charset="2"/>
              <a:buChar char="v"/>
            </a:pPr>
            <a:r>
              <a:rPr lang="en-US" sz="2800"/>
              <a:t> </a:t>
            </a:r>
            <a:r>
              <a:rPr lang="en-US" sz="2800" err="1"/>
              <a:t>Đặc</a:t>
            </a:r>
            <a:r>
              <a:rPr lang="en-US" sz="2800"/>
              <a:t> </a:t>
            </a:r>
            <a:r>
              <a:rPr lang="en-US" sz="2800" err="1"/>
              <a:t>điểm</a:t>
            </a:r>
            <a:r>
              <a:rPr lang="en-US" sz="2800"/>
              <a:t> khi sao lưu lên đám mây:</a:t>
            </a:r>
          </a:p>
          <a:p>
            <a:pPr lvl="2">
              <a:buFont typeface="Wingdings" panose="05000000000000000000" pitchFamily="2" charset="2"/>
              <a:buChar char="§"/>
            </a:pPr>
            <a:r>
              <a:rPr lang="vi-VN" sz="2400"/>
              <a:t>Tiết kiệm chi phí</a:t>
            </a:r>
            <a:endParaRPr lang="en-US" sz="2400"/>
          </a:p>
          <a:p>
            <a:pPr lvl="2">
              <a:buFont typeface="Wingdings" panose="05000000000000000000" pitchFamily="2" charset="2"/>
              <a:buChar char="§"/>
            </a:pPr>
            <a:r>
              <a:rPr lang="en-US" sz="2400"/>
              <a:t>Tự động hóa</a:t>
            </a:r>
          </a:p>
          <a:p>
            <a:pPr lvl="2">
              <a:buFont typeface="Wingdings" panose="05000000000000000000" pitchFamily="2" charset="2"/>
              <a:buChar char="§"/>
            </a:pPr>
            <a:r>
              <a:rPr lang="en-US" sz="2400"/>
              <a:t>Đồng bộ hóa</a:t>
            </a:r>
          </a:p>
          <a:p>
            <a:pPr lvl="2">
              <a:buFont typeface="Wingdings" panose="05000000000000000000" pitchFamily="2" charset="2"/>
              <a:buChar char="§"/>
            </a:pPr>
            <a:r>
              <a:rPr lang="en-US" sz="2400"/>
              <a:t>Tính bảo mật cao</a:t>
            </a:r>
          </a:p>
          <a:p>
            <a:pPr lvl="2">
              <a:buFont typeface="Wingdings" panose="05000000000000000000" pitchFamily="2" charset="2"/>
              <a:buChar char="§"/>
            </a:pPr>
            <a:r>
              <a:rPr lang="en-US" sz="2400"/>
              <a:t>Chia sẻ dễ dàng</a:t>
            </a:r>
          </a:p>
          <a:p>
            <a:pPr lvl="2">
              <a:buFont typeface="Wingdings" panose="05000000000000000000" pitchFamily="2" charset="2"/>
              <a:buChar char="§"/>
            </a:pPr>
            <a:r>
              <a:rPr lang="en-US" sz="2400"/>
              <a:t>Khả năng mở rộng</a:t>
            </a:r>
          </a:p>
          <a:p>
            <a:pPr lvl="2">
              <a:buFont typeface="Wingdings" panose="05000000000000000000" pitchFamily="2" charset="2"/>
              <a:buChar char="§"/>
            </a:pPr>
            <a:r>
              <a:rPr lang="en-US" sz="2400"/>
              <a:t>Quản lý thông tin dễ dàng</a:t>
            </a:r>
          </a:p>
          <a:p>
            <a:pPr lvl="2">
              <a:buFont typeface="Wingdings" panose="05000000000000000000" pitchFamily="2" charset="2"/>
              <a:buChar char="§"/>
            </a:pPr>
            <a:r>
              <a:rPr lang="en-US" sz="2400"/>
              <a:t>Khả năng sử dụng và khả năng truy cập</a:t>
            </a:r>
          </a:p>
        </p:txBody>
      </p:sp>
      <p:sp>
        <p:nvSpPr>
          <p:cNvPr id="3" name="Title 2"/>
          <p:cNvSpPr>
            <a:spLocks noGrp="1"/>
          </p:cNvSpPr>
          <p:nvPr>
            <p:ph type="title"/>
          </p:nvPr>
        </p:nvSpPr>
        <p:spPr/>
        <p:txBody>
          <a:bodyPr/>
          <a:lstStyle/>
          <a:p>
            <a:r>
              <a:rPr lang="en-US"/>
              <a:t>I. Sao </a:t>
            </a:r>
            <a:r>
              <a:rPr lang="en-US" err="1"/>
              <a:t>lưu</a:t>
            </a:r>
            <a:r>
              <a:rPr lang="en-US"/>
              <a:t> </a:t>
            </a:r>
            <a:r>
              <a:rPr lang="en-US" err="1"/>
              <a:t>dữ</a:t>
            </a:r>
            <a:r>
              <a:rPr lang="en-US"/>
              <a:t> </a:t>
            </a:r>
            <a:r>
              <a:rPr lang="en-US" err="1"/>
              <a:t>liệu</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28</a:t>
            </a:fld>
            <a:endParaRPr lang="ru-RU"/>
          </a:p>
        </p:txBody>
      </p:sp>
    </p:spTree>
    <p:extLst>
      <p:ext uri="{BB962C8B-B14F-4D97-AF65-F5344CB8AC3E}">
        <p14:creationId xmlns:p14="http://schemas.microsoft.com/office/powerpoint/2010/main" val="232872396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2534857321"/>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0840840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3132215629"/>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713927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17545" y="699052"/>
            <a:ext cx="8839200" cy="5538260"/>
          </a:xfrm>
        </p:spPr>
        <p:txBody>
          <a:bodyPr anchor="ctr">
            <a:normAutofit/>
          </a:bodyPr>
          <a:lstStyle/>
          <a:p>
            <a:pPr marL="0" indent="0">
              <a:buNone/>
            </a:pPr>
            <a:r>
              <a:rPr lang="en-US"/>
              <a:t>Cần chú ý tới các yếu tố sau đây: </a:t>
            </a:r>
            <a:endParaRPr lang="vi-VN"/>
          </a:p>
          <a:p>
            <a:pPr lvl="2">
              <a:buFont typeface="Tahoma" panose="020B0604030504040204" pitchFamily="34" charset="0"/>
              <a:buChar char="⁻"/>
            </a:pPr>
            <a:r>
              <a:rPr lang="en-US" sz="2400"/>
              <a:t>Nhiệt độ</a:t>
            </a:r>
          </a:p>
          <a:p>
            <a:pPr lvl="2">
              <a:buFont typeface="Tahoma" panose="020B0604030504040204" pitchFamily="34" charset="0"/>
              <a:buChar char="⁻"/>
            </a:pPr>
            <a:r>
              <a:rPr lang="en-US" sz="2400"/>
              <a:t>Độ ẩm</a:t>
            </a:r>
          </a:p>
          <a:p>
            <a:pPr lvl="2">
              <a:buFont typeface="Tahoma" panose="020B0604030504040204" pitchFamily="34" charset="0"/>
              <a:buChar char="⁻"/>
            </a:pPr>
            <a:r>
              <a:rPr lang="en-US" sz="2400"/>
              <a:t>Nước</a:t>
            </a:r>
          </a:p>
          <a:p>
            <a:pPr lvl="2">
              <a:buFont typeface="Tahoma" panose="020B0604030504040204" pitchFamily="34" charset="0"/>
              <a:buChar char="⁻"/>
            </a:pPr>
            <a:r>
              <a:rPr lang="en-US" sz="2400"/>
              <a:t>Khói / lửa</a:t>
            </a:r>
          </a:p>
          <a:p>
            <a:pPr lvl="2">
              <a:buFont typeface="Tahoma" panose="020B0604030504040204" pitchFamily="34" charset="0"/>
              <a:buChar char="⁻"/>
            </a:pPr>
            <a:r>
              <a:rPr lang="en-US" sz="2400"/>
              <a:t>Luồng không khí</a:t>
            </a:r>
          </a:p>
          <a:p>
            <a:pPr lvl="2">
              <a:buFont typeface="Tahoma" panose="020B0604030504040204" pitchFamily="34" charset="0"/>
              <a:buChar char="⁻"/>
            </a:pPr>
            <a:r>
              <a:rPr lang="en-US" sz="2400"/>
              <a:t>Chất lượng nguồn điện</a:t>
            </a:r>
          </a:p>
          <a:p>
            <a:pPr lvl="2">
              <a:buFont typeface="Tahoma" panose="020B0604030504040204" pitchFamily="34" charset="0"/>
              <a:buChar char="⁻"/>
            </a:pPr>
            <a:r>
              <a:rPr lang="en-US" sz="2400"/>
              <a:t>Nguồn điện dự phòng</a:t>
            </a:r>
          </a:p>
          <a:p>
            <a:pPr lvl="2">
              <a:buFont typeface="Tahoma" panose="020B0604030504040204" pitchFamily="34" charset="0"/>
              <a:buChar char="⁻"/>
            </a:pPr>
            <a:r>
              <a:rPr lang="en-US" sz="2400"/>
              <a:t>Truy cập vật lý an toàn</a:t>
            </a:r>
          </a:p>
          <a:p>
            <a:pPr lvl="2">
              <a:buFont typeface="Tahoma" panose="020B0604030504040204" pitchFamily="34" charset="0"/>
              <a:buChar char="⁻"/>
            </a:pPr>
            <a:r>
              <a:rPr lang="en-US" sz="2400"/>
              <a:t>Trạng thái của hệ thống báo động an toàn</a:t>
            </a:r>
          </a:p>
          <a:p>
            <a:pPr lvl="1">
              <a:buFont typeface="Wingdings" panose="05000000000000000000" pitchFamily="2" charset="2"/>
              <a:buChar char="§"/>
            </a:pPr>
            <a:endParaRPr lang="en-US" sz="2800"/>
          </a:p>
        </p:txBody>
      </p:sp>
      <p:sp>
        <p:nvSpPr>
          <p:cNvPr id="3" name="Title 2"/>
          <p:cNvSpPr>
            <a:spLocks noGrp="1"/>
          </p:cNvSpPr>
          <p:nvPr>
            <p:ph type="title"/>
          </p:nvPr>
        </p:nvSpPr>
        <p:spPr/>
        <p:txBody>
          <a:bodyPr/>
          <a:lstStyle/>
          <a:p>
            <a:r>
              <a:rPr lang="en-US"/>
              <a:t>II. Kiểm soát môi trường</a:t>
            </a:r>
          </a:p>
        </p:txBody>
      </p:sp>
      <p:sp>
        <p:nvSpPr>
          <p:cNvPr id="4" name="Slide Number Placeholder 3"/>
          <p:cNvSpPr>
            <a:spLocks noGrp="1"/>
          </p:cNvSpPr>
          <p:nvPr>
            <p:ph type="sldNum" sz="quarter" idx="12"/>
          </p:nvPr>
        </p:nvSpPr>
        <p:spPr/>
        <p:txBody>
          <a:bodyPr/>
          <a:lstStyle/>
          <a:p>
            <a:fld id="{3E15BD7C-E074-4D4A-84C3-500EE5B9C190}" type="slidenum">
              <a:rPr lang="ru-RU" smtClean="0"/>
              <a:pPr/>
              <a:t>30</a:t>
            </a:fld>
            <a:endParaRPr lang="ru-RU"/>
          </a:p>
        </p:txBody>
      </p:sp>
    </p:spTree>
    <p:extLst>
      <p:ext uri="{BB962C8B-B14F-4D97-AF65-F5344CB8AC3E}">
        <p14:creationId xmlns:p14="http://schemas.microsoft.com/office/powerpoint/2010/main" val="328593137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961778341"/>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9528229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17545" y="699052"/>
            <a:ext cx="8839200" cy="3796748"/>
          </a:xfrm>
        </p:spPr>
        <p:txBody>
          <a:bodyPr anchor="ctr">
            <a:normAutofit/>
          </a:bodyPr>
          <a:lstStyle/>
          <a:p>
            <a:pPr marL="0" indent="0">
              <a:buNone/>
            </a:pPr>
            <a:r>
              <a:rPr lang="en-US"/>
              <a:t>Các giải pháp đảm bảo liên tục: </a:t>
            </a:r>
            <a:endParaRPr lang="vi-VN"/>
          </a:p>
          <a:p>
            <a:pPr lvl="1" algn="just">
              <a:buFont typeface="Wingdings" panose="05000000000000000000" pitchFamily="2" charset="2"/>
              <a:buChar char="§"/>
            </a:pPr>
            <a:r>
              <a:rPr lang="en-US" sz="2400"/>
              <a:t>Triển khai các giải pháp phòng chống thảm họa</a:t>
            </a:r>
            <a:r>
              <a:rPr lang="vi-VN" sz="2400"/>
              <a:t>.</a:t>
            </a:r>
            <a:endParaRPr lang="en-US" sz="2400"/>
          </a:p>
          <a:p>
            <a:pPr lvl="1" algn="just">
              <a:buFont typeface="Wingdings" panose="05000000000000000000" pitchFamily="2" charset="2"/>
              <a:buChar char="§"/>
            </a:pPr>
            <a:r>
              <a:rPr lang="en-US" sz="2400"/>
              <a:t>Có kế hoạch ứng phó thảm họa</a:t>
            </a:r>
            <a:r>
              <a:rPr lang="vi-VN" sz="2400"/>
              <a:t>.</a:t>
            </a:r>
            <a:endParaRPr lang="en-US" sz="2400"/>
          </a:p>
        </p:txBody>
      </p:sp>
      <p:sp>
        <p:nvSpPr>
          <p:cNvPr id="3" name="Title 2"/>
          <p:cNvSpPr>
            <a:spLocks noGrp="1"/>
          </p:cNvSpPr>
          <p:nvPr>
            <p:ph type="title"/>
          </p:nvPr>
        </p:nvSpPr>
        <p:spPr/>
        <p:txBody>
          <a:bodyPr/>
          <a:lstStyle/>
          <a:p>
            <a:r>
              <a:rPr lang="en-US"/>
              <a:t>III. Giảm khả năng gián đoạn hệ thống</a:t>
            </a:r>
          </a:p>
        </p:txBody>
      </p:sp>
      <p:sp>
        <p:nvSpPr>
          <p:cNvPr id="4" name="Slide Number Placeholder 3"/>
          <p:cNvSpPr>
            <a:spLocks noGrp="1"/>
          </p:cNvSpPr>
          <p:nvPr>
            <p:ph type="sldNum" sz="quarter" idx="12"/>
          </p:nvPr>
        </p:nvSpPr>
        <p:spPr/>
        <p:txBody>
          <a:bodyPr/>
          <a:lstStyle/>
          <a:p>
            <a:fld id="{3E15BD7C-E074-4D4A-84C3-500EE5B9C190}" type="slidenum">
              <a:rPr lang="ru-RU" smtClean="0"/>
              <a:pPr/>
              <a:t>32</a:t>
            </a:fld>
            <a:endParaRPr lang="ru-RU"/>
          </a:p>
        </p:txBody>
      </p:sp>
    </p:spTree>
    <p:extLst>
      <p:ext uri="{BB962C8B-B14F-4D97-AF65-F5344CB8AC3E}">
        <p14:creationId xmlns:p14="http://schemas.microsoft.com/office/powerpoint/2010/main" val="113724711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17545" y="699052"/>
            <a:ext cx="8839200" cy="5538260"/>
          </a:xfrm>
        </p:spPr>
        <p:txBody>
          <a:bodyPr anchor="ctr">
            <a:normAutofit/>
          </a:bodyPr>
          <a:lstStyle/>
          <a:p>
            <a:pPr marL="0" indent="0">
              <a:buNone/>
            </a:pPr>
            <a:r>
              <a:rPr lang="en-US"/>
              <a:t>3.1. Phòng chống thảm họa: </a:t>
            </a:r>
            <a:endParaRPr lang="vi-VN"/>
          </a:p>
          <a:p>
            <a:pPr lvl="1" algn="just">
              <a:buFont typeface="Wingdings" panose="05000000000000000000" pitchFamily="2" charset="2"/>
              <a:buChar char="§"/>
            </a:pPr>
            <a:r>
              <a:rPr lang="vi-VN" sz="2400"/>
              <a:t>Phòng chống </a:t>
            </a:r>
            <a:r>
              <a:rPr lang="en-US" sz="2400"/>
              <a:t>thảm họa </a:t>
            </a:r>
            <a:r>
              <a:rPr lang="vi-VN" sz="2400"/>
              <a:t>là một quá trình chủ động bao gồm một tập hợp các chiến lược kiểm soát để đảm bảo rằng một thảm họa không xảy ra.</a:t>
            </a:r>
            <a:endParaRPr lang="en-US" sz="2400"/>
          </a:p>
          <a:p>
            <a:pPr lvl="1" algn="just">
              <a:buFont typeface="Wingdings" panose="05000000000000000000" pitchFamily="2" charset="2"/>
              <a:buChar char="§"/>
            </a:pPr>
            <a:r>
              <a:rPr lang="en-US" sz="2400"/>
              <a:t>Thực hiện</a:t>
            </a:r>
            <a:r>
              <a:rPr lang="vi-VN" sz="2400"/>
              <a:t> điều khiển có thể là con người, </a:t>
            </a:r>
            <a:r>
              <a:rPr lang="en-US" sz="2400"/>
              <a:t>thiết bị </a:t>
            </a:r>
            <a:r>
              <a:rPr lang="vi-VN" sz="2400"/>
              <a:t>hoặc</a:t>
            </a:r>
            <a:r>
              <a:rPr lang="en-US" sz="2400"/>
              <a:t> bộ </a:t>
            </a:r>
            <a:r>
              <a:rPr lang="vi-VN" sz="2400"/>
              <a:t>cảm biến kỹ thuật số.</a:t>
            </a:r>
            <a:endParaRPr lang="en-US" sz="2400"/>
          </a:p>
          <a:p>
            <a:pPr lvl="1" algn="just">
              <a:buFont typeface="Wingdings" panose="05000000000000000000" pitchFamily="2" charset="2"/>
              <a:buChar char="§"/>
            </a:pPr>
            <a:r>
              <a:rPr lang="vi-VN" sz="2400"/>
              <a:t>Thời </a:t>
            </a:r>
            <a:r>
              <a:rPr lang="en-US" sz="2400"/>
              <a:t>gian</a:t>
            </a:r>
            <a:r>
              <a:rPr lang="vi-VN" sz="2400"/>
              <a:t> và công nghệ </a:t>
            </a:r>
            <a:r>
              <a:rPr lang="en-US" sz="2400"/>
              <a:t>phải được nâng cấp</a:t>
            </a:r>
            <a:r>
              <a:rPr lang="vi-VN" sz="2400"/>
              <a:t> cả chiến lược ngăn ngừa và phục hồi </a:t>
            </a:r>
            <a:r>
              <a:rPr lang="en-US" sz="2400"/>
              <a:t>thảm họa</a:t>
            </a:r>
            <a:r>
              <a:rPr lang="vi-VN" sz="2400"/>
              <a:t>.</a:t>
            </a:r>
            <a:endParaRPr lang="en-US" sz="2400"/>
          </a:p>
          <a:p>
            <a:pPr lvl="1" algn="just">
              <a:buFont typeface="Wingdings" panose="05000000000000000000" pitchFamily="2" charset="2"/>
              <a:buChar char="§"/>
            </a:pPr>
            <a:r>
              <a:rPr lang="vi-VN" sz="2400"/>
              <a:t>Các yếu tố của phòng chống </a:t>
            </a:r>
            <a:r>
              <a:rPr lang="en-US" sz="2400"/>
              <a:t>thảm họa </a:t>
            </a:r>
            <a:r>
              <a:rPr lang="vi-VN" sz="2400"/>
              <a:t>hiệu quả là</a:t>
            </a:r>
            <a:r>
              <a:rPr lang="en-US" sz="2400"/>
              <a:t> </a:t>
            </a:r>
            <a:r>
              <a:rPr lang="vi-VN" sz="2400"/>
              <a:t>phát hiện sớm các </a:t>
            </a:r>
            <a:r>
              <a:rPr lang="en-US" sz="2400"/>
              <a:t>dấu hiệu </a:t>
            </a:r>
            <a:r>
              <a:rPr lang="vi-VN" sz="2400"/>
              <a:t>bất thường và thông báo cho những người có khả năng </a:t>
            </a:r>
            <a:r>
              <a:rPr lang="en-US" sz="2400"/>
              <a:t>ứng</a:t>
            </a:r>
            <a:r>
              <a:rPr lang="vi-VN" sz="2400"/>
              <a:t> phó với </a:t>
            </a:r>
            <a:r>
              <a:rPr lang="en-US" sz="2400"/>
              <a:t>sự cố </a:t>
            </a:r>
            <a:r>
              <a:rPr lang="vi-VN" sz="2400"/>
              <a:t>đang chờ xử lý</a:t>
            </a:r>
            <a:r>
              <a:rPr lang="en-US" sz="2400"/>
              <a:t>.</a:t>
            </a:r>
          </a:p>
        </p:txBody>
      </p:sp>
      <p:sp>
        <p:nvSpPr>
          <p:cNvPr id="3" name="Title 2"/>
          <p:cNvSpPr>
            <a:spLocks noGrp="1"/>
          </p:cNvSpPr>
          <p:nvPr>
            <p:ph type="title"/>
          </p:nvPr>
        </p:nvSpPr>
        <p:spPr/>
        <p:txBody>
          <a:bodyPr/>
          <a:lstStyle/>
          <a:p>
            <a:r>
              <a:rPr lang="en-US"/>
              <a:t>III. Giảm khả năng gián đoạn hệ thống</a:t>
            </a:r>
          </a:p>
        </p:txBody>
      </p:sp>
      <p:sp>
        <p:nvSpPr>
          <p:cNvPr id="4" name="Slide Number Placeholder 3"/>
          <p:cNvSpPr>
            <a:spLocks noGrp="1"/>
          </p:cNvSpPr>
          <p:nvPr>
            <p:ph type="sldNum" sz="quarter" idx="12"/>
          </p:nvPr>
        </p:nvSpPr>
        <p:spPr/>
        <p:txBody>
          <a:bodyPr/>
          <a:lstStyle/>
          <a:p>
            <a:fld id="{3E15BD7C-E074-4D4A-84C3-500EE5B9C190}" type="slidenum">
              <a:rPr lang="ru-RU" smtClean="0"/>
              <a:pPr/>
              <a:t>33</a:t>
            </a:fld>
            <a:endParaRPr lang="ru-RU"/>
          </a:p>
        </p:txBody>
      </p:sp>
    </p:spTree>
    <p:extLst>
      <p:ext uri="{BB962C8B-B14F-4D97-AF65-F5344CB8AC3E}">
        <p14:creationId xmlns:p14="http://schemas.microsoft.com/office/powerpoint/2010/main" val="206267676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17545" y="699052"/>
            <a:ext cx="8839200" cy="5538260"/>
          </a:xfrm>
        </p:spPr>
        <p:txBody>
          <a:bodyPr anchor="ctr">
            <a:normAutofit fontScale="92500"/>
          </a:bodyPr>
          <a:lstStyle/>
          <a:p>
            <a:pPr marL="0" indent="0">
              <a:buNone/>
            </a:pPr>
            <a:r>
              <a:rPr lang="en-US"/>
              <a:t>3.1. Phòng chống thảm họa: </a:t>
            </a:r>
            <a:endParaRPr lang="vi-VN"/>
          </a:p>
          <a:p>
            <a:pPr lvl="1" algn="just">
              <a:buFont typeface="Wingdings" panose="05000000000000000000" pitchFamily="2" charset="2"/>
              <a:buChar char="§"/>
            </a:pPr>
            <a:r>
              <a:rPr lang="vi-VN" sz="2400"/>
              <a:t>Bằng cách phát hiện và </a:t>
            </a:r>
            <a:r>
              <a:rPr lang="en-US" sz="2400"/>
              <a:t>xử lý </a:t>
            </a:r>
            <a:r>
              <a:rPr lang="vi-VN" sz="2400"/>
              <a:t>sớm các </a:t>
            </a:r>
            <a:r>
              <a:rPr lang="en-US" sz="2400"/>
              <a:t>sự cố </a:t>
            </a:r>
            <a:r>
              <a:rPr lang="vi-VN" sz="2400"/>
              <a:t>nhỏ, các </a:t>
            </a:r>
            <a:r>
              <a:rPr lang="en-US" sz="2400"/>
              <a:t>sự cố</a:t>
            </a:r>
            <a:r>
              <a:rPr lang="vi-VN" sz="2400"/>
              <a:t> lớn có thể </a:t>
            </a:r>
            <a:r>
              <a:rPr lang="en-US" sz="2400"/>
              <a:t>được ngăn chặn</a:t>
            </a:r>
            <a:r>
              <a:rPr lang="vi-VN" sz="2400"/>
              <a:t>.</a:t>
            </a:r>
            <a:endParaRPr lang="en-US" sz="2400"/>
          </a:p>
          <a:p>
            <a:pPr lvl="1" algn="just">
              <a:buFont typeface="Wingdings" panose="05000000000000000000" pitchFamily="2" charset="2"/>
              <a:buChar char="§"/>
            </a:pPr>
            <a:r>
              <a:rPr lang="en-US" sz="2400"/>
              <a:t>Mọi hệ thống, lớn hay nhỏ, đều cần có một kế hoạch phòng chống thảm họa bởi vì chi phí không quá cao.</a:t>
            </a:r>
          </a:p>
          <a:p>
            <a:pPr lvl="1" algn="just">
              <a:buFont typeface="Wingdings" panose="05000000000000000000" pitchFamily="2" charset="2"/>
              <a:buChar char="§"/>
            </a:pPr>
            <a:r>
              <a:rPr lang="en-US" sz="2400"/>
              <a:t>Trước đây</a:t>
            </a:r>
            <a:r>
              <a:rPr lang="vi-VN" sz="2400"/>
              <a:t>, việc phòng chống thảm họa</a:t>
            </a:r>
            <a:r>
              <a:rPr lang="en-US" sz="2400"/>
              <a:t> cho</a:t>
            </a:r>
            <a:r>
              <a:rPr lang="vi-VN" sz="2400"/>
              <a:t> hệ thống hoàn toàn phụ thuộc vào khả năng phát hiện và chẩn đoán các tình trạng bất thường dựa trên kinh nghiệm của </a:t>
            </a:r>
            <a:r>
              <a:rPr lang="en-US" sz="2400"/>
              <a:t>người quản trị</a:t>
            </a:r>
            <a:r>
              <a:rPr lang="vi-VN" sz="2400"/>
              <a:t>.</a:t>
            </a:r>
            <a:endParaRPr lang="en-US" sz="2400"/>
          </a:p>
          <a:p>
            <a:pPr lvl="1" algn="just">
              <a:buFont typeface="Wingdings" panose="05000000000000000000" pitchFamily="2" charset="2"/>
              <a:buChar char="§"/>
            </a:pPr>
            <a:r>
              <a:rPr lang="vi-VN" sz="2400"/>
              <a:t>Kinh nghiệm này dựa trên kiến thức và khả năng phân tích các điều kiện tạo ra bởi các sự kiện bất thường như nhiệt độ cao, có khói, nước và sự cố ngắt điện đối với thiết bị có thể dẫn đến khả năng bị hỏng hoặc phá hủy </a:t>
            </a:r>
            <a:r>
              <a:rPr lang="en-US" sz="2400"/>
              <a:t>tài nguyên </a:t>
            </a:r>
            <a:r>
              <a:rPr lang="vi-VN" sz="2400"/>
              <a:t>của hệ thống thông tin của doanh nghiệp bao gồm cả </a:t>
            </a:r>
            <a:r>
              <a:rPr lang="en-US" sz="2400"/>
              <a:t>cơ sở </a:t>
            </a:r>
            <a:r>
              <a:rPr lang="vi-VN" sz="2400"/>
              <a:t>dữ liệu.</a:t>
            </a:r>
            <a:endParaRPr lang="en-US" sz="2400"/>
          </a:p>
        </p:txBody>
      </p:sp>
      <p:sp>
        <p:nvSpPr>
          <p:cNvPr id="3" name="Title 2"/>
          <p:cNvSpPr>
            <a:spLocks noGrp="1"/>
          </p:cNvSpPr>
          <p:nvPr>
            <p:ph type="title"/>
          </p:nvPr>
        </p:nvSpPr>
        <p:spPr/>
        <p:txBody>
          <a:bodyPr/>
          <a:lstStyle/>
          <a:p>
            <a:r>
              <a:rPr lang="en-US"/>
              <a:t>III. Giảm khả năng gián đoạn hệ thống</a:t>
            </a:r>
          </a:p>
        </p:txBody>
      </p:sp>
      <p:sp>
        <p:nvSpPr>
          <p:cNvPr id="4" name="Slide Number Placeholder 3"/>
          <p:cNvSpPr>
            <a:spLocks noGrp="1"/>
          </p:cNvSpPr>
          <p:nvPr>
            <p:ph type="sldNum" sz="quarter" idx="12"/>
          </p:nvPr>
        </p:nvSpPr>
        <p:spPr/>
        <p:txBody>
          <a:bodyPr/>
          <a:lstStyle/>
          <a:p>
            <a:fld id="{3E15BD7C-E074-4D4A-84C3-500EE5B9C190}" type="slidenum">
              <a:rPr lang="ru-RU" smtClean="0"/>
              <a:pPr/>
              <a:t>34</a:t>
            </a:fld>
            <a:endParaRPr lang="ru-RU"/>
          </a:p>
        </p:txBody>
      </p:sp>
    </p:spTree>
    <p:extLst>
      <p:ext uri="{BB962C8B-B14F-4D97-AF65-F5344CB8AC3E}">
        <p14:creationId xmlns:p14="http://schemas.microsoft.com/office/powerpoint/2010/main" val="5517340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17545" y="699052"/>
            <a:ext cx="8839200" cy="3796748"/>
          </a:xfrm>
        </p:spPr>
        <p:txBody>
          <a:bodyPr anchor="ctr">
            <a:normAutofit/>
          </a:bodyPr>
          <a:lstStyle/>
          <a:p>
            <a:pPr marL="0" indent="0">
              <a:buNone/>
            </a:pPr>
            <a:r>
              <a:rPr lang="en-US"/>
              <a:t>3.1. Phòng chống thảm họa: </a:t>
            </a:r>
            <a:endParaRPr lang="vi-VN"/>
          </a:p>
          <a:p>
            <a:pPr lvl="1" algn="just">
              <a:buFont typeface="Wingdings" panose="05000000000000000000" pitchFamily="2" charset="2"/>
              <a:buChar char="§"/>
            </a:pPr>
            <a:r>
              <a:rPr lang="en-US" sz="2400"/>
              <a:t>Hiện nay</a:t>
            </a:r>
            <a:r>
              <a:rPr lang="vi-VN" sz="2400"/>
              <a:t>, </a:t>
            </a:r>
            <a:r>
              <a:rPr lang="en-US" sz="2400"/>
              <a:t>ứng dụng </a:t>
            </a:r>
            <a:r>
              <a:rPr lang="vi-VN" sz="2400"/>
              <a:t>các thiết bị giám sát thông minh đã giúp và cải thiện quá trình phòng chống </a:t>
            </a:r>
            <a:r>
              <a:rPr lang="en-US" sz="2400"/>
              <a:t>thảm họa</a:t>
            </a:r>
            <a:r>
              <a:rPr lang="vi-VN" sz="2400"/>
              <a:t>. </a:t>
            </a:r>
            <a:endParaRPr lang="en-US" sz="2400"/>
          </a:p>
          <a:p>
            <a:pPr lvl="1" algn="just">
              <a:buFont typeface="Wingdings" panose="05000000000000000000" pitchFamily="2" charset="2"/>
              <a:buChar char="§"/>
            </a:pPr>
            <a:r>
              <a:rPr lang="vi-VN" sz="2400"/>
              <a:t>Các thiết bị giám sát ngày nay có khả năng phản ứng nhanh với các </a:t>
            </a:r>
            <a:r>
              <a:rPr lang="en-US" sz="2400"/>
              <a:t>sự</a:t>
            </a:r>
            <a:r>
              <a:rPr lang="vi-VN" sz="2400"/>
              <a:t> kiện bất thường </a:t>
            </a:r>
            <a:r>
              <a:rPr lang="en-US" sz="2400"/>
              <a:t>xảy ra trong hệ thống</a:t>
            </a:r>
            <a:r>
              <a:rPr lang="vi-VN" sz="2400"/>
              <a:t>.</a:t>
            </a:r>
            <a:endParaRPr lang="en-US" sz="2400"/>
          </a:p>
          <a:p>
            <a:pPr lvl="1" algn="just">
              <a:buFont typeface="Wingdings" panose="05000000000000000000" pitchFamily="2" charset="2"/>
              <a:buChar char="§"/>
            </a:pPr>
            <a:r>
              <a:rPr lang="vi-VN" sz="2400"/>
              <a:t>Các thiết bị giám sát, trong trường hợp là hệ thống thông tin doanh nghiệp, </a:t>
            </a:r>
            <a:r>
              <a:rPr lang="en-US" sz="2400"/>
              <a:t>thường </a:t>
            </a:r>
            <a:r>
              <a:rPr lang="vi-VN" sz="2400"/>
              <a:t>giám sát nhiều </a:t>
            </a:r>
            <a:r>
              <a:rPr lang="en-US" sz="2400"/>
              <a:t>danh mục </a:t>
            </a:r>
            <a:r>
              <a:rPr lang="vi-VN" sz="2400"/>
              <a:t>khác nhau.</a:t>
            </a:r>
            <a:r>
              <a:rPr lang="en-US" sz="2400"/>
              <a:t> Ví dụ:</a:t>
            </a:r>
          </a:p>
        </p:txBody>
      </p:sp>
      <p:sp>
        <p:nvSpPr>
          <p:cNvPr id="3" name="Title 2"/>
          <p:cNvSpPr>
            <a:spLocks noGrp="1"/>
          </p:cNvSpPr>
          <p:nvPr>
            <p:ph type="title"/>
          </p:nvPr>
        </p:nvSpPr>
        <p:spPr/>
        <p:txBody>
          <a:bodyPr/>
          <a:lstStyle/>
          <a:p>
            <a:r>
              <a:rPr lang="en-US"/>
              <a:t>III. Giảm khả năng gián đoạn hệ thống</a:t>
            </a:r>
          </a:p>
        </p:txBody>
      </p:sp>
      <p:sp>
        <p:nvSpPr>
          <p:cNvPr id="4" name="Slide Number Placeholder 3"/>
          <p:cNvSpPr>
            <a:spLocks noGrp="1"/>
          </p:cNvSpPr>
          <p:nvPr>
            <p:ph type="sldNum" sz="quarter" idx="12"/>
          </p:nvPr>
        </p:nvSpPr>
        <p:spPr/>
        <p:txBody>
          <a:bodyPr/>
          <a:lstStyle/>
          <a:p>
            <a:fld id="{3E15BD7C-E074-4D4A-84C3-500EE5B9C190}" type="slidenum">
              <a:rPr lang="ru-RU" smtClean="0"/>
              <a:pPr/>
              <a:t>35</a:t>
            </a:fld>
            <a:endParaRPr lang="ru-RU"/>
          </a:p>
        </p:txBody>
      </p:sp>
    </p:spTree>
    <p:extLst>
      <p:ext uri="{BB962C8B-B14F-4D97-AF65-F5344CB8AC3E}">
        <p14:creationId xmlns:p14="http://schemas.microsoft.com/office/powerpoint/2010/main" val="222228828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17545" y="699052"/>
            <a:ext cx="8839200" cy="4863548"/>
          </a:xfrm>
        </p:spPr>
        <p:txBody>
          <a:bodyPr anchor="ctr">
            <a:normAutofit/>
          </a:bodyPr>
          <a:lstStyle/>
          <a:p>
            <a:pPr marL="0" indent="0">
              <a:buNone/>
            </a:pPr>
            <a:r>
              <a:rPr lang="en-US"/>
              <a:t>3.1. Phòng chống thảm họa: </a:t>
            </a:r>
            <a:endParaRPr lang="vi-VN"/>
          </a:p>
          <a:p>
            <a:pPr lvl="1" algn="just">
              <a:buFont typeface="Wingdings" panose="05000000000000000000" pitchFamily="2" charset="2"/>
              <a:buChar char="§"/>
            </a:pPr>
            <a:r>
              <a:rPr lang="vi-VN" sz="2400"/>
              <a:t>Trong quá trình giám sát, khi một sự kiện xảy ra đáp ứng bất kỳ một trong các điều kiện đang được giám sát, thì một hành động ngay lập tức sẽ được thực hiện. </a:t>
            </a:r>
            <a:endParaRPr lang="en-US" sz="2400"/>
          </a:p>
          <a:p>
            <a:pPr lvl="1" algn="just">
              <a:buFont typeface="Wingdings" panose="05000000000000000000" pitchFamily="2" charset="2"/>
              <a:buChar char="§"/>
            </a:pPr>
            <a:r>
              <a:rPr lang="vi-VN" sz="2400"/>
              <a:t>Việc lựa chọn hành động được thực hiện cũng được xác định trước bởi người quản </a:t>
            </a:r>
            <a:r>
              <a:rPr lang="en-US" sz="2400"/>
              <a:t>trị</a:t>
            </a:r>
            <a:r>
              <a:rPr lang="vi-VN" sz="2400"/>
              <a:t> hệ thống và được chọn từ</a:t>
            </a:r>
            <a:r>
              <a:rPr lang="en-US" sz="2400"/>
              <a:t> </a:t>
            </a:r>
            <a:r>
              <a:rPr lang="vi-VN" sz="2400"/>
              <a:t>danh sách gồm</a:t>
            </a:r>
            <a:r>
              <a:rPr lang="en-US" sz="2400"/>
              <a:t>:</a:t>
            </a:r>
          </a:p>
          <a:p>
            <a:pPr lvl="2" algn="just">
              <a:buFont typeface="Tahoma" panose="020B0604030504040204" pitchFamily="34" charset="0"/>
              <a:buChar char="⁻"/>
            </a:pPr>
            <a:r>
              <a:rPr lang="vi-VN" sz="2000"/>
              <a:t>Kích hoạt các </a:t>
            </a:r>
            <a:r>
              <a:rPr lang="en-US" sz="2000"/>
              <a:t>chức năng </a:t>
            </a:r>
            <a:r>
              <a:rPr lang="vi-VN" sz="2000"/>
              <a:t>cảnh báo </a:t>
            </a:r>
            <a:r>
              <a:rPr lang="en-US" sz="2000"/>
              <a:t>nội</a:t>
            </a:r>
            <a:r>
              <a:rPr lang="vi-VN" sz="2000"/>
              <a:t> bộ hoặc từ xa như còi báo động, chuông, tín hiệu ánh sáng và </a:t>
            </a:r>
            <a:r>
              <a:rPr lang="en-US" sz="2000"/>
              <a:t>âm thanh.</a:t>
            </a:r>
          </a:p>
          <a:p>
            <a:pPr lvl="2" algn="just">
              <a:buFont typeface="Tahoma" panose="020B0604030504040204" pitchFamily="34" charset="0"/>
              <a:buChar char="⁻"/>
            </a:pPr>
            <a:r>
              <a:rPr lang="vi-VN" sz="2000"/>
              <a:t>Tiếp quản </a:t>
            </a:r>
            <a:r>
              <a:rPr lang="en-US" sz="2000"/>
              <a:t>quyền kiểm soát để cô lập hoặc khắc phục sự cố</a:t>
            </a:r>
            <a:r>
              <a:rPr lang="vi-VN" sz="2000"/>
              <a:t>. </a:t>
            </a:r>
            <a:endParaRPr lang="en-US" sz="2000"/>
          </a:p>
          <a:p>
            <a:pPr lvl="2" algn="just">
              <a:buFont typeface="Tahoma" panose="020B0604030504040204" pitchFamily="34" charset="0"/>
              <a:buChar char="⁻"/>
            </a:pPr>
            <a:r>
              <a:rPr lang="en-US" sz="2000"/>
              <a:t>Gửi cảnh báo tới người quản trị.</a:t>
            </a:r>
          </a:p>
        </p:txBody>
      </p:sp>
      <p:sp>
        <p:nvSpPr>
          <p:cNvPr id="3" name="Title 2"/>
          <p:cNvSpPr>
            <a:spLocks noGrp="1"/>
          </p:cNvSpPr>
          <p:nvPr>
            <p:ph type="title"/>
          </p:nvPr>
        </p:nvSpPr>
        <p:spPr/>
        <p:txBody>
          <a:bodyPr/>
          <a:lstStyle/>
          <a:p>
            <a:r>
              <a:rPr lang="en-US"/>
              <a:t>III. Giảm khả năng gián đoạn hệ thống</a:t>
            </a:r>
          </a:p>
        </p:txBody>
      </p:sp>
      <p:sp>
        <p:nvSpPr>
          <p:cNvPr id="4" name="Slide Number Placeholder 3"/>
          <p:cNvSpPr>
            <a:spLocks noGrp="1"/>
          </p:cNvSpPr>
          <p:nvPr>
            <p:ph type="sldNum" sz="quarter" idx="12"/>
          </p:nvPr>
        </p:nvSpPr>
        <p:spPr/>
        <p:txBody>
          <a:bodyPr/>
          <a:lstStyle/>
          <a:p>
            <a:fld id="{3E15BD7C-E074-4D4A-84C3-500EE5B9C190}" type="slidenum">
              <a:rPr lang="ru-RU" smtClean="0"/>
              <a:pPr/>
              <a:t>36</a:t>
            </a:fld>
            <a:endParaRPr lang="ru-RU"/>
          </a:p>
        </p:txBody>
      </p:sp>
    </p:spTree>
    <p:extLst>
      <p:ext uri="{BB962C8B-B14F-4D97-AF65-F5344CB8AC3E}">
        <p14:creationId xmlns:p14="http://schemas.microsoft.com/office/powerpoint/2010/main" val="165223785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17545" y="699052"/>
            <a:ext cx="8839200" cy="5777948"/>
          </a:xfrm>
        </p:spPr>
        <p:txBody>
          <a:bodyPr anchor="ctr">
            <a:normAutofit/>
          </a:bodyPr>
          <a:lstStyle/>
          <a:p>
            <a:pPr marL="0" indent="0">
              <a:buNone/>
            </a:pPr>
            <a:r>
              <a:rPr lang="en-US"/>
              <a:t>3.1. Phòng chống thảm họa: </a:t>
            </a:r>
            <a:endParaRPr lang="vi-VN"/>
          </a:p>
          <a:p>
            <a:pPr lvl="1" algn="just">
              <a:buFont typeface="Wingdings" panose="05000000000000000000" pitchFamily="2" charset="2"/>
              <a:buChar char="§"/>
            </a:pPr>
            <a:r>
              <a:rPr lang="vi-VN" sz="2400"/>
              <a:t>Trong quá trình giám sát, khi một sự kiện xảy ra đáp ứng bất kỳ một trong các điều kiện đang được giám sát, thì một hành động ngay lập tức sẽ được thực hiện. </a:t>
            </a:r>
            <a:endParaRPr lang="en-US" sz="2400"/>
          </a:p>
          <a:p>
            <a:pPr lvl="1" algn="just">
              <a:buFont typeface="Wingdings" panose="05000000000000000000" pitchFamily="2" charset="2"/>
              <a:buChar char="§"/>
            </a:pPr>
            <a:r>
              <a:rPr lang="vi-VN" sz="2400"/>
              <a:t>Việc lựa chọn hành động được thực hiện cũng được xác định trước bởi người quản </a:t>
            </a:r>
            <a:r>
              <a:rPr lang="en-US" sz="2400"/>
              <a:t>trị</a:t>
            </a:r>
            <a:r>
              <a:rPr lang="vi-VN" sz="2400"/>
              <a:t> hệ thống và được chọn từ</a:t>
            </a:r>
            <a:r>
              <a:rPr lang="en-US" sz="2400"/>
              <a:t> </a:t>
            </a:r>
            <a:r>
              <a:rPr lang="vi-VN" sz="2400"/>
              <a:t>danh sách gồm</a:t>
            </a:r>
            <a:r>
              <a:rPr lang="en-US" sz="2400"/>
              <a:t>:</a:t>
            </a:r>
          </a:p>
          <a:p>
            <a:pPr lvl="2" algn="just">
              <a:buFont typeface="Tahoma" panose="020B0604030504040204" pitchFamily="34" charset="0"/>
              <a:buChar char="⁻"/>
            </a:pPr>
            <a:r>
              <a:rPr lang="vi-VN" sz="2000"/>
              <a:t>Kích hoạt các </a:t>
            </a:r>
            <a:r>
              <a:rPr lang="en-US" sz="2000"/>
              <a:t>chức năng </a:t>
            </a:r>
            <a:r>
              <a:rPr lang="vi-VN" sz="2000"/>
              <a:t>cảnh báo </a:t>
            </a:r>
            <a:r>
              <a:rPr lang="en-US" sz="2000"/>
              <a:t>nội</a:t>
            </a:r>
            <a:r>
              <a:rPr lang="vi-VN" sz="2000"/>
              <a:t> bộ hoặc từ xa như còi báo động, chuông, tín hiệu ánh sáng và </a:t>
            </a:r>
            <a:r>
              <a:rPr lang="en-US" sz="2000"/>
              <a:t>âm thanh.</a:t>
            </a:r>
          </a:p>
          <a:p>
            <a:pPr lvl="2" algn="just">
              <a:buFont typeface="Tahoma" panose="020B0604030504040204" pitchFamily="34" charset="0"/>
              <a:buChar char="⁻"/>
            </a:pPr>
            <a:r>
              <a:rPr lang="vi-VN" sz="2000"/>
              <a:t>Tiếp quản </a:t>
            </a:r>
            <a:r>
              <a:rPr lang="en-US" sz="2000"/>
              <a:t>quyền kiểm soát để cô lập hoặc khắc phục sự cố</a:t>
            </a:r>
            <a:r>
              <a:rPr lang="vi-VN" sz="2000"/>
              <a:t>. </a:t>
            </a:r>
            <a:endParaRPr lang="en-US" sz="2000"/>
          </a:p>
          <a:p>
            <a:pPr lvl="2" algn="just">
              <a:buFont typeface="Tahoma" panose="020B0604030504040204" pitchFamily="34" charset="0"/>
              <a:buChar char="⁻"/>
            </a:pPr>
            <a:r>
              <a:rPr lang="en-US" sz="2000"/>
              <a:t>Gửi tín hiệu cảnh báo tới người quản trị.</a:t>
            </a:r>
          </a:p>
          <a:p>
            <a:pPr lvl="2" algn="just">
              <a:buFont typeface="Tahoma" panose="020B0604030504040204" pitchFamily="34" charset="0"/>
              <a:buChar char="⁻"/>
            </a:pPr>
            <a:r>
              <a:rPr lang="en-US" sz="2000"/>
              <a:t>Ngắt tài nguyên bị sự cố ra khỏi hệ thống</a:t>
            </a:r>
          </a:p>
        </p:txBody>
      </p:sp>
      <p:sp>
        <p:nvSpPr>
          <p:cNvPr id="3" name="Title 2"/>
          <p:cNvSpPr>
            <a:spLocks noGrp="1"/>
          </p:cNvSpPr>
          <p:nvPr>
            <p:ph type="title"/>
          </p:nvPr>
        </p:nvSpPr>
        <p:spPr/>
        <p:txBody>
          <a:bodyPr/>
          <a:lstStyle/>
          <a:p>
            <a:r>
              <a:rPr lang="en-US"/>
              <a:t>III. Giảm khả năng gián đoạn hệ thống</a:t>
            </a:r>
          </a:p>
        </p:txBody>
      </p:sp>
      <p:sp>
        <p:nvSpPr>
          <p:cNvPr id="4" name="Slide Number Placeholder 3"/>
          <p:cNvSpPr>
            <a:spLocks noGrp="1"/>
          </p:cNvSpPr>
          <p:nvPr>
            <p:ph type="sldNum" sz="quarter" idx="12"/>
          </p:nvPr>
        </p:nvSpPr>
        <p:spPr/>
        <p:txBody>
          <a:bodyPr/>
          <a:lstStyle/>
          <a:p>
            <a:fld id="{3E15BD7C-E074-4D4A-84C3-500EE5B9C190}" type="slidenum">
              <a:rPr lang="ru-RU" smtClean="0"/>
              <a:pPr/>
              <a:t>37</a:t>
            </a:fld>
            <a:endParaRPr lang="ru-RU"/>
          </a:p>
        </p:txBody>
      </p:sp>
    </p:spTree>
    <p:extLst>
      <p:ext uri="{BB962C8B-B14F-4D97-AF65-F5344CB8AC3E}">
        <p14:creationId xmlns:p14="http://schemas.microsoft.com/office/powerpoint/2010/main" val="32902123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17545" y="699052"/>
            <a:ext cx="8839200" cy="3415748"/>
          </a:xfrm>
        </p:spPr>
        <p:txBody>
          <a:bodyPr anchor="ctr">
            <a:normAutofit/>
          </a:bodyPr>
          <a:lstStyle/>
          <a:p>
            <a:pPr marL="0" indent="0">
              <a:buNone/>
            </a:pPr>
            <a:r>
              <a:rPr lang="en-US"/>
              <a:t>3.1. Phòng chống thảm họa: </a:t>
            </a:r>
            <a:endParaRPr lang="vi-VN"/>
          </a:p>
          <a:p>
            <a:pPr lvl="1" algn="just">
              <a:buFont typeface="Wingdings" panose="05000000000000000000" pitchFamily="2" charset="2"/>
              <a:buChar char="§"/>
            </a:pPr>
            <a:r>
              <a:rPr lang="en-US" sz="2800"/>
              <a:t>Một số công nghệ ứng dụng:</a:t>
            </a:r>
          </a:p>
          <a:p>
            <a:pPr lvl="2" algn="just">
              <a:buFont typeface="Wingdings" panose="05000000000000000000" pitchFamily="2" charset="2"/>
              <a:buChar char="§"/>
            </a:pPr>
            <a:r>
              <a:rPr lang="en-US" sz="1800"/>
              <a:t>Cụm chuyển đổi dự phòng (Failover clustering)</a:t>
            </a:r>
          </a:p>
          <a:p>
            <a:pPr lvl="2" algn="just">
              <a:buFont typeface="Wingdings" panose="05000000000000000000" pitchFamily="2" charset="2"/>
              <a:buChar char="§"/>
            </a:pPr>
            <a:r>
              <a:rPr lang="en-US" sz="1800"/>
              <a:t>Cân bằng tải (Load Balancing)</a:t>
            </a:r>
          </a:p>
          <a:p>
            <a:pPr lvl="2" algn="just">
              <a:buFont typeface="Wingdings" panose="05000000000000000000" pitchFamily="2" charset="2"/>
              <a:buChar char="§"/>
            </a:pPr>
            <a:r>
              <a:rPr lang="en-US" sz="1800"/>
              <a:t>Công nghệ RAID</a:t>
            </a:r>
          </a:p>
          <a:p>
            <a:pPr lvl="2" algn="just">
              <a:buFont typeface="Wingdings" panose="05000000000000000000" pitchFamily="2" charset="2"/>
              <a:buChar char="§"/>
            </a:pPr>
            <a:r>
              <a:rPr lang="en-US" sz="1800"/>
              <a:t>Thiết bị lưu điện, máy phát hiện</a:t>
            </a:r>
          </a:p>
          <a:p>
            <a:pPr lvl="2" algn="just">
              <a:buFont typeface="Wingdings" panose="05000000000000000000" pitchFamily="2" charset="2"/>
              <a:buChar char="§"/>
            </a:pPr>
            <a:r>
              <a:rPr lang="en-US" sz="1800"/>
              <a:t>Điều hòa nhiệt độ, thiết bị báo cháy, máy hút ẩm</a:t>
            </a:r>
          </a:p>
        </p:txBody>
      </p:sp>
      <p:sp>
        <p:nvSpPr>
          <p:cNvPr id="3" name="Title 2"/>
          <p:cNvSpPr>
            <a:spLocks noGrp="1"/>
          </p:cNvSpPr>
          <p:nvPr>
            <p:ph type="title"/>
          </p:nvPr>
        </p:nvSpPr>
        <p:spPr/>
        <p:txBody>
          <a:bodyPr/>
          <a:lstStyle/>
          <a:p>
            <a:r>
              <a:rPr lang="en-US"/>
              <a:t>III. Giảm khả năng gián đoạn hệ thống</a:t>
            </a:r>
          </a:p>
        </p:txBody>
      </p:sp>
      <p:sp>
        <p:nvSpPr>
          <p:cNvPr id="4" name="Slide Number Placeholder 3"/>
          <p:cNvSpPr>
            <a:spLocks noGrp="1"/>
          </p:cNvSpPr>
          <p:nvPr>
            <p:ph type="sldNum" sz="quarter" idx="12"/>
          </p:nvPr>
        </p:nvSpPr>
        <p:spPr/>
        <p:txBody>
          <a:bodyPr/>
          <a:lstStyle/>
          <a:p>
            <a:fld id="{3E15BD7C-E074-4D4A-84C3-500EE5B9C190}" type="slidenum">
              <a:rPr lang="ru-RU" smtClean="0"/>
              <a:pPr/>
              <a:t>38</a:t>
            </a:fld>
            <a:endParaRPr lang="ru-RU"/>
          </a:p>
        </p:txBody>
      </p:sp>
    </p:spTree>
    <p:extLst>
      <p:ext uri="{BB962C8B-B14F-4D97-AF65-F5344CB8AC3E}">
        <p14:creationId xmlns:p14="http://schemas.microsoft.com/office/powerpoint/2010/main" val="894116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17545" y="699052"/>
            <a:ext cx="8839200" cy="4101548"/>
          </a:xfrm>
        </p:spPr>
        <p:txBody>
          <a:bodyPr anchor="ctr">
            <a:normAutofit/>
          </a:bodyPr>
          <a:lstStyle/>
          <a:p>
            <a:pPr marL="0" indent="0">
              <a:buNone/>
            </a:pPr>
            <a:r>
              <a:rPr lang="en-US"/>
              <a:t>3.2. Ứng phó thảm họa: </a:t>
            </a:r>
            <a:endParaRPr lang="vi-VN"/>
          </a:p>
          <a:p>
            <a:pPr lvl="1" algn="just">
              <a:buFont typeface="Wingdings" panose="05000000000000000000" pitchFamily="2" charset="2"/>
              <a:buChar char="v"/>
            </a:pPr>
            <a:r>
              <a:rPr lang="en-US" sz="2800"/>
              <a:t> Tầm quan trọng:</a:t>
            </a:r>
          </a:p>
          <a:p>
            <a:pPr lvl="2" algn="just">
              <a:buFont typeface="Wingdings" panose="05000000000000000000" pitchFamily="2" charset="2"/>
              <a:buChar char="§"/>
            </a:pPr>
            <a:r>
              <a:rPr lang="en-US" sz="1800"/>
              <a:t>S</a:t>
            </a:r>
            <a:r>
              <a:rPr lang="vi-VN" sz="1800"/>
              <a:t>ự phát triển nhanh chóng của máy tính và công nghệ thông tin</a:t>
            </a:r>
            <a:endParaRPr lang="en-US" sz="1800"/>
          </a:p>
          <a:p>
            <a:pPr lvl="2" algn="just">
              <a:buFont typeface="Wingdings" panose="05000000000000000000" pitchFamily="2" charset="2"/>
              <a:buChar char="§"/>
            </a:pPr>
            <a:r>
              <a:rPr lang="en-US" sz="1800"/>
              <a:t>S</a:t>
            </a:r>
            <a:r>
              <a:rPr lang="vi-VN" sz="1800"/>
              <a:t>ự phụ thuộc ngày càng lớn của </a:t>
            </a:r>
            <a:r>
              <a:rPr lang="en-US" sz="1800"/>
              <a:t>con người </a:t>
            </a:r>
            <a:r>
              <a:rPr lang="vi-VN" sz="1800"/>
              <a:t>vào máy tính và công nghệ máy tính đã tạo ra một môi trường nơi thông tin quan trọng trong kinh doanh</a:t>
            </a:r>
            <a:r>
              <a:rPr lang="en-US" sz="1800"/>
              <a:t>.</a:t>
            </a:r>
          </a:p>
          <a:p>
            <a:pPr lvl="2" algn="just">
              <a:buFont typeface="Wingdings" panose="05000000000000000000" pitchFamily="2" charset="2"/>
              <a:buChar char="§"/>
            </a:pPr>
            <a:r>
              <a:rPr lang="en-US" sz="1800"/>
              <a:t>D</a:t>
            </a:r>
            <a:r>
              <a:rPr lang="vi-VN" sz="1800"/>
              <a:t>ữ liệu</a:t>
            </a:r>
            <a:r>
              <a:rPr lang="en-US" sz="1800"/>
              <a:t>,</a:t>
            </a:r>
            <a:r>
              <a:rPr lang="vi-VN" sz="1800"/>
              <a:t> các giao dịch</a:t>
            </a:r>
            <a:r>
              <a:rPr lang="en-US" sz="1800"/>
              <a:t>,</a:t>
            </a:r>
            <a:r>
              <a:rPr lang="vi-VN" sz="1800"/>
              <a:t> lưu trữ phụ thuộc hoàn toàn </a:t>
            </a:r>
            <a:r>
              <a:rPr lang="en-US" sz="1800"/>
              <a:t>vào </a:t>
            </a:r>
            <a:r>
              <a:rPr lang="vi-VN" sz="1800"/>
              <a:t>hệ thống máy tính.</a:t>
            </a:r>
            <a:endParaRPr lang="en-US" sz="1800"/>
          </a:p>
          <a:p>
            <a:pPr lvl="2" algn="just">
              <a:buFont typeface="Wingdings" panose="05000000000000000000" pitchFamily="2" charset="2"/>
              <a:buChar char="§"/>
            </a:pPr>
            <a:r>
              <a:rPr lang="vi-VN" sz="1800"/>
              <a:t>Đây là trường hợp khiến việc ứng phó với thảm họa trở nên sống còn và có tầm quan trọng cấp thiết.</a:t>
            </a:r>
            <a:endParaRPr lang="en-US" sz="1800"/>
          </a:p>
        </p:txBody>
      </p:sp>
      <p:sp>
        <p:nvSpPr>
          <p:cNvPr id="3" name="Title 2"/>
          <p:cNvSpPr>
            <a:spLocks noGrp="1"/>
          </p:cNvSpPr>
          <p:nvPr>
            <p:ph type="title"/>
          </p:nvPr>
        </p:nvSpPr>
        <p:spPr/>
        <p:txBody>
          <a:bodyPr/>
          <a:lstStyle/>
          <a:p>
            <a:r>
              <a:rPr lang="en-US"/>
              <a:t>III. Giảm khả năng gián đoạn hệ thống</a:t>
            </a:r>
          </a:p>
        </p:txBody>
      </p:sp>
      <p:sp>
        <p:nvSpPr>
          <p:cNvPr id="4" name="Slide Number Placeholder 3"/>
          <p:cNvSpPr>
            <a:spLocks noGrp="1"/>
          </p:cNvSpPr>
          <p:nvPr>
            <p:ph type="sldNum" sz="quarter" idx="12"/>
          </p:nvPr>
        </p:nvSpPr>
        <p:spPr/>
        <p:txBody>
          <a:bodyPr/>
          <a:lstStyle/>
          <a:p>
            <a:fld id="{3E15BD7C-E074-4D4A-84C3-500EE5B9C190}" type="slidenum">
              <a:rPr lang="ru-RU" smtClean="0"/>
              <a:pPr/>
              <a:t>39</a:t>
            </a:fld>
            <a:endParaRPr lang="ru-RU"/>
          </a:p>
        </p:txBody>
      </p:sp>
    </p:spTree>
    <p:extLst>
      <p:ext uri="{BB962C8B-B14F-4D97-AF65-F5344CB8AC3E}">
        <p14:creationId xmlns:p14="http://schemas.microsoft.com/office/powerpoint/2010/main" val="287101635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1858481115"/>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0792979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17545" y="699052"/>
            <a:ext cx="8839200" cy="5625548"/>
          </a:xfrm>
        </p:spPr>
        <p:txBody>
          <a:bodyPr anchor="ctr">
            <a:normAutofit/>
          </a:bodyPr>
          <a:lstStyle/>
          <a:p>
            <a:pPr marL="0" indent="0">
              <a:buNone/>
            </a:pPr>
            <a:r>
              <a:rPr lang="en-US"/>
              <a:t>3.2. Ứng phó thảm họa: </a:t>
            </a:r>
            <a:endParaRPr lang="vi-VN"/>
          </a:p>
          <a:p>
            <a:pPr marL="914400" lvl="1" indent="-457200" algn="just">
              <a:buFont typeface="Wingdings" panose="05000000000000000000" pitchFamily="2" charset="2"/>
              <a:buChar char="v"/>
            </a:pPr>
            <a:r>
              <a:rPr lang="vi-VN" sz="2600"/>
              <a:t>Ứng phó với </a:t>
            </a:r>
            <a:r>
              <a:rPr lang="en-US" sz="2600"/>
              <a:t>thảm họa </a:t>
            </a:r>
            <a:r>
              <a:rPr lang="vi-VN" sz="2600"/>
              <a:t>là một tập hợp các chiến lược được sử dụng để đáp ứng cả nhu cầu ngắn hạn và dài hạn của </a:t>
            </a:r>
            <a:r>
              <a:rPr lang="en-US" sz="2600"/>
              <a:t>doanh nghiệp </a:t>
            </a:r>
            <a:r>
              <a:rPr lang="vi-VN" sz="2600"/>
              <a:t>bị ảnh hưởng.</a:t>
            </a:r>
            <a:endParaRPr lang="en-US" sz="2600"/>
          </a:p>
          <a:p>
            <a:pPr marL="914400" lvl="1" indent="-457200" algn="just">
              <a:buFont typeface="Wingdings" panose="05000000000000000000" pitchFamily="2" charset="2"/>
              <a:buChar char="v"/>
            </a:pPr>
            <a:r>
              <a:rPr lang="en-US" sz="2600"/>
              <a:t>C</a:t>
            </a:r>
            <a:r>
              <a:rPr lang="vi-VN" sz="2600"/>
              <a:t>ác chiến lược </a:t>
            </a:r>
            <a:r>
              <a:rPr lang="en-US" sz="2600"/>
              <a:t>cần phải thực hiện </a:t>
            </a:r>
            <a:r>
              <a:rPr lang="vi-VN" sz="2600"/>
              <a:t>nhanh chóng và kịp thời với các tín hiệu của hệ thống phòng chống </a:t>
            </a:r>
            <a:r>
              <a:rPr lang="en-US" sz="2600"/>
              <a:t>thảm họa </a:t>
            </a:r>
            <a:r>
              <a:rPr lang="vi-VN" sz="2600"/>
              <a:t>(DPS) với hành động được chỉ </a:t>
            </a:r>
            <a:r>
              <a:rPr lang="en-US" sz="2600"/>
              <a:t>ra</a:t>
            </a:r>
            <a:r>
              <a:rPr lang="vi-VN" sz="2600"/>
              <a:t>.</a:t>
            </a:r>
            <a:endParaRPr lang="en-US" sz="2600"/>
          </a:p>
          <a:p>
            <a:pPr marL="914400" lvl="1" indent="-457200" algn="just">
              <a:buFont typeface="Wingdings" panose="05000000000000000000" pitchFamily="2" charset="2"/>
              <a:buChar char="v"/>
            </a:pPr>
            <a:r>
              <a:rPr lang="vi-VN" sz="2600"/>
              <a:t>Các bước thiết yếu trong ứng phó với thiên tai bao gồm:</a:t>
            </a:r>
            <a:endParaRPr lang="en-US" sz="2600"/>
          </a:p>
          <a:p>
            <a:pPr marL="1314450" lvl="2" indent="-457200" algn="just">
              <a:buFont typeface="Wingdings" panose="05000000000000000000" pitchFamily="2" charset="2"/>
              <a:buChar char="§"/>
            </a:pPr>
            <a:r>
              <a:rPr lang="en-US" sz="1800"/>
              <a:t>Các dịch vụ ứng phó</a:t>
            </a:r>
          </a:p>
          <a:p>
            <a:pPr marL="1314450" lvl="2" indent="-457200" algn="just">
              <a:buFont typeface="Wingdings" panose="05000000000000000000" pitchFamily="2" charset="2"/>
              <a:buChar char="§"/>
            </a:pPr>
            <a:r>
              <a:rPr lang="en-US" sz="1800"/>
              <a:t>Xác định tài nguyên hệ thống bị ảnh hưởng cao</a:t>
            </a:r>
          </a:p>
          <a:p>
            <a:pPr lvl="2" algn="just">
              <a:buFont typeface="Wingdings" panose="05000000000000000000" pitchFamily="2" charset="2"/>
              <a:buChar char="v"/>
            </a:pPr>
            <a:endParaRPr lang="en-US" sz="2400"/>
          </a:p>
        </p:txBody>
      </p:sp>
      <p:sp>
        <p:nvSpPr>
          <p:cNvPr id="3" name="Title 2"/>
          <p:cNvSpPr>
            <a:spLocks noGrp="1"/>
          </p:cNvSpPr>
          <p:nvPr>
            <p:ph type="title"/>
          </p:nvPr>
        </p:nvSpPr>
        <p:spPr/>
        <p:txBody>
          <a:bodyPr/>
          <a:lstStyle/>
          <a:p>
            <a:r>
              <a:rPr lang="en-US"/>
              <a:t>III. Giảm khả năng gián đoạn hệ thống</a:t>
            </a:r>
          </a:p>
        </p:txBody>
      </p:sp>
      <p:sp>
        <p:nvSpPr>
          <p:cNvPr id="4" name="Slide Number Placeholder 3"/>
          <p:cNvSpPr>
            <a:spLocks noGrp="1"/>
          </p:cNvSpPr>
          <p:nvPr>
            <p:ph type="sldNum" sz="quarter" idx="12"/>
          </p:nvPr>
        </p:nvSpPr>
        <p:spPr/>
        <p:txBody>
          <a:bodyPr/>
          <a:lstStyle/>
          <a:p>
            <a:fld id="{3E15BD7C-E074-4D4A-84C3-500EE5B9C190}" type="slidenum">
              <a:rPr lang="ru-RU" smtClean="0"/>
              <a:pPr/>
              <a:t>40</a:t>
            </a:fld>
            <a:endParaRPr lang="ru-RU"/>
          </a:p>
        </p:txBody>
      </p:sp>
    </p:spTree>
    <p:extLst>
      <p:ext uri="{BB962C8B-B14F-4D97-AF65-F5344CB8AC3E}">
        <p14:creationId xmlns:p14="http://schemas.microsoft.com/office/powerpoint/2010/main" val="370792218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17545" y="699052"/>
            <a:ext cx="8839200" cy="5625548"/>
          </a:xfrm>
        </p:spPr>
        <p:txBody>
          <a:bodyPr anchor="ctr">
            <a:normAutofit/>
          </a:bodyPr>
          <a:lstStyle/>
          <a:p>
            <a:pPr marL="0" indent="0">
              <a:buNone/>
            </a:pPr>
            <a:r>
              <a:rPr lang="en-US"/>
              <a:t>3.2. Ứng phó thảm họa: </a:t>
            </a:r>
            <a:endParaRPr lang="vi-VN"/>
          </a:p>
          <a:p>
            <a:pPr marL="914400" lvl="1" indent="-457200" algn="just">
              <a:buFont typeface="Wingdings" panose="05000000000000000000" pitchFamily="2" charset="2"/>
              <a:buChar char="v"/>
            </a:pPr>
            <a:r>
              <a:rPr lang="en-US" sz="2600"/>
              <a:t>Năm yếu tố ảnh hưởng tới ứng phó thảm họa:</a:t>
            </a:r>
          </a:p>
          <a:p>
            <a:pPr lvl="2" algn="just">
              <a:buFont typeface="Wingdings" panose="05000000000000000000" pitchFamily="2" charset="2"/>
              <a:buChar char="§"/>
            </a:pPr>
            <a:r>
              <a:rPr lang="vi-VN" sz="1400"/>
              <a:t>Tính chất và mức độ của sự tàn phá hoặc rủi ro trong trường hợp thảm họa xảy ra. Điều này dựa trên đánh giá trước hoặc đánh giá nhanh về tình hình.</a:t>
            </a:r>
            <a:endParaRPr lang="en-US" sz="1400"/>
          </a:p>
          <a:p>
            <a:pPr lvl="2" algn="just">
              <a:buFont typeface="Wingdings" panose="05000000000000000000" pitchFamily="2" charset="2"/>
              <a:buChar char="§"/>
            </a:pPr>
            <a:r>
              <a:rPr lang="en-US" sz="1400"/>
              <a:t>Loại</a:t>
            </a:r>
            <a:r>
              <a:rPr lang="vi-VN" sz="1400"/>
              <a:t> thảm họa. </a:t>
            </a:r>
            <a:r>
              <a:rPr lang="en-US" sz="1400"/>
              <a:t>Loại thảm họa </a:t>
            </a:r>
            <a:r>
              <a:rPr lang="vi-VN" sz="1400"/>
              <a:t>xác định loại ứng </a:t>
            </a:r>
            <a:r>
              <a:rPr lang="en-US" sz="1400"/>
              <a:t>phó </a:t>
            </a:r>
            <a:r>
              <a:rPr lang="vi-VN" sz="1400"/>
              <a:t>cần thiết. Kiểm kê nhanh những gì có trong phòng hoặc các phòng có hệ thống. Ghi lại cách hành động đã chọn đáp ứng các </a:t>
            </a:r>
            <a:r>
              <a:rPr lang="en-US" sz="1400"/>
              <a:t>yêu</a:t>
            </a:r>
            <a:r>
              <a:rPr lang="vi-VN" sz="1400"/>
              <a:t> cầu </a:t>
            </a:r>
            <a:r>
              <a:rPr lang="en-US" sz="1400"/>
              <a:t>để </a:t>
            </a:r>
            <a:r>
              <a:rPr lang="vi-VN" sz="1400"/>
              <a:t>thực hiện thành công.</a:t>
            </a:r>
            <a:endParaRPr lang="en-US" sz="1400"/>
          </a:p>
          <a:p>
            <a:pPr lvl="2" algn="just">
              <a:buFont typeface="Wingdings" panose="05000000000000000000" pitchFamily="2" charset="2"/>
              <a:buChar char="§"/>
            </a:pPr>
            <a:r>
              <a:rPr lang="en-US" sz="1400"/>
              <a:t>Xác định </a:t>
            </a:r>
            <a:r>
              <a:rPr lang="vi-VN" sz="1400"/>
              <a:t>các </a:t>
            </a:r>
            <a:r>
              <a:rPr lang="en-US" sz="1400"/>
              <a:t>tài nguyên </a:t>
            </a:r>
            <a:r>
              <a:rPr lang="vi-VN" sz="1400"/>
              <a:t>hiện có. Mức độ và hiệu quả của việc ứng phó với thảm họa sẽ phụ thuộc vào các </a:t>
            </a:r>
            <a:r>
              <a:rPr lang="en-US" sz="1400"/>
              <a:t>tài nguyên </a:t>
            </a:r>
            <a:r>
              <a:rPr lang="vi-VN" sz="1400"/>
              <a:t>sẵn có trên thực </a:t>
            </a:r>
            <a:r>
              <a:rPr lang="en-US" sz="1400"/>
              <a:t>tế</a:t>
            </a:r>
            <a:r>
              <a:rPr lang="vi-VN" sz="1400"/>
              <a:t> có thể được sử dụng để tăng và nâng cao tỷ lệ thành công</a:t>
            </a:r>
            <a:r>
              <a:rPr lang="en-US" sz="1400"/>
              <a:t>.</a:t>
            </a:r>
          </a:p>
          <a:p>
            <a:pPr lvl="2" algn="just">
              <a:buFont typeface="Wingdings" panose="05000000000000000000" pitchFamily="2" charset="2"/>
              <a:buChar char="§"/>
            </a:pPr>
            <a:r>
              <a:rPr lang="en-US" sz="1400"/>
              <a:t>T</a:t>
            </a:r>
            <a:r>
              <a:rPr lang="vi-VN" sz="1400"/>
              <a:t>hời gian thực hiện hành động </a:t>
            </a:r>
            <a:r>
              <a:rPr lang="en-US" sz="1400"/>
              <a:t>ứng phó </a:t>
            </a:r>
            <a:r>
              <a:rPr lang="vi-VN" sz="1400"/>
              <a:t>đã chọn. Thời gian rất quan trọng trong hoạt động</a:t>
            </a:r>
            <a:r>
              <a:rPr lang="en-US" sz="1400"/>
              <a:t> ứng phó</a:t>
            </a:r>
            <a:r>
              <a:rPr lang="vi-VN" sz="1400"/>
              <a:t>, nó quyết định mức độ hành động có thể được thực hiện và </a:t>
            </a:r>
            <a:r>
              <a:rPr lang="en-US" sz="1400"/>
              <a:t>nỗ lực </a:t>
            </a:r>
            <a:r>
              <a:rPr lang="vi-VN" sz="1400"/>
              <a:t>cần thiết để kiểm soát thảm họa.</a:t>
            </a:r>
            <a:endParaRPr lang="en-US" sz="1400"/>
          </a:p>
          <a:p>
            <a:pPr lvl="2" algn="just">
              <a:buFont typeface="Wingdings" panose="05000000000000000000" pitchFamily="2" charset="2"/>
              <a:buChar char="§"/>
            </a:pPr>
            <a:r>
              <a:rPr lang="vi-VN" sz="1400"/>
              <a:t>Hiểu biết về </a:t>
            </a:r>
            <a:r>
              <a:rPr lang="en-US" sz="1400"/>
              <a:t>quyền hạn</a:t>
            </a:r>
            <a:r>
              <a:rPr lang="vi-VN" sz="1400"/>
              <a:t>. Mọi hành động đã chọn </a:t>
            </a:r>
            <a:r>
              <a:rPr lang="en-US" sz="1400"/>
              <a:t>để</a:t>
            </a:r>
            <a:r>
              <a:rPr lang="vi-VN" sz="1400"/>
              <a:t> thực hiện phải thuộc phạm vi quyền hạn </a:t>
            </a:r>
            <a:r>
              <a:rPr lang="en-US" sz="1400"/>
              <a:t>trong</a:t>
            </a:r>
            <a:r>
              <a:rPr lang="vi-VN" sz="1400"/>
              <a:t> chính sách công ty</a:t>
            </a:r>
            <a:r>
              <a:rPr lang="en-US" sz="1400"/>
              <a:t>.</a:t>
            </a:r>
          </a:p>
          <a:p>
            <a:pPr lvl="2" algn="just">
              <a:buFont typeface="Wingdings" panose="05000000000000000000" pitchFamily="2" charset="2"/>
              <a:buChar char="v"/>
            </a:pPr>
            <a:endParaRPr lang="en-US" sz="2400"/>
          </a:p>
        </p:txBody>
      </p:sp>
      <p:sp>
        <p:nvSpPr>
          <p:cNvPr id="3" name="Title 2"/>
          <p:cNvSpPr>
            <a:spLocks noGrp="1"/>
          </p:cNvSpPr>
          <p:nvPr>
            <p:ph type="title"/>
          </p:nvPr>
        </p:nvSpPr>
        <p:spPr/>
        <p:txBody>
          <a:bodyPr/>
          <a:lstStyle/>
          <a:p>
            <a:r>
              <a:rPr lang="en-US"/>
              <a:t>III. Giảm khả năng gián đoạn hệ thống</a:t>
            </a:r>
          </a:p>
        </p:txBody>
      </p:sp>
      <p:sp>
        <p:nvSpPr>
          <p:cNvPr id="4" name="Slide Number Placeholder 3"/>
          <p:cNvSpPr>
            <a:spLocks noGrp="1"/>
          </p:cNvSpPr>
          <p:nvPr>
            <p:ph type="sldNum" sz="quarter" idx="12"/>
          </p:nvPr>
        </p:nvSpPr>
        <p:spPr/>
        <p:txBody>
          <a:bodyPr/>
          <a:lstStyle/>
          <a:p>
            <a:fld id="{3E15BD7C-E074-4D4A-84C3-500EE5B9C190}" type="slidenum">
              <a:rPr lang="ru-RU" smtClean="0"/>
              <a:pPr/>
              <a:t>41</a:t>
            </a:fld>
            <a:endParaRPr lang="ru-RU"/>
          </a:p>
        </p:txBody>
      </p:sp>
    </p:spTree>
    <p:extLst>
      <p:ext uri="{BB962C8B-B14F-4D97-AF65-F5344CB8AC3E}">
        <p14:creationId xmlns:p14="http://schemas.microsoft.com/office/powerpoint/2010/main" val="131601360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2327852295"/>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6073985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17545" y="699052"/>
            <a:ext cx="8839200" cy="3187148"/>
          </a:xfrm>
        </p:spPr>
        <p:txBody>
          <a:bodyPr anchor="ctr">
            <a:normAutofit/>
          </a:bodyPr>
          <a:lstStyle/>
          <a:p>
            <a:pPr marL="0" indent="0">
              <a:buNone/>
            </a:pPr>
            <a:r>
              <a:rPr lang="en-US"/>
              <a:t>4. Phục hồi sau thảm họa: </a:t>
            </a:r>
            <a:endParaRPr lang="vi-VN"/>
          </a:p>
          <a:p>
            <a:pPr marL="914400" lvl="1" indent="-457200" algn="just">
              <a:buFont typeface="Wingdings" panose="05000000000000000000" pitchFamily="2" charset="2"/>
              <a:buChar char="v"/>
            </a:pPr>
            <a:r>
              <a:rPr lang="en-US" sz="2600"/>
              <a:t>Lập kế hoạch phục hồi sau thảm họa</a:t>
            </a:r>
          </a:p>
          <a:p>
            <a:pPr marL="914400" lvl="1" indent="-457200" algn="just">
              <a:buFont typeface="Wingdings" panose="05000000000000000000" pitchFamily="2" charset="2"/>
              <a:buChar char="v"/>
            </a:pPr>
            <a:r>
              <a:rPr lang="en-US" sz="2600"/>
              <a:t>Thủ tục phục hồi</a:t>
            </a:r>
          </a:p>
        </p:txBody>
      </p:sp>
      <p:sp>
        <p:nvSpPr>
          <p:cNvPr id="3" name="Title 2"/>
          <p:cNvSpPr>
            <a:spLocks noGrp="1"/>
          </p:cNvSpPr>
          <p:nvPr>
            <p:ph type="title"/>
          </p:nvPr>
        </p:nvSpPr>
        <p:spPr/>
        <p:txBody>
          <a:bodyPr/>
          <a:lstStyle/>
          <a:p>
            <a:r>
              <a:rPr lang="en-US"/>
              <a:t>IV. Phục hồi sau thảm họa</a:t>
            </a:r>
          </a:p>
        </p:txBody>
      </p:sp>
      <p:sp>
        <p:nvSpPr>
          <p:cNvPr id="4" name="Slide Number Placeholder 3"/>
          <p:cNvSpPr>
            <a:spLocks noGrp="1"/>
          </p:cNvSpPr>
          <p:nvPr>
            <p:ph type="sldNum" sz="quarter" idx="12"/>
          </p:nvPr>
        </p:nvSpPr>
        <p:spPr/>
        <p:txBody>
          <a:bodyPr/>
          <a:lstStyle/>
          <a:p>
            <a:fld id="{3E15BD7C-E074-4D4A-84C3-500EE5B9C190}" type="slidenum">
              <a:rPr lang="ru-RU" smtClean="0"/>
              <a:pPr/>
              <a:t>43</a:t>
            </a:fld>
            <a:endParaRPr lang="ru-RU"/>
          </a:p>
        </p:txBody>
      </p:sp>
    </p:spTree>
    <p:extLst>
      <p:ext uri="{BB962C8B-B14F-4D97-AF65-F5344CB8AC3E}">
        <p14:creationId xmlns:p14="http://schemas.microsoft.com/office/powerpoint/2010/main" val="320867394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17545" y="699052"/>
            <a:ext cx="8839200" cy="5538260"/>
          </a:xfrm>
        </p:spPr>
        <p:txBody>
          <a:bodyPr anchor="ctr">
            <a:normAutofit/>
          </a:bodyPr>
          <a:lstStyle/>
          <a:p>
            <a:pPr marL="0" indent="0">
              <a:buNone/>
            </a:pPr>
            <a:r>
              <a:rPr lang="en-US"/>
              <a:t>4.1. Lập kế hoạch phục hồi: </a:t>
            </a:r>
            <a:endParaRPr lang="vi-VN"/>
          </a:p>
          <a:p>
            <a:pPr lvl="1" algn="just">
              <a:buFont typeface="Wingdings" panose="05000000000000000000" pitchFamily="2" charset="2"/>
              <a:buChar char="§"/>
            </a:pPr>
            <a:r>
              <a:rPr lang="en-US" sz="2600"/>
              <a:t>Kế hoạch phục hồi là một quá trình phải được thực hiện rất chi tiết và cẩn thận.</a:t>
            </a:r>
          </a:p>
          <a:p>
            <a:pPr lvl="1" algn="just">
              <a:buFont typeface="Wingdings" panose="05000000000000000000" pitchFamily="2" charset="2"/>
              <a:buChar char="§"/>
            </a:pPr>
            <a:r>
              <a:rPr lang="en-US" sz="2600"/>
              <a:t>Bao gồm các công việc: Đánh giá rủi ro, phát triển, lập tài liệu, thực hiện, thử nghiệm và duy trì.</a:t>
            </a:r>
          </a:p>
          <a:p>
            <a:pPr lvl="1" algn="just">
              <a:buFont typeface="Wingdings" panose="05000000000000000000" pitchFamily="2" charset="2"/>
              <a:buChar char="§"/>
            </a:pPr>
            <a:r>
              <a:rPr lang="en-US" sz="2600"/>
              <a:t>Cần xác định nhóm chuyên trách để quyết định về hành động, như thế nào, khi nào, ai sẽ là người cần thiết cho việc phục hồi.</a:t>
            </a:r>
          </a:p>
          <a:p>
            <a:pPr lvl="1" algn="just">
              <a:buFont typeface="Wingdings" panose="05000000000000000000" pitchFamily="2" charset="2"/>
              <a:buChar char="§"/>
            </a:pPr>
            <a:r>
              <a:rPr lang="vi-VN" sz="2600"/>
              <a:t>Do đó, quá trình lập kế hoạch phải bắt đầu với các bước</a:t>
            </a:r>
            <a:r>
              <a:rPr lang="en-US" sz="2600"/>
              <a:t> </a:t>
            </a:r>
            <a:r>
              <a:rPr lang="vi-VN" sz="2600"/>
              <a:t>xác định và ghi lại các chức năng </a:t>
            </a:r>
            <a:r>
              <a:rPr lang="en-US" sz="2600"/>
              <a:t>trên</a:t>
            </a:r>
            <a:r>
              <a:rPr lang="vi-VN" sz="2600"/>
              <a:t> và các yếu tố khác trong quá trình khôi phục</a:t>
            </a:r>
            <a:r>
              <a:rPr lang="en-US" sz="2600"/>
              <a:t>.</a:t>
            </a:r>
          </a:p>
        </p:txBody>
      </p:sp>
      <p:sp>
        <p:nvSpPr>
          <p:cNvPr id="3" name="Title 2"/>
          <p:cNvSpPr>
            <a:spLocks noGrp="1"/>
          </p:cNvSpPr>
          <p:nvPr>
            <p:ph type="title"/>
          </p:nvPr>
        </p:nvSpPr>
        <p:spPr/>
        <p:txBody>
          <a:bodyPr/>
          <a:lstStyle/>
          <a:p>
            <a:r>
              <a:rPr lang="en-US"/>
              <a:t>IV. Phục hồi sau thảm họa</a:t>
            </a:r>
          </a:p>
        </p:txBody>
      </p:sp>
      <p:sp>
        <p:nvSpPr>
          <p:cNvPr id="4" name="Slide Number Placeholder 3"/>
          <p:cNvSpPr>
            <a:spLocks noGrp="1"/>
          </p:cNvSpPr>
          <p:nvPr>
            <p:ph type="sldNum" sz="quarter" idx="12"/>
          </p:nvPr>
        </p:nvSpPr>
        <p:spPr/>
        <p:txBody>
          <a:bodyPr/>
          <a:lstStyle/>
          <a:p>
            <a:fld id="{3E15BD7C-E074-4D4A-84C3-500EE5B9C190}" type="slidenum">
              <a:rPr lang="ru-RU" smtClean="0"/>
              <a:pPr/>
              <a:t>44</a:t>
            </a:fld>
            <a:endParaRPr lang="ru-RU"/>
          </a:p>
        </p:txBody>
      </p:sp>
    </p:spTree>
    <p:extLst>
      <p:ext uri="{BB962C8B-B14F-4D97-AF65-F5344CB8AC3E}">
        <p14:creationId xmlns:p14="http://schemas.microsoft.com/office/powerpoint/2010/main" val="247686780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17545" y="699052"/>
            <a:ext cx="8839200" cy="5538260"/>
          </a:xfrm>
        </p:spPr>
        <p:txBody>
          <a:bodyPr anchor="ctr">
            <a:normAutofit/>
          </a:bodyPr>
          <a:lstStyle/>
          <a:p>
            <a:pPr marL="0" indent="0">
              <a:buNone/>
            </a:pPr>
            <a:r>
              <a:rPr lang="en-US"/>
              <a:t>4.2. Thủ tục phục hồi: </a:t>
            </a:r>
            <a:endParaRPr lang="vi-VN"/>
          </a:p>
          <a:p>
            <a:pPr marL="914400" lvl="1" indent="-457200" algn="just">
              <a:buFont typeface="Wingdings" panose="05000000000000000000" pitchFamily="2" charset="2"/>
              <a:buChar char="v"/>
            </a:pPr>
            <a:r>
              <a:rPr lang="vi-VN" sz="2600"/>
              <a:t>Xác định và sắp xếp thứ tự ưu tiên thảm họa</a:t>
            </a:r>
            <a:endParaRPr lang="en-US" sz="2600"/>
          </a:p>
          <a:p>
            <a:pPr marL="914400" lvl="1" indent="-457200" algn="just">
              <a:buFont typeface="Wingdings" panose="05000000000000000000" pitchFamily="2" charset="2"/>
              <a:buChar char="v"/>
            </a:pPr>
            <a:r>
              <a:rPr lang="en-US" sz="2600"/>
              <a:t>Xác định tài nguyên quan trọng</a:t>
            </a:r>
          </a:p>
          <a:p>
            <a:pPr marL="914400" lvl="1" indent="-457200" algn="just">
              <a:buFont typeface="Wingdings" panose="05000000000000000000" pitchFamily="2" charset="2"/>
              <a:buChar char="v"/>
            </a:pPr>
            <a:r>
              <a:rPr lang="en-US" sz="2600"/>
              <a:t>Xây dựng kịch bản cảnh báo</a:t>
            </a:r>
          </a:p>
          <a:p>
            <a:pPr marL="914400" lvl="1" indent="-457200" algn="just">
              <a:buFont typeface="Wingdings" panose="05000000000000000000" pitchFamily="2" charset="2"/>
              <a:buChar char="v"/>
            </a:pPr>
            <a:r>
              <a:rPr lang="en-US" sz="2600"/>
              <a:t>Đào tạo người dùng</a:t>
            </a:r>
          </a:p>
          <a:p>
            <a:pPr marL="914400" lvl="1" indent="-457200" algn="just">
              <a:buFont typeface="Wingdings" panose="05000000000000000000" pitchFamily="2" charset="2"/>
              <a:buChar char="v"/>
            </a:pPr>
            <a:r>
              <a:rPr lang="vi-VN" sz="2600"/>
              <a:t>Ưu tiên cho việc khôi phục các chức năng thiết yếu</a:t>
            </a:r>
            <a:endParaRPr lang="en-US" sz="2600"/>
          </a:p>
        </p:txBody>
      </p:sp>
      <p:sp>
        <p:nvSpPr>
          <p:cNvPr id="3" name="Title 2"/>
          <p:cNvSpPr>
            <a:spLocks noGrp="1"/>
          </p:cNvSpPr>
          <p:nvPr>
            <p:ph type="title"/>
          </p:nvPr>
        </p:nvSpPr>
        <p:spPr/>
        <p:txBody>
          <a:bodyPr/>
          <a:lstStyle/>
          <a:p>
            <a:r>
              <a:rPr lang="en-US"/>
              <a:t>IV. Phục hồi sau thảm họa</a:t>
            </a:r>
          </a:p>
        </p:txBody>
      </p:sp>
      <p:sp>
        <p:nvSpPr>
          <p:cNvPr id="4" name="Slide Number Placeholder 3"/>
          <p:cNvSpPr>
            <a:spLocks noGrp="1"/>
          </p:cNvSpPr>
          <p:nvPr>
            <p:ph type="sldNum" sz="quarter" idx="12"/>
          </p:nvPr>
        </p:nvSpPr>
        <p:spPr/>
        <p:txBody>
          <a:bodyPr/>
          <a:lstStyle/>
          <a:p>
            <a:fld id="{3E15BD7C-E074-4D4A-84C3-500EE5B9C190}" type="slidenum">
              <a:rPr lang="ru-RU" smtClean="0"/>
              <a:pPr/>
              <a:t>45</a:t>
            </a:fld>
            <a:endParaRPr lang="ru-RU"/>
          </a:p>
        </p:txBody>
      </p:sp>
    </p:spTree>
    <p:extLst>
      <p:ext uri="{BB962C8B-B14F-4D97-AF65-F5344CB8AC3E}">
        <p14:creationId xmlns:p14="http://schemas.microsoft.com/office/powerpoint/2010/main" val="126406974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17545" y="699052"/>
            <a:ext cx="8839200" cy="4101548"/>
          </a:xfrm>
        </p:spPr>
        <p:txBody>
          <a:bodyPr anchor="ctr">
            <a:normAutofit/>
          </a:bodyPr>
          <a:lstStyle/>
          <a:p>
            <a:pPr marL="0" indent="0">
              <a:buNone/>
            </a:pPr>
            <a:r>
              <a:rPr lang="en-US"/>
              <a:t>4.2. Thủ tục phục hồi: </a:t>
            </a:r>
            <a:endParaRPr lang="vi-VN"/>
          </a:p>
          <a:p>
            <a:pPr marL="914400" lvl="1" indent="-457200" algn="just">
              <a:buFont typeface="Wingdings" panose="05000000000000000000" pitchFamily="2" charset="2"/>
              <a:buChar char="v"/>
            </a:pPr>
            <a:r>
              <a:rPr lang="vi-VN" sz="2600"/>
              <a:t>Xác định và sắp xếp thứ tự ưu tiên thảm họa</a:t>
            </a:r>
            <a:r>
              <a:rPr lang="en-US" sz="2600"/>
              <a:t>:</a:t>
            </a:r>
          </a:p>
          <a:p>
            <a:pPr marL="1314450" lvl="2" indent="-457200" algn="just">
              <a:buFont typeface="Wingdings" panose="05000000000000000000" pitchFamily="2" charset="2"/>
              <a:buChar char="§"/>
            </a:pPr>
            <a:r>
              <a:rPr lang="en-US" sz="2200"/>
              <a:t>Thảm họa mức thấp như: lỗi do con người, nhiệt độ trong phòng cao, máy chủ bị lỗi</a:t>
            </a:r>
          </a:p>
          <a:p>
            <a:pPr marL="1314450" lvl="2" indent="-457200" algn="just">
              <a:buFont typeface="Wingdings" panose="05000000000000000000" pitchFamily="2" charset="2"/>
              <a:buChar char="§"/>
            </a:pPr>
            <a:r>
              <a:rPr lang="en-US" sz="2200"/>
              <a:t>Thảm họa mức trung bình: bị tấn công bởi mã độc, mất nguồn điện thời gian dài (ngày), máy chủ bị sập</a:t>
            </a:r>
          </a:p>
          <a:p>
            <a:pPr marL="1314450" lvl="2" indent="-457200" algn="just">
              <a:buFont typeface="Wingdings" panose="05000000000000000000" pitchFamily="2" charset="2"/>
              <a:buChar char="§"/>
            </a:pPr>
            <a:r>
              <a:rPr lang="en-US" sz="2200"/>
              <a:t>Thảm họa mức cao: Động đất, bão lụt, hỏa hoạn, khủng bố</a:t>
            </a:r>
          </a:p>
        </p:txBody>
      </p:sp>
      <p:sp>
        <p:nvSpPr>
          <p:cNvPr id="3" name="Title 2"/>
          <p:cNvSpPr>
            <a:spLocks noGrp="1"/>
          </p:cNvSpPr>
          <p:nvPr>
            <p:ph type="title"/>
          </p:nvPr>
        </p:nvSpPr>
        <p:spPr/>
        <p:txBody>
          <a:bodyPr/>
          <a:lstStyle/>
          <a:p>
            <a:r>
              <a:rPr lang="en-US"/>
              <a:t>IV. Phục hồi sau thảm họa</a:t>
            </a:r>
          </a:p>
        </p:txBody>
      </p:sp>
      <p:sp>
        <p:nvSpPr>
          <p:cNvPr id="4" name="Slide Number Placeholder 3"/>
          <p:cNvSpPr>
            <a:spLocks noGrp="1"/>
          </p:cNvSpPr>
          <p:nvPr>
            <p:ph type="sldNum" sz="quarter" idx="12"/>
          </p:nvPr>
        </p:nvSpPr>
        <p:spPr/>
        <p:txBody>
          <a:bodyPr/>
          <a:lstStyle/>
          <a:p>
            <a:fld id="{3E15BD7C-E074-4D4A-84C3-500EE5B9C190}" type="slidenum">
              <a:rPr lang="ru-RU" smtClean="0"/>
              <a:pPr/>
              <a:t>46</a:t>
            </a:fld>
            <a:endParaRPr lang="ru-RU"/>
          </a:p>
        </p:txBody>
      </p:sp>
    </p:spTree>
    <p:extLst>
      <p:ext uri="{BB962C8B-B14F-4D97-AF65-F5344CB8AC3E}">
        <p14:creationId xmlns:p14="http://schemas.microsoft.com/office/powerpoint/2010/main" val="362997966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17545" y="699052"/>
            <a:ext cx="8839200" cy="3644348"/>
          </a:xfrm>
        </p:spPr>
        <p:txBody>
          <a:bodyPr anchor="ctr">
            <a:normAutofit/>
          </a:bodyPr>
          <a:lstStyle/>
          <a:p>
            <a:pPr marL="0" indent="0">
              <a:buNone/>
            </a:pPr>
            <a:r>
              <a:rPr lang="en-US"/>
              <a:t>4.2. Thủ tục phục hồi: </a:t>
            </a:r>
            <a:endParaRPr lang="vi-VN"/>
          </a:p>
          <a:p>
            <a:pPr marL="914400" lvl="1" indent="-457200" algn="just">
              <a:buFont typeface="Wingdings" panose="05000000000000000000" pitchFamily="2" charset="2"/>
              <a:buChar char="v"/>
            </a:pPr>
            <a:r>
              <a:rPr lang="en-US" sz="2600"/>
              <a:t>Xác định tài nguyên quan trọng:</a:t>
            </a:r>
          </a:p>
          <a:p>
            <a:pPr marL="1314450" lvl="2" indent="-457200" algn="just">
              <a:buFont typeface="Wingdings" panose="05000000000000000000" pitchFamily="2" charset="2"/>
              <a:buChar char="§"/>
            </a:pPr>
            <a:r>
              <a:rPr lang="vi-VN" sz="2200"/>
              <a:t>Máy chủ, máy trạm và thiết bị ngoại vi</a:t>
            </a:r>
            <a:endParaRPr lang="en-US" sz="2200"/>
          </a:p>
          <a:p>
            <a:pPr marL="1314450" lvl="2" indent="-457200" algn="just">
              <a:buFont typeface="Wingdings" panose="05000000000000000000" pitchFamily="2" charset="2"/>
              <a:buChar char="§"/>
            </a:pPr>
            <a:r>
              <a:rPr lang="vi-VN" sz="2200"/>
              <a:t>Ứng dụng và dữ liệu</a:t>
            </a:r>
            <a:endParaRPr lang="en-US" sz="2200"/>
          </a:p>
          <a:p>
            <a:pPr marL="1314450" lvl="2" indent="-457200" algn="just">
              <a:buFont typeface="Wingdings" panose="05000000000000000000" pitchFamily="2" charset="2"/>
              <a:buChar char="§"/>
            </a:pPr>
            <a:r>
              <a:rPr lang="vi-VN" sz="2200"/>
              <a:t>Kết nối </a:t>
            </a:r>
            <a:r>
              <a:rPr lang="en-US" sz="2200"/>
              <a:t>mạng</a:t>
            </a:r>
          </a:p>
          <a:p>
            <a:pPr marL="1314450" lvl="2" indent="-457200" algn="just">
              <a:buFont typeface="Wingdings" panose="05000000000000000000" pitchFamily="2" charset="2"/>
              <a:buChar char="§"/>
            </a:pPr>
            <a:r>
              <a:rPr lang="en-US" sz="2200"/>
              <a:t>H</a:t>
            </a:r>
            <a:r>
              <a:rPr lang="vi-VN" sz="2200"/>
              <a:t>ạ tầng vật </a:t>
            </a:r>
            <a:r>
              <a:rPr lang="en-US" sz="2200"/>
              <a:t>lý</a:t>
            </a:r>
            <a:r>
              <a:rPr lang="vi-VN" sz="2200"/>
              <a:t> (ví dụ: nguồn điện, kiểm soát môi trường)</a:t>
            </a:r>
            <a:endParaRPr lang="en-US" sz="2200"/>
          </a:p>
        </p:txBody>
      </p:sp>
      <p:sp>
        <p:nvSpPr>
          <p:cNvPr id="3" name="Title 2"/>
          <p:cNvSpPr>
            <a:spLocks noGrp="1"/>
          </p:cNvSpPr>
          <p:nvPr>
            <p:ph type="title"/>
          </p:nvPr>
        </p:nvSpPr>
        <p:spPr/>
        <p:txBody>
          <a:bodyPr/>
          <a:lstStyle/>
          <a:p>
            <a:r>
              <a:rPr lang="en-US"/>
              <a:t>IV. Phục hồi sau thảm họa</a:t>
            </a:r>
          </a:p>
        </p:txBody>
      </p:sp>
      <p:sp>
        <p:nvSpPr>
          <p:cNvPr id="4" name="Slide Number Placeholder 3"/>
          <p:cNvSpPr>
            <a:spLocks noGrp="1"/>
          </p:cNvSpPr>
          <p:nvPr>
            <p:ph type="sldNum" sz="quarter" idx="12"/>
          </p:nvPr>
        </p:nvSpPr>
        <p:spPr/>
        <p:txBody>
          <a:bodyPr/>
          <a:lstStyle/>
          <a:p>
            <a:fld id="{3E15BD7C-E074-4D4A-84C3-500EE5B9C190}" type="slidenum">
              <a:rPr lang="ru-RU" smtClean="0"/>
              <a:pPr/>
              <a:t>47</a:t>
            </a:fld>
            <a:endParaRPr lang="ru-RU"/>
          </a:p>
        </p:txBody>
      </p:sp>
    </p:spTree>
    <p:extLst>
      <p:ext uri="{BB962C8B-B14F-4D97-AF65-F5344CB8AC3E}">
        <p14:creationId xmlns:p14="http://schemas.microsoft.com/office/powerpoint/2010/main" val="138514351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17545" y="699052"/>
            <a:ext cx="8839200" cy="4101548"/>
          </a:xfrm>
        </p:spPr>
        <p:txBody>
          <a:bodyPr anchor="ctr">
            <a:normAutofit/>
          </a:bodyPr>
          <a:lstStyle/>
          <a:p>
            <a:pPr marL="0" indent="0">
              <a:buNone/>
            </a:pPr>
            <a:r>
              <a:rPr lang="en-US"/>
              <a:t>4.2. Thủ tục phục hồi: </a:t>
            </a:r>
            <a:endParaRPr lang="vi-VN"/>
          </a:p>
          <a:p>
            <a:pPr marL="914400" lvl="1" indent="-457200" algn="just">
              <a:buFont typeface="Wingdings" panose="05000000000000000000" pitchFamily="2" charset="2"/>
              <a:buChar char="v"/>
            </a:pPr>
            <a:r>
              <a:rPr lang="en-US" sz="2600"/>
              <a:t>Xây dựng kịch bản cảnh báo</a:t>
            </a:r>
          </a:p>
          <a:p>
            <a:pPr marL="1314450" lvl="2" indent="-457200" algn="just">
              <a:buFont typeface="Wingdings" panose="05000000000000000000" pitchFamily="2" charset="2"/>
              <a:buChar char="§"/>
            </a:pPr>
            <a:r>
              <a:rPr lang="vi-VN" sz="2200"/>
              <a:t>Điều này yêu cầu thông tin nhận dạng của tất cả những người </a:t>
            </a:r>
            <a:r>
              <a:rPr lang="en-US" sz="2200"/>
              <a:t>liên quan</a:t>
            </a:r>
            <a:r>
              <a:rPr lang="vi-VN" sz="2200"/>
              <a:t>. </a:t>
            </a:r>
            <a:endParaRPr lang="en-US" sz="2200"/>
          </a:p>
          <a:p>
            <a:pPr marL="1314450" lvl="2" indent="-457200" algn="just">
              <a:buFont typeface="Wingdings" panose="05000000000000000000" pitchFamily="2" charset="2"/>
              <a:buChar char="§"/>
            </a:pPr>
            <a:r>
              <a:rPr lang="vi-VN" sz="2200"/>
              <a:t>Điều này cũng có thể được thực hiện dựa trên các mức độ của thảm họa và mức độ của các </a:t>
            </a:r>
            <a:r>
              <a:rPr lang="en-US" sz="2200"/>
              <a:t>tài nguyên</a:t>
            </a:r>
            <a:r>
              <a:rPr lang="vi-VN" sz="2200"/>
              <a:t> quan trọng. </a:t>
            </a:r>
            <a:endParaRPr lang="en-US" sz="2200"/>
          </a:p>
          <a:p>
            <a:pPr marL="1314450" lvl="2" indent="-457200" algn="just">
              <a:buFont typeface="Wingdings" panose="05000000000000000000" pitchFamily="2" charset="2"/>
              <a:buChar char="§"/>
            </a:pPr>
            <a:r>
              <a:rPr lang="vi-VN" sz="2200"/>
              <a:t>Kế hoạch này được biểu diễn thành một dạng ma trận </a:t>
            </a:r>
            <a:r>
              <a:rPr lang="en-US" sz="2200"/>
              <a:t>sau</a:t>
            </a:r>
            <a:r>
              <a:rPr lang="vi-VN" sz="2200"/>
              <a:t> đây</a:t>
            </a:r>
            <a:r>
              <a:rPr lang="en-US" sz="2200"/>
              <a:t>:</a:t>
            </a:r>
          </a:p>
        </p:txBody>
      </p:sp>
      <p:sp>
        <p:nvSpPr>
          <p:cNvPr id="3" name="Title 2"/>
          <p:cNvSpPr>
            <a:spLocks noGrp="1"/>
          </p:cNvSpPr>
          <p:nvPr>
            <p:ph type="title"/>
          </p:nvPr>
        </p:nvSpPr>
        <p:spPr/>
        <p:txBody>
          <a:bodyPr/>
          <a:lstStyle/>
          <a:p>
            <a:r>
              <a:rPr lang="en-US"/>
              <a:t>IV. Phục hồi sau thảm họa</a:t>
            </a:r>
          </a:p>
        </p:txBody>
      </p:sp>
      <p:sp>
        <p:nvSpPr>
          <p:cNvPr id="4" name="Slide Number Placeholder 3"/>
          <p:cNvSpPr>
            <a:spLocks noGrp="1"/>
          </p:cNvSpPr>
          <p:nvPr>
            <p:ph type="sldNum" sz="quarter" idx="12"/>
          </p:nvPr>
        </p:nvSpPr>
        <p:spPr/>
        <p:txBody>
          <a:bodyPr/>
          <a:lstStyle/>
          <a:p>
            <a:fld id="{3E15BD7C-E074-4D4A-84C3-500EE5B9C190}" type="slidenum">
              <a:rPr lang="ru-RU" smtClean="0"/>
              <a:pPr/>
              <a:t>48</a:t>
            </a:fld>
            <a:endParaRPr lang="ru-RU"/>
          </a:p>
        </p:txBody>
      </p:sp>
    </p:spTree>
    <p:extLst>
      <p:ext uri="{BB962C8B-B14F-4D97-AF65-F5344CB8AC3E}">
        <p14:creationId xmlns:p14="http://schemas.microsoft.com/office/powerpoint/2010/main" val="357984720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17545" y="699052"/>
            <a:ext cx="8839200" cy="2577548"/>
          </a:xfrm>
        </p:spPr>
        <p:txBody>
          <a:bodyPr anchor="ctr">
            <a:normAutofit/>
          </a:bodyPr>
          <a:lstStyle/>
          <a:p>
            <a:pPr marL="0" indent="0">
              <a:buNone/>
            </a:pPr>
            <a:r>
              <a:rPr lang="en-US"/>
              <a:t>4.2. Thủ tục phục hồi: </a:t>
            </a:r>
            <a:endParaRPr lang="vi-VN"/>
          </a:p>
          <a:p>
            <a:pPr marL="914400" lvl="1" indent="-457200" algn="just">
              <a:buFont typeface="Wingdings" panose="05000000000000000000" pitchFamily="2" charset="2"/>
              <a:buChar char="v"/>
            </a:pPr>
            <a:r>
              <a:rPr lang="en-US" sz="2600"/>
              <a:t>Xây dựng kịch bản cảnh báo</a:t>
            </a:r>
          </a:p>
        </p:txBody>
      </p:sp>
      <p:sp>
        <p:nvSpPr>
          <p:cNvPr id="3" name="Title 2"/>
          <p:cNvSpPr>
            <a:spLocks noGrp="1"/>
          </p:cNvSpPr>
          <p:nvPr>
            <p:ph type="title"/>
          </p:nvPr>
        </p:nvSpPr>
        <p:spPr/>
        <p:txBody>
          <a:bodyPr/>
          <a:lstStyle/>
          <a:p>
            <a:r>
              <a:rPr lang="en-US"/>
              <a:t>IV. Phục hồi sau thảm họa</a:t>
            </a:r>
          </a:p>
        </p:txBody>
      </p:sp>
      <p:sp>
        <p:nvSpPr>
          <p:cNvPr id="4" name="Slide Number Placeholder 3"/>
          <p:cNvSpPr>
            <a:spLocks noGrp="1"/>
          </p:cNvSpPr>
          <p:nvPr>
            <p:ph type="sldNum" sz="quarter" idx="12"/>
          </p:nvPr>
        </p:nvSpPr>
        <p:spPr/>
        <p:txBody>
          <a:bodyPr/>
          <a:lstStyle/>
          <a:p>
            <a:fld id="{3E15BD7C-E074-4D4A-84C3-500EE5B9C190}" type="slidenum">
              <a:rPr lang="ru-RU" smtClean="0"/>
              <a:pPr/>
              <a:t>49</a:t>
            </a:fld>
            <a:endParaRPr lang="ru-RU"/>
          </a:p>
        </p:txBody>
      </p:sp>
      <p:pic>
        <p:nvPicPr>
          <p:cNvPr id="6" name="Picture 5">
            <a:extLst>
              <a:ext uri="{FF2B5EF4-FFF2-40B4-BE49-F238E27FC236}">
                <a16:creationId xmlns:a16="http://schemas.microsoft.com/office/drawing/2014/main" id="{4CED1C56-C2CA-42BC-9821-D14E50911D32}"/>
              </a:ext>
            </a:extLst>
          </p:cNvPr>
          <p:cNvPicPr>
            <a:picLocks noChangeAspect="1"/>
          </p:cNvPicPr>
          <p:nvPr/>
        </p:nvPicPr>
        <p:blipFill>
          <a:blip r:embed="rId2"/>
          <a:stretch>
            <a:fillRect/>
          </a:stretch>
        </p:blipFill>
        <p:spPr>
          <a:xfrm>
            <a:off x="4762" y="2819400"/>
            <a:ext cx="9134475" cy="2638425"/>
          </a:xfrm>
          <a:prstGeom prst="rect">
            <a:avLst/>
          </a:prstGeom>
        </p:spPr>
      </p:pic>
    </p:spTree>
    <p:extLst>
      <p:ext uri="{BB962C8B-B14F-4D97-AF65-F5344CB8AC3E}">
        <p14:creationId xmlns:p14="http://schemas.microsoft.com/office/powerpoint/2010/main" val="232638436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pPr marL="1371600" indent="-742950">
              <a:buFont typeface="+mj-lt"/>
              <a:buAutoNum type="arabicPeriod"/>
            </a:pPr>
            <a:r>
              <a:rPr lang="en-US" err="1"/>
              <a:t>Nhu</a:t>
            </a:r>
            <a:r>
              <a:rPr lang="en-US"/>
              <a:t> </a:t>
            </a:r>
            <a:r>
              <a:rPr lang="en-US" err="1"/>
              <a:t>cầu</a:t>
            </a:r>
            <a:r>
              <a:rPr lang="en-US"/>
              <a:t> </a:t>
            </a:r>
            <a:r>
              <a:rPr lang="en-US" err="1"/>
              <a:t>sao</a:t>
            </a:r>
            <a:r>
              <a:rPr lang="en-US"/>
              <a:t> </a:t>
            </a:r>
            <a:r>
              <a:rPr lang="en-US" err="1"/>
              <a:t>lưu</a:t>
            </a:r>
            <a:r>
              <a:rPr lang="en-US"/>
              <a:t> </a:t>
            </a:r>
            <a:r>
              <a:rPr lang="en-US" err="1"/>
              <a:t>dự</a:t>
            </a:r>
            <a:r>
              <a:rPr lang="en-US"/>
              <a:t> </a:t>
            </a:r>
            <a:r>
              <a:rPr lang="en-US" err="1"/>
              <a:t>phòng</a:t>
            </a:r>
            <a:endParaRPr lang="en-US"/>
          </a:p>
          <a:p>
            <a:pPr marL="1371600" indent="-742950">
              <a:buFont typeface="+mj-lt"/>
              <a:buAutoNum type="arabicPeriod"/>
            </a:pPr>
            <a:r>
              <a:rPr lang="en-US" err="1"/>
              <a:t>Phương</a:t>
            </a:r>
            <a:r>
              <a:rPr lang="en-US"/>
              <a:t> </a:t>
            </a:r>
            <a:r>
              <a:rPr lang="en-US" err="1"/>
              <a:t>pháp</a:t>
            </a:r>
            <a:r>
              <a:rPr lang="en-US"/>
              <a:t> </a:t>
            </a:r>
            <a:r>
              <a:rPr lang="en-US" err="1"/>
              <a:t>sao</a:t>
            </a:r>
            <a:r>
              <a:rPr lang="en-US"/>
              <a:t> </a:t>
            </a:r>
            <a:r>
              <a:rPr lang="en-US" err="1"/>
              <a:t>lưu</a:t>
            </a:r>
            <a:endParaRPr lang="en-US"/>
          </a:p>
          <a:p>
            <a:pPr marL="1371600" indent="-742950">
              <a:buFont typeface="+mj-lt"/>
              <a:buAutoNum type="arabicPeriod"/>
            </a:pPr>
            <a:r>
              <a:rPr lang="en-US" err="1"/>
              <a:t>Phương</a:t>
            </a:r>
            <a:r>
              <a:rPr lang="en-US"/>
              <a:t> </a:t>
            </a:r>
            <a:r>
              <a:rPr lang="en-US" err="1"/>
              <a:t>tiện</a:t>
            </a:r>
            <a:r>
              <a:rPr lang="en-US"/>
              <a:t> </a:t>
            </a:r>
            <a:r>
              <a:rPr lang="en-US" err="1"/>
              <a:t>sao</a:t>
            </a:r>
            <a:r>
              <a:rPr lang="en-US"/>
              <a:t> </a:t>
            </a:r>
            <a:r>
              <a:rPr lang="en-US" err="1"/>
              <a:t>lưu</a:t>
            </a:r>
            <a:endParaRPr lang="en-US"/>
          </a:p>
          <a:p>
            <a:pPr marL="1371600" indent="-742950">
              <a:buFont typeface="+mj-lt"/>
              <a:buAutoNum type="arabicPeriod"/>
            </a:pPr>
            <a:r>
              <a:rPr lang="en-US" err="1"/>
              <a:t>Công</a:t>
            </a:r>
            <a:r>
              <a:rPr lang="en-US"/>
              <a:t> </a:t>
            </a:r>
            <a:r>
              <a:rPr lang="en-US" err="1"/>
              <a:t>cụ</a:t>
            </a:r>
            <a:r>
              <a:rPr lang="en-US"/>
              <a:t> </a:t>
            </a:r>
            <a:r>
              <a:rPr lang="en-US" err="1"/>
              <a:t>sao</a:t>
            </a:r>
            <a:r>
              <a:rPr lang="en-US"/>
              <a:t> </a:t>
            </a:r>
            <a:r>
              <a:rPr lang="en-US" err="1"/>
              <a:t>lưu</a:t>
            </a:r>
            <a:endParaRPr lang="en-US"/>
          </a:p>
          <a:p>
            <a:pPr marL="1371600" indent="-742950">
              <a:buFont typeface="+mj-lt"/>
              <a:buAutoNum type="arabicPeriod"/>
            </a:pPr>
            <a:endParaRPr lang="en-US"/>
          </a:p>
        </p:txBody>
      </p:sp>
      <p:sp>
        <p:nvSpPr>
          <p:cNvPr id="3" name="Title 2"/>
          <p:cNvSpPr>
            <a:spLocks noGrp="1"/>
          </p:cNvSpPr>
          <p:nvPr>
            <p:ph type="title"/>
          </p:nvPr>
        </p:nvSpPr>
        <p:spPr/>
        <p:txBody>
          <a:bodyPr/>
          <a:lstStyle/>
          <a:p>
            <a:r>
              <a:rPr lang="en-US"/>
              <a:t>I. Sao lưu dữ liệu</a:t>
            </a:r>
          </a:p>
        </p:txBody>
      </p:sp>
      <p:sp>
        <p:nvSpPr>
          <p:cNvPr id="4" name="Slide Number Placeholder 3"/>
          <p:cNvSpPr>
            <a:spLocks noGrp="1"/>
          </p:cNvSpPr>
          <p:nvPr>
            <p:ph type="sldNum" sz="quarter" idx="12"/>
          </p:nvPr>
        </p:nvSpPr>
        <p:spPr/>
        <p:txBody>
          <a:bodyPr/>
          <a:lstStyle/>
          <a:p>
            <a:fld id="{3E15BD7C-E074-4D4A-84C3-500EE5B9C190}" type="slidenum">
              <a:rPr lang="ru-RU" smtClean="0"/>
              <a:pPr/>
              <a:t>5</a:t>
            </a:fld>
            <a:endParaRPr lang="ru-RU"/>
          </a:p>
        </p:txBody>
      </p:sp>
    </p:spTree>
    <p:extLst>
      <p:ext uri="{BB962C8B-B14F-4D97-AF65-F5344CB8AC3E}">
        <p14:creationId xmlns:p14="http://schemas.microsoft.com/office/powerpoint/2010/main" val="186181314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17545" y="699052"/>
            <a:ext cx="8839200" cy="5538260"/>
          </a:xfrm>
        </p:spPr>
        <p:txBody>
          <a:bodyPr anchor="ctr">
            <a:normAutofit/>
          </a:bodyPr>
          <a:lstStyle/>
          <a:p>
            <a:pPr marL="0" indent="0">
              <a:buNone/>
            </a:pPr>
            <a:r>
              <a:rPr lang="en-US"/>
              <a:t>4.2. Thủ tục phục hồi: </a:t>
            </a:r>
            <a:endParaRPr lang="vi-VN"/>
          </a:p>
          <a:p>
            <a:pPr marL="914400" lvl="1" indent="-457200" algn="just">
              <a:buFont typeface="Wingdings" panose="05000000000000000000" pitchFamily="2" charset="2"/>
              <a:buChar char="v"/>
            </a:pPr>
            <a:r>
              <a:rPr lang="en-US" sz="2600"/>
              <a:t>Đào tạo người dùng:</a:t>
            </a:r>
          </a:p>
          <a:p>
            <a:pPr marL="1314450" lvl="2" indent="-457200" algn="just">
              <a:buFont typeface="Wingdings" panose="05000000000000000000" pitchFamily="2" charset="2"/>
              <a:buChar char="§"/>
            </a:pPr>
            <a:r>
              <a:rPr lang="vi-VN" sz="2200"/>
              <a:t>Vì xử lý thảm họa là một quá trình liên tục trong vòng đời của hệ thống </a:t>
            </a:r>
            <a:r>
              <a:rPr lang="en-US" sz="2200"/>
              <a:t>mạng</a:t>
            </a:r>
            <a:r>
              <a:rPr lang="vi-VN" sz="2200"/>
              <a:t>, nên việc đào tạo nhân viên về các thảm họa có thể xảy ra và những việc mỗi người phải làm là điều </a:t>
            </a:r>
            <a:r>
              <a:rPr lang="en-US" sz="2200"/>
              <a:t>quan trọng</a:t>
            </a:r>
            <a:r>
              <a:rPr lang="vi-VN" sz="2200"/>
              <a:t>. </a:t>
            </a:r>
            <a:endParaRPr lang="en-US" sz="2200"/>
          </a:p>
          <a:p>
            <a:pPr marL="1314450" lvl="2" indent="-457200" algn="just">
              <a:buFont typeface="Wingdings" panose="05000000000000000000" pitchFamily="2" charset="2"/>
              <a:buChar char="§"/>
            </a:pPr>
            <a:r>
              <a:rPr lang="vi-VN" sz="2200"/>
              <a:t>Tuy nhiên, việc đào tạo </a:t>
            </a:r>
            <a:r>
              <a:rPr lang="en-US" sz="2200"/>
              <a:t>đội ngũ </a:t>
            </a:r>
            <a:r>
              <a:rPr lang="vi-VN" sz="2200"/>
              <a:t>trong </a:t>
            </a:r>
            <a:r>
              <a:rPr lang="en-US" sz="2200"/>
              <a:t>nhóm</a:t>
            </a:r>
            <a:r>
              <a:rPr lang="vi-VN" sz="2200"/>
              <a:t> </a:t>
            </a:r>
            <a:r>
              <a:rPr lang="en-US" sz="2200"/>
              <a:t>xử lý </a:t>
            </a:r>
            <a:r>
              <a:rPr lang="vi-VN" sz="2200"/>
              <a:t>hậu quả </a:t>
            </a:r>
            <a:r>
              <a:rPr lang="en-US" sz="2200"/>
              <a:t>thảm họa </a:t>
            </a:r>
            <a:r>
              <a:rPr lang="vi-VN" sz="2200"/>
              <a:t>là rất quan trọng. Lập kế hoạch trước về cách thức thực hiện khóa đào tạo này.</a:t>
            </a:r>
            <a:endParaRPr lang="en-US" sz="2200"/>
          </a:p>
        </p:txBody>
      </p:sp>
      <p:sp>
        <p:nvSpPr>
          <p:cNvPr id="3" name="Title 2"/>
          <p:cNvSpPr>
            <a:spLocks noGrp="1"/>
          </p:cNvSpPr>
          <p:nvPr>
            <p:ph type="title"/>
          </p:nvPr>
        </p:nvSpPr>
        <p:spPr/>
        <p:txBody>
          <a:bodyPr/>
          <a:lstStyle/>
          <a:p>
            <a:r>
              <a:rPr lang="en-US"/>
              <a:t>IV. Phục hồi sau thảm họa</a:t>
            </a:r>
          </a:p>
        </p:txBody>
      </p:sp>
      <p:sp>
        <p:nvSpPr>
          <p:cNvPr id="4" name="Slide Number Placeholder 3"/>
          <p:cNvSpPr>
            <a:spLocks noGrp="1"/>
          </p:cNvSpPr>
          <p:nvPr>
            <p:ph type="sldNum" sz="quarter" idx="12"/>
          </p:nvPr>
        </p:nvSpPr>
        <p:spPr/>
        <p:txBody>
          <a:bodyPr/>
          <a:lstStyle/>
          <a:p>
            <a:fld id="{3E15BD7C-E074-4D4A-84C3-500EE5B9C190}" type="slidenum">
              <a:rPr lang="ru-RU" smtClean="0"/>
              <a:pPr/>
              <a:t>50</a:t>
            </a:fld>
            <a:endParaRPr lang="ru-RU"/>
          </a:p>
        </p:txBody>
      </p:sp>
    </p:spTree>
    <p:extLst>
      <p:ext uri="{BB962C8B-B14F-4D97-AF65-F5344CB8AC3E}">
        <p14:creationId xmlns:p14="http://schemas.microsoft.com/office/powerpoint/2010/main" val="375514812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17545" y="699052"/>
            <a:ext cx="8839200" cy="3796748"/>
          </a:xfrm>
        </p:spPr>
        <p:txBody>
          <a:bodyPr anchor="ctr">
            <a:normAutofit/>
          </a:bodyPr>
          <a:lstStyle/>
          <a:p>
            <a:pPr marL="0" indent="0">
              <a:buNone/>
            </a:pPr>
            <a:r>
              <a:rPr lang="en-US"/>
              <a:t>4.2. Thủ tục phục hồi: </a:t>
            </a:r>
            <a:endParaRPr lang="vi-VN"/>
          </a:p>
          <a:p>
            <a:pPr marL="914400" lvl="1" indent="-457200" algn="just">
              <a:buFont typeface="Wingdings" panose="05000000000000000000" pitchFamily="2" charset="2"/>
              <a:buChar char="v"/>
            </a:pPr>
            <a:r>
              <a:rPr lang="vi-VN" sz="2600"/>
              <a:t>Ưu tiên cho việc khôi phục các chức năng thiết yếu</a:t>
            </a:r>
            <a:endParaRPr lang="en-US" sz="2600"/>
          </a:p>
          <a:p>
            <a:pPr marL="1314450" lvl="2" indent="-457200" algn="just">
              <a:buFont typeface="Wingdings" panose="05000000000000000000" pitchFamily="2" charset="2"/>
              <a:buChar char="§"/>
            </a:pPr>
            <a:r>
              <a:rPr lang="vi-VN" sz="2200"/>
              <a:t>Một trong những </a:t>
            </a:r>
            <a:r>
              <a:rPr lang="en-US" sz="2200"/>
              <a:t>nhiệm vụ quan trọng </a:t>
            </a:r>
            <a:r>
              <a:rPr lang="vi-VN" sz="2200"/>
              <a:t>nhất trong lập kế hoạch </a:t>
            </a:r>
            <a:r>
              <a:rPr lang="en-US" sz="2200"/>
              <a:t>phục hồi thảm họa </a:t>
            </a:r>
            <a:r>
              <a:rPr lang="vi-VN" sz="2200"/>
              <a:t>là thứ tự ưu tiên của các tài nguyên quan trọng khi chúng </a:t>
            </a:r>
            <a:r>
              <a:rPr lang="en-US" sz="2200"/>
              <a:t>hoạt động </a:t>
            </a:r>
            <a:r>
              <a:rPr lang="vi-VN" sz="2200"/>
              <a:t>trở lại. </a:t>
            </a:r>
            <a:endParaRPr lang="en-US" sz="2200"/>
          </a:p>
          <a:p>
            <a:pPr marL="1314450" lvl="2" indent="-457200" algn="just">
              <a:buFont typeface="Wingdings" panose="05000000000000000000" pitchFamily="2" charset="2"/>
              <a:buChar char="§"/>
            </a:pPr>
            <a:r>
              <a:rPr lang="en-US" sz="2200"/>
              <a:t>Việc phục hồi tài nguyên theo thứ tự ưu tiên dựa vào mức độ quan trọng của từng tài nguyên: Máy chủ, máy trạm, kết nối mạng, nguồn điện, dữ liệu, </a:t>
            </a:r>
          </a:p>
        </p:txBody>
      </p:sp>
      <p:sp>
        <p:nvSpPr>
          <p:cNvPr id="3" name="Title 2"/>
          <p:cNvSpPr>
            <a:spLocks noGrp="1"/>
          </p:cNvSpPr>
          <p:nvPr>
            <p:ph type="title"/>
          </p:nvPr>
        </p:nvSpPr>
        <p:spPr/>
        <p:txBody>
          <a:bodyPr/>
          <a:lstStyle/>
          <a:p>
            <a:r>
              <a:rPr lang="en-US"/>
              <a:t>IV. Phục hồi sau thảm họa</a:t>
            </a:r>
          </a:p>
        </p:txBody>
      </p:sp>
      <p:sp>
        <p:nvSpPr>
          <p:cNvPr id="4" name="Slide Number Placeholder 3"/>
          <p:cNvSpPr>
            <a:spLocks noGrp="1"/>
          </p:cNvSpPr>
          <p:nvPr>
            <p:ph type="sldNum" sz="quarter" idx="12"/>
          </p:nvPr>
        </p:nvSpPr>
        <p:spPr/>
        <p:txBody>
          <a:bodyPr/>
          <a:lstStyle/>
          <a:p>
            <a:fld id="{3E15BD7C-E074-4D4A-84C3-500EE5B9C190}" type="slidenum">
              <a:rPr lang="ru-RU" smtClean="0"/>
              <a:pPr/>
              <a:t>51</a:t>
            </a:fld>
            <a:endParaRPr lang="ru-RU"/>
          </a:p>
        </p:txBody>
      </p:sp>
    </p:spTree>
    <p:extLst>
      <p:ext uri="{BB962C8B-B14F-4D97-AF65-F5344CB8AC3E}">
        <p14:creationId xmlns:p14="http://schemas.microsoft.com/office/powerpoint/2010/main" val="199938295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0" y="685800"/>
            <a:ext cx="9144000" cy="3505200"/>
          </a:xfrm>
        </p:spPr>
        <p:txBody>
          <a:bodyPr anchor="ctr"/>
          <a:lstStyle/>
          <a:p>
            <a:pPr marL="0" indent="0">
              <a:buNone/>
            </a:pPr>
            <a:r>
              <a:rPr lang="en-US"/>
              <a:t>1.1. Nhu </a:t>
            </a:r>
            <a:r>
              <a:rPr lang="en-US" err="1"/>
              <a:t>cầu</a:t>
            </a:r>
            <a:r>
              <a:rPr lang="en-US"/>
              <a:t> </a:t>
            </a:r>
            <a:r>
              <a:rPr lang="en-US" err="1"/>
              <a:t>sao</a:t>
            </a:r>
            <a:r>
              <a:rPr lang="en-US"/>
              <a:t> </a:t>
            </a:r>
            <a:r>
              <a:rPr lang="en-US" err="1"/>
              <a:t>lưu</a:t>
            </a:r>
            <a:r>
              <a:rPr lang="en-US"/>
              <a:t> </a:t>
            </a:r>
            <a:r>
              <a:rPr lang="en-US" err="1"/>
              <a:t>dự</a:t>
            </a:r>
            <a:r>
              <a:rPr lang="en-US"/>
              <a:t> </a:t>
            </a:r>
            <a:r>
              <a:rPr lang="en-US" err="1"/>
              <a:t>phòng</a:t>
            </a:r>
            <a:endParaRPr lang="vi-VN"/>
          </a:p>
          <a:p>
            <a:pPr marL="914400" lvl="1">
              <a:buFont typeface="Wingdings" panose="05000000000000000000" pitchFamily="2" charset="2"/>
              <a:buChar char="§"/>
            </a:pPr>
            <a:r>
              <a:rPr lang="en-US" err="1"/>
              <a:t>Hỏng</a:t>
            </a:r>
            <a:r>
              <a:rPr lang="en-US"/>
              <a:t> </a:t>
            </a:r>
            <a:r>
              <a:rPr lang="en-US" err="1"/>
              <a:t>hóc</a:t>
            </a:r>
            <a:r>
              <a:rPr lang="en-US"/>
              <a:t> </a:t>
            </a:r>
            <a:r>
              <a:rPr lang="en-US" err="1"/>
              <a:t>vật</a:t>
            </a:r>
            <a:r>
              <a:rPr lang="en-US"/>
              <a:t> </a:t>
            </a:r>
            <a:r>
              <a:rPr lang="en-US" err="1"/>
              <a:t>lý</a:t>
            </a:r>
            <a:endParaRPr lang="vi-VN"/>
          </a:p>
          <a:p>
            <a:pPr marL="914400" lvl="1">
              <a:buFont typeface="Wingdings" panose="05000000000000000000" pitchFamily="2" charset="2"/>
              <a:buChar char="§"/>
            </a:pPr>
            <a:r>
              <a:rPr lang="en-US" err="1"/>
              <a:t>Thiên</a:t>
            </a:r>
            <a:r>
              <a:rPr lang="en-US"/>
              <a:t> tai</a:t>
            </a:r>
            <a:endParaRPr lang="vi-VN"/>
          </a:p>
          <a:p>
            <a:pPr marL="914400" lvl="1">
              <a:buFont typeface="Wingdings" panose="05000000000000000000" pitchFamily="2" charset="2"/>
              <a:buChar char="§"/>
            </a:pPr>
            <a:r>
              <a:rPr lang="en-US" err="1"/>
              <a:t>Sự</a:t>
            </a:r>
            <a:r>
              <a:rPr lang="en-US"/>
              <a:t> </a:t>
            </a:r>
            <a:r>
              <a:rPr lang="en-US" err="1"/>
              <a:t>phá</a:t>
            </a:r>
            <a:r>
              <a:rPr lang="en-US"/>
              <a:t> </a:t>
            </a:r>
            <a:r>
              <a:rPr lang="en-US" err="1"/>
              <a:t>hoại</a:t>
            </a:r>
            <a:r>
              <a:rPr lang="en-US"/>
              <a:t> </a:t>
            </a:r>
            <a:r>
              <a:rPr lang="en-US" err="1"/>
              <a:t>của</a:t>
            </a:r>
            <a:r>
              <a:rPr lang="en-US"/>
              <a:t> </a:t>
            </a:r>
            <a:r>
              <a:rPr lang="en-US" err="1"/>
              <a:t>mã</a:t>
            </a:r>
            <a:r>
              <a:rPr lang="en-US"/>
              <a:t> </a:t>
            </a:r>
            <a:r>
              <a:rPr lang="en-US" err="1"/>
              <a:t>độc</a:t>
            </a:r>
            <a:endParaRPr lang="en-US"/>
          </a:p>
          <a:p>
            <a:pPr marL="914400" lvl="1">
              <a:buFont typeface="Wingdings" panose="05000000000000000000" pitchFamily="2" charset="2"/>
              <a:buChar char="§"/>
            </a:pPr>
            <a:r>
              <a:rPr lang="en-US" err="1"/>
              <a:t>Sự</a:t>
            </a:r>
            <a:r>
              <a:rPr lang="en-US"/>
              <a:t> </a:t>
            </a:r>
            <a:r>
              <a:rPr lang="en-US" err="1"/>
              <a:t>suy</a:t>
            </a:r>
            <a:r>
              <a:rPr lang="en-US"/>
              <a:t> </a:t>
            </a:r>
            <a:r>
              <a:rPr lang="en-US" err="1"/>
              <a:t>giảm</a:t>
            </a:r>
            <a:r>
              <a:rPr lang="en-US"/>
              <a:t> </a:t>
            </a:r>
            <a:r>
              <a:rPr lang="en-US" err="1"/>
              <a:t>về</a:t>
            </a:r>
            <a:r>
              <a:rPr lang="en-US"/>
              <a:t> </a:t>
            </a:r>
            <a:r>
              <a:rPr lang="en-US" err="1"/>
              <a:t>hiệu</a:t>
            </a:r>
            <a:r>
              <a:rPr lang="en-US"/>
              <a:t> </a:t>
            </a:r>
            <a:r>
              <a:rPr lang="en-US" err="1"/>
              <a:t>suất</a:t>
            </a:r>
            <a:r>
              <a:rPr lang="en-US"/>
              <a:t> </a:t>
            </a:r>
            <a:r>
              <a:rPr lang="en-US" err="1"/>
              <a:t>của</a:t>
            </a:r>
            <a:r>
              <a:rPr lang="en-US"/>
              <a:t> </a:t>
            </a:r>
            <a:r>
              <a:rPr lang="en-US" err="1"/>
              <a:t>hệ</a:t>
            </a:r>
            <a:r>
              <a:rPr lang="en-US"/>
              <a:t> </a:t>
            </a:r>
            <a:r>
              <a:rPr lang="en-US" err="1"/>
              <a:t>thống</a:t>
            </a:r>
            <a:endParaRPr lang="en-US"/>
          </a:p>
        </p:txBody>
      </p:sp>
      <p:sp>
        <p:nvSpPr>
          <p:cNvPr id="3" name="Title 2"/>
          <p:cNvSpPr>
            <a:spLocks noGrp="1"/>
          </p:cNvSpPr>
          <p:nvPr>
            <p:ph type="title"/>
          </p:nvPr>
        </p:nvSpPr>
        <p:spPr/>
        <p:txBody>
          <a:bodyPr/>
          <a:lstStyle/>
          <a:p>
            <a:r>
              <a:rPr lang="en-US"/>
              <a:t>I. Sao </a:t>
            </a:r>
            <a:r>
              <a:rPr lang="en-US" err="1"/>
              <a:t>lưu</a:t>
            </a:r>
            <a:r>
              <a:rPr lang="en-US"/>
              <a:t> </a:t>
            </a:r>
            <a:r>
              <a:rPr lang="en-US" err="1"/>
              <a:t>dữ</a:t>
            </a:r>
            <a:r>
              <a:rPr lang="en-US"/>
              <a:t> </a:t>
            </a:r>
            <a:r>
              <a:rPr lang="en-US" err="1"/>
              <a:t>liệu</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6</a:t>
            </a:fld>
            <a:endParaRPr lang="ru-RU"/>
          </a:p>
        </p:txBody>
      </p:sp>
    </p:spTree>
    <p:extLst>
      <p:ext uri="{BB962C8B-B14F-4D97-AF65-F5344CB8AC3E}">
        <p14:creationId xmlns:p14="http://schemas.microsoft.com/office/powerpoint/2010/main" val="70129340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0" y="685800"/>
            <a:ext cx="9144000" cy="1828800"/>
          </a:xfrm>
        </p:spPr>
        <p:txBody>
          <a:bodyPr anchor="ctr"/>
          <a:lstStyle/>
          <a:p>
            <a:pPr marL="0" indent="0">
              <a:buNone/>
            </a:pPr>
            <a:r>
              <a:rPr lang="en-US"/>
              <a:t>1.1. Nhu </a:t>
            </a:r>
            <a:r>
              <a:rPr lang="en-US" err="1"/>
              <a:t>cầu</a:t>
            </a:r>
            <a:r>
              <a:rPr lang="en-US"/>
              <a:t> </a:t>
            </a:r>
            <a:r>
              <a:rPr lang="en-US" err="1"/>
              <a:t>sao</a:t>
            </a:r>
            <a:r>
              <a:rPr lang="en-US"/>
              <a:t> </a:t>
            </a:r>
            <a:r>
              <a:rPr lang="en-US" err="1"/>
              <a:t>lưu</a:t>
            </a:r>
            <a:r>
              <a:rPr lang="en-US"/>
              <a:t> </a:t>
            </a:r>
            <a:r>
              <a:rPr lang="en-US" err="1"/>
              <a:t>dự</a:t>
            </a:r>
            <a:r>
              <a:rPr lang="en-US"/>
              <a:t> </a:t>
            </a:r>
            <a:r>
              <a:rPr lang="en-US" err="1"/>
              <a:t>phòng</a:t>
            </a:r>
            <a:endParaRPr lang="vi-VN"/>
          </a:p>
          <a:p>
            <a:pPr lvl="1">
              <a:buFont typeface="Wingdings" panose="05000000000000000000" pitchFamily="2" charset="2"/>
              <a:buChar char="§"/>
            </a:pPr>
            <a:r>
              <a:rPr lang="en-US" err="1"/>
              <a:t>Hỏng</a:t>
            </a:r>
            <a:r>
              <a:rPr lang="en-US"/>
              <a:t> </a:t>
            </a:r>
            <a:r>
              <a:rPr lang="en-US" err="1"/>
              <a:t>hóc</a:t>
            </a:r>
            <a:r>
              <a:rPr lang="en-US"/>
              <a:t> </a:t>
            </a:r>
            <a:r>
              <a:rPr lang="en-US" err="1"/>
              <a:t>vật</a:t>
            </a:r>
            <a:r>
              <a:rPr lang="en-US"/>
              <a:t> </a:t>
            </a:r>
            <a:r>
              <a:rPr lang="en-US" err="1"/>
              <a:t>lý</a:t>
            </a:r>
            <a:endParaRPr lang="vi-VN"/>
          </a:p>
        </p:txBody>
      </p:sp>
      <p:sp>
        <p:nvSpPr>
          <p:cNvPr id="3" name="Title 2"/>
          <p:cNvSpPr>
            <a:spLocks noGrp="1"/>
          </p:cNvSpPr>
          <p:nvPr>
            <p:ph type="title"/>
          </p:nvPr>
        </p:nvSpPr>
        <p:spPr/>
        <p:txBody>
          <a:bodyPr/>
          <a:lstStyle/>
          <a:p>
            <a:r>
              <a:rPr lang="en-US"/>
              <a:t>I. Sao </a:t>
            </a:r>
            <a:r>
              <a:rPr lang="en-US" err="1"/>
              <a:t>lưu</a:t>
            </a:r>
            <a:r>
              <a:rPr lang="en-US"/>
              <a:t> </a:t>
            </a:r>
            <a:r>
              <a:rPr lang="en-US" err="1"/>
              <a:t>dữ</a:t>
            </a:r>
            <a:r>
              <a:rPr lang="en-US"/>
              <a:t> </a:t>
            </a:r>
            <a:r>
              <a:rPr lang="en-US" err="1"/>
              <a:t>liệu</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7</a:t>
            </a:fld>
            <a:endParaRPr lang="ru-RU"/>
          </a:p>
        </p:txBody>
      </p:sp>
      <p:pic>
        <p:nvPicPr>
          <p:cNvPr id="5" name="Picture 4">
            <a:extLst>
              <a:ext uri="{FF2B5EF4-FFF2-40B4-BE49-F238E27FC236}">
                <a16:creationId xmlns:a16="http://schemas.microsoft.com/office/drawing/2014/main" id="{771580D4-C199-4E8A-AE58-6C093DFA21F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71780" y="3204635"/>
            <a:ext cx="2466975" cy="184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15D71061-C77A-4378-963E-F054C405AB3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3124200"/>
            <a:ext cx="2349500" cy="200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307317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0" y="685800"/>
            <a:ext cx="9144000" cy="1905000"/>
          </a:xfrm>
        </p:spPr>
        <p:txBody>
          <a:bodyPr anchor="ctr"/>
          <a:lstStyle/>
          <a:p>
            <a:pPr marL="0" indent="0">
              <a:buNone/>
            </a:pPr>
            <a:r>
              <a:rPr lang="en-US"/>
              <a:t>1. Nhu </a:t>
            </a:r>
            <a:r>
              <a:rPr lang="en-US" err="1"/>
              <a:t>cầu</a:t>
            </a:r>
            <a:r>
              <a:rPr lang="en-US"/>
              <a:t> </a:t>
            </a:r>
            <a:r>
              <a:rPr lang="en-US" err="1"/>
              <a:t>sao</a:t>
            </a:r>
            <a:r>
              <a:rPr lang="en-US"/>
              <a:t> </a:t>
            </a:r>
            <a:r>
              <a:rPr lang="en-US" err="1"/>
              <a:t>lưu</a:t>
            </a:r>
            <a:r>
              <a:rPr lang="en-US"/>
              <a:t> </a:t>
            </a:r>
            <a:r>
              <a:rPr lang="en-US" err="1"/>
              <a:t>dự</a:t>
            </a:r>
            <a:r>
              <a:rPr lang="en-US"/>
              <a:t> </a:t>
            </a:r>
            <a:r>
              <a:rPr lang="en-US" err="1"/>
              <a:t>phòng</a:t>
            </a:r>
            <a:endParaRPr lang="vi-VN"/>
          </a:p>
          <a:p>
            <a:pPr lvl="1">
              <a:buFont typeface="Wingdings" panose="05000000000000000000" pitchFamily="2" charset="2"/>
              <a:buChar char="§"/>
            </a:pPr>
            <a:r>
              <a:rPr lang="en-US" err="1"/>
              <a:t>Thiên</a:t>
            </a:r>
            <a:r>
              <a:rPr lang="en-US"/>
              <a:t> tai</a:t>
            </a:r>
            <a:endParaRPr lang="vi-VN"/>
          </a:p>
        </p:txBody>
      </p:sp>
      <p:sp>
        <p:nvSpPr>
          <p:cNvPr id="3" name="Title 2"/>
          <p:cNvSpPr>
            <a:spLocks noGrp="1"/>
          </p:cNvSpPr>
          <p:nvPr>
            <p:ph type="title"/>
          </p:nvPr>
        </p:nvSpPr>
        <p:spPr/>
        <p:txBody>
          <a:bodyPr/>
          <a:lstStyle/>
          <a:p>
            <a:r>
              <a:rPr lang="en-US"/>
              <a:t>I. Sao </a:t>
            </a:r>
            <a:r>
              <a:rPr lang="en-US" err="1"/>
              <a:t>lưu</a:t>
            </a:r>
            <a:r>
              <a:rPr lang="en-US"/>
              <a:t> </a:t>
            </a:r>
            <a:r>
              <a:rPr lang="en-US" err="1"/>
              <a:t>dữ</a:t>
            </a:r>
            <a:r>
              <a:rPr lang="en-US"/>
              <a:t> </a:t>
            </a:r>
            <a:r>
              <a:rPr lang="en-US" err="1"/>
              <a:t>liệu</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8</a:t>
            </a:fld>
            <a:endParaRPr lang="ru-RU"/>
          </a:p>
        </p:txBody>
      </p:sp>
      <p:pic>
        <p:nvPicPr>
          <p:cNvPr id="5" name="Picture 4">
            <a:extLst>
              <a:ext uri="{FF2B5EF4-FFF2-40B4-BE49-F238E27FC236}">
                <a16:creationId xmlns:a16="http://schemas.microsoft.com/office/drawing/2014/main" id="{52587E08-5D5F-49E9-AD7D-B49994EEF6A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1947862"/>
            <a:ext cx="4443412"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738BF53A-F740-4803-9AE4-9F156883065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912281"/>
            <a:ext cx="4005262" cy="300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1167985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0" y="685800"/>
            <a:ext cx="9144000" cy="3037284"/>
          </a:xfrm>
        </p:spPr>
        <p:txBody>
          <a:bodyPr anchor="ctr">
            <a:normAutofit/>
          </a:bodyPr>
          <a:lstStyle/>
          <a:p>
            <a:pPr marL="0" indent="0">
              <a:buNone/>
            </a:pPr>
            <a:r>
              <a:rPr lang="en-US"/>
              <a:t>1.1. Nhu </a:t>
            </a:r>
            <a:r>
              <a:rPr lang="en-US" err="1"/>
              <a:t>cầu</a:t>
            </a:r>
            <a:r>
              <a:rPr lang="en-US"/>
              <a:t> </a:t>
            </a:r>
            <a:r>
              <a:rPr lang="en-US" err="1"/>
              <a:t>sao</a:t>
            </a:r>
            <a:r>
              <a:rPr lang="en-US"/>
              <a:t> </a:t>
            </a:r>
            <a:r>
              <a:rPr lang="en-US" err="1"/>
              <a:t>lưu</a:t>
            </a:r>
            <a:r>
              <a:rPr lang="en-US"/>
              <a:t> </a:t>
            </a:r>
            <a:r>
              <a:rPr lang="en-US" err="1"/>
              <a:t>dự</a:t>
            </a:r>
            <a:r>
              <a:rPr lang="en-US"/>
              <a:t> </a:t>
            </a:r>
            <a:r>
              <a:rPr lang="en-US" err="1"/>
              <a:t>phòng</a:t>
            </a:r>
            <a:endParaRPr lang="vi-VN"/>
          </a:p>
          <a:p>
            <a:pPr marL="457200" lvl="1" indent="0">
              <a:buNone/>
            </a:pPr>
            <a:r>
              <a:rPr lang="en-US" sz="2800" err="1"/>
              <a:t>Sự</a:t>
            </a:r>
            <a:r>
              <a:rPr lang="en-US" sz="2800"/>
              <a:t> </a:t>
            </a:r>
            <a:r>
              <a:rPr lang="en-US" sz="2800" err="1"/>
              <a:t>phá</a:t>
            </a:r>
            <a:r>
              <a:rPr lang="en-US" sz="2800"/>
              <a:t> </a:t>
            </a:r>
            <a:r>
              <a:rPr lang="en-US" sz="2800" err="1"/>
              <a:t>hoại</a:t>
            </a:r>
            <a:r>
              <a:rPr lang="en-US" sz="2800"/>
              <a:t> </a:t>
            </a:r>
            <a:r>
              <a:rPr lang="en-US" sz="2800" err="1"/>
              <a:t>của</a:t>
            </a:r>
            <a:r>
              <a:rPr lang="en-US" sz="2800"/>
              <a:t> </a:t>
            </a:r>
            <a:r>
              <a:rPr lang="en-US" sz="2800" err="1"/>
              <a:t>mã</a:t>
            </a:r>
            <a:r>
              <a:rPr lang="en-US" sz="2800"/>
              <a:t> </a:t>
            </a:r>
            <a:r>
              <a:rPr lang="en-US" sz="2800" err="1"/>
              <a:t>độc</a:t>
            </a:r>
            <a:r>
              <a:rPr lang="en-US" sz="2800"/>
              <a:t>:</a:t>
            </a:r>
          </a:p>
          <a:p>
            <a:pPr marL="1198563" lvl="1" indent="-457200" eaLnBrk="1" hangingPunct="1">
              <a:buFont typeface="Wingdings" panose="05000000000000000000" pitchFamily="2" charset="2"/>
              <a:buChar char="§"/>
            </a:pPr>
            <a:r>
              <a:rPr lang="en-US" altLang="en-US" sz="2400" err="1"/>
              <a:t>Lây</a:t>
            </a:r>
            <a:r>
              <a:rPr lang="en-US" altLang="en-US" sz="2400"/>
              <a:t> </a:t>
            </a:r>
            <a:r>
              <a:rPr lang="en-US" altLang="en-US" sz="2400" err="1"/>
              <a:t>nhiễm</a:t>
            </a:r>
            <a:r>
              <a:rPr lang="en-US" altLang="en-US" sz="2400"/>
              <a:t> </a:t>
            </a:r>
            <a:r>
              <a:rPr lang="en-US" altLang="en-US" sz="2400" err="1"/>
              <a:t>vào</a:t>
            </a:r>
            <a:r>
              <a:rPr lang="en-US" altLang="en-US" sz="2400"/>
              <a:t> </a:t>
            </a:r>
            <a:r>
              <a:rPr lang="en-US" altLang="en-US" sz="2400" err="1"/>
              <a:t>tệp</a:t>
            </a:r>
            <a:r>
              <a:rPr lang="en-US" altLang="en-US" sz="2400"/>
              <a:t> tin </a:t>
            </a:r>
            <a:r>
              <a:rPr lang="en-US" altLang="en-US" sz="2400" err="1"/>
              <a:t>hệ</a:t>
            </a:r>
            <a:r>
              <a:rPr lang="en-US" altLang="en-US" sz="2400"/>
              <a:t> </a:t>
            </a:r>
            <a:r>
              <a:rPr lang="en-US" altLang="en-US" sz="2400" err="1"/>
              <a:t>thống</a:t>
            </a:r>
            <a:r>
              <a:rPr lang="en-US" altLang="en-US" sz="2400"/>
              <a:t>.</a:t>
            </a:r>
          </a:p>
          <a:p>
            <a:pPr marL="1198563" lvl="1" indent="-457200" eaLnBrk="1" hangingPunct="1">
              <a:buFont typeface="Wingdings" panose="05000000000000000000" pitchFamily="2" charset="2"/>
              <a:buChar char="§"/>
            </a:pPr>
            <a:r>
              <a:rPr lang="en-US" altLang="en-US" sz="2400" err="1"/>
              <a:t>Lây</a:t>
            </a:r>
            <a:r>
              <a:rPr lang="en-US" altLang="en-US" sz="2400"/>
              <a:t> </a:t>
            </a:r>
            <a:r>
              <a:rPr lang="en-US" altLang="en-US" sz="2400" err="1"/>
              <a:t>nhiễm</a:t>
            </a:r>
            <a:r>
              <a:rPr lang="en-US" altLang="en-US" sz="2400"/>
              <a:t> </a:t>
            </a:r>
            <a:r>
              <a:rPr lang="en-US" altLang="en-US" sz="2400" err="1"/>
              <a:t>vào</a:t>
            </a:r>
            <a:r>
              <a:rPr lang="en-US" altLang="en-US" sz="2400"/>
              <a:t> </a:t>
            </a:r>
            <a:r>
              <a:rPr lang="en-US" altLang="en-US" sz="2400" err="1"/>
              <a:t>tệp</a:t>
            </a:r>
            <a:r>
              <a:rPr lang="en-US" altLang="en-US" sz="2400"/>
              <a:t> tin </a:t>
            </a:r>
            <a:r>
              <a:rPr lang="en-US" altLang="en-US" sz="2400" err="1"/>
              <a:t>dữ</a:t>
            </a:r>
            <a:r>
              <a:rPr lang="en-US" altLang="en-US" sz="2400"/>
              <a:t> </a:t>
            </a:r>
            <a:r>
              <a:rPr lang="en-US" altLang="en-US" sz="2400" err="1"/>
              <a:t>liệu</a:t>
            </a:r>
            <a:r>
              <a:rPr lang="en-US" altLang="en-US" sz="2400"/>
              <a:t> </a:t>
            </a:r>
            <a:r>
              <a:rPr lang="en-US" altLang="en-US" sz="2400" err="1"/>
              <a:t>và</a:t>
            </a:r>
            <a:r>
              <a:rPr lang="en-US" altLang="en-US" sz="2400"/>
              <a:t> </a:t>
            </a:r>
            <a:r>
              <a:rPr lang="en-US" altLang="en-US" sz="2400" err="1"/>
              <a:t>phần</a:t>
            </a:r>
            <a:r>
              <a:rPr lang="en-US" altLang="en-US" sz="2400"/>
              <a:t> </a:t>
            </a:r>
            <a:r>
              <a:rPr lang="en-US" altLang="en-US" sz="2400" err="1"/>
              <a:t>mềm</a:t>
            </a:r>
            <a:r>
              <a:rPr lang="en-US" altLang="en-US" sz="2400"/>
              <a:t> </a:t>
            </a:r>
            <a:r>
              <a:rPr lang="en-US" altLang="en-US" sz="2400" err="1"/>
              <a:t>thực</a:t>
            </a:r>
            <a:r>
              <a:rPr lang="en-US" altLang="en-US" sz="2400"/>
              <a:t> </a:t>
            </a:r>
            <a:r>
              <a:rPr lang="en-US" altLang="en-US" sz="2400" err="1"/>
              <a:t>thi</a:t>
            </a:r>
            <a:r>
              <a:rPr lang="en-US" altLang="en-US" sz="2400"/>
              <a:t>.</a:t>
            </a:r>
          </a:p>
          <a:p>
            <a:pPr lvl="1">
              <a:buFont typeface="Wingdings" panose="05000000000000000000" pitchFamily="2" charset="2"/>
              <a:buChar char="§"/>
            </a:pPr>
            <a:endParaRPr lang="en-US"/>
          </a:p>
        </p:txBody>
      </p:sp>
      <p:sp>
        <p:nvSpPr>
          <p:cNvPr id="3" name="Title 2"/>
          <p:cNvSpPr>
            <a:spLocks noGrp="1"/>
          </p:cNvSpPr>
          <p:nvPr>
            <p:ph type="title"/>
          </p:nvPr>
        </p:nvSpPr>
        <p:spPr/>
        <p:txBody>
          <a:bodyPr/>
          <a:lstStyle/>
          <a:p>
            <a:r>
              <a:rPr lang="en-US"/>
              <a:t>I. Sao </a:t>
            </a:r>
            <a:r>
              <a:rPr lang="en-US" err="1"/>
              <a:t>lưu</a:t>
            </a:r>
            <a:r>
              <a:rPr lang="en-US"/>
              <a:t> </a:t>
            </a:r>
            <a:r>
              <a:rPr lang="en-US" err="1"/>
              <a:t>dữ</a:t>
            </a:r>
            <a:r>
              <a:rPr lang="en-US"/>
              <a:t> </a:t>
            </a:r>
            <a:r>
              <a:rPr lang="en-US" err="1"/>
              <a:t>liệu</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9</a:t>
            </a:fld>
            <a:endParaRPr lang="ru-RU"/>
          </a:p>
        </p:txBody>
      </p:sp>
    </p:spTree>
    <p:extLst>
      <p:ext uri="{BB962C8B-B14F-4D97-AF65-F5344CB8AC3E}">
        <p14:creationId xmlns:p14="http://schemas.microsoft.com/office/powerpoint/2010/main" val="175290891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theme/theme1.xml><?xml version="1.0" encoding="utf-8"?>
<a:theme xmlns:a="http://schemas.openxmlformats.org/drawingml/2006/main" name="Slide bài giả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lide bài giảng" id="{CA8A28A6-8FB3-44A6-B9A4-D27149A7E202}" vid="{71422FEC-D43D-4AA0-8EBD-9C6BC72AB2A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Slide bài giảng</Template>
  <TotalTime>4269</TotalTime>
  <Words>3755</Words>
  <Application>Microsoft Office PowerPoint</Application>
  <PresentationFormat>On-screen Show (4:3)</PresentationFormat>
  <Paragraphs>358</Paragraphs>
  <Slides>51</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51</vt:i4>
      </vt:variant>
    </vt:vector>
  </HeadingPairs>
  <TitlesOfParts>
    <vt:vector size="58" baseType="lpstr">
      <vt:lpstr>Arial</vt:lpstr>
      <vt:lpstr>Arial Narrow</vt:lpstr>
      <vt:lpstr>Calibri</vt:lpstr>
      <vt:lpstr>Roboto</vt:lpstr>
      <vt:lpstr>Tahoma</vt:lpstr>
      <vt:lpstr>Wingdings</vt:lpstr>
      <vt:lpstr>Slide bài giảng</vt:lpstr>
      <vt:lpstr>AN TOÀN MẠNG MÁY TÍNH</vt:lpstr>
      <vt:lpstr>Tài liệu tham khảo</vt:lpstr>
      <vt:lpstr>PowerPoint Presentation</vt:lpstr>
      <vt:lpstr>PowerPoint Presentation</vt:lpstr>
      <vt:lpstr>I. Sao lưu dữ liệu</vt:lpstr>
      <vt:lpstr>I. Sao lưu dữ liệu</vt:lpstr>
      <vt:lpstr>I. Sao lưu dữ liệu</vt:lpstr>
      <vt:lpstr>I. Sao lưu dữ liệu</vt:lpstr>
      <vt:lpstr>I. Sao lưu dữ liệu</vt:lpstr>
      <vt:lpstr>I. Sao lưu dữ liệu</vt:lpstr>
      <vt:lpstr>I. Sao lưu dữ liệu</vt:lpstr>
      <vt:lpstr>I. Sao lưu dữ liệu</vt:lpstr>
      <vt:lpstr>I. Sao lưu dữ liệu</vt:lpstr>
      <vt:lpstr>I. Sao lưu dữ liệu</vt:lpstr>
      <vt:lpstr>I. Sao lưu dữ liệu</vt:lpstr>
      <vt:lpstr>I. Sao lưu dữ liệu</vt:lpstr>
      <vt:lpstr>I. Sao lưu dữ liệu</vt:lpstr>
      <vt:lpstr>I. Sao lưu dữ liệu</vt:lpstr>
      <vt:lpstr>I. Sao lưu dữ liệu</vt:lpstr>
      <vt:lpstr>I. Sao lưu dữ liệu</vt:lpstr>
      <vt:lpstr>I. Sao lưu dữ liệu</vt:lpstr>
      <vt:lpstr>I. Sao lưu dữ liệu</vt:lpstr>
      <vt:lpstr>I. Sao lưu dữ liệu</vt:lpstr>
      <vt:lpstr>I. Sao lưu dữ liệu</vt:lpstr>
      <vt:lpstr>I. Sao lưu dữ liệu</vt:lpstr>
      <vt:lpstr>I. Sao lưu dữ liệu</vt:lpstr>
      <vt:lpstr>I. Sao lưu dữ liệu</vt:lpstr>
      <vt:lpstr>I. Sao lưu dữ liệu</vt:lpstr>
      <vt:lpstr>PowerPoint Presentation</vt:lpstr>
      <vt:lpstr>II. Kiểm soát môi trường</vt:lpstr>
      <vt:lpstr>PowerPoint Presentation</vt:lpstr>
      <vt:lpstr>III. Giảm khả năng gián đoạn hệ thống</vt:lpstr>
      <vt:lpstr>III. Giảm khả năng gián đoạn hệ thống</vt:lpstr>
      <vt:lpstr>III. Giảm khả năng gián đoạn hệ thống</vt:lpstr>
      <vt:lpstr>III. Giảm khả năng gián đoạn hệ thống</vt:lpstr>
      <vt:lpstr>III. Giảm khả năng gián đoạn hệ thống</vt:lpstr>
      <vt:lpstr>III. Giảm khả năng gián đoạn hệ thống</vt:lpstr>
      <vt:lpstr>III. Giảm khả năng gián đoạn hệ thống</vt:lpstr>
      <vt:lpstr>III. Giảm khả năng gián đoạn hệ thống</vt:lpstr>
      <vt:lpstr>III. Giảm khả năng gián đoạn hệ thống</vt:lpstr>
      <vt:lpstr>III. Giảm khả năng gián đoạn hệ thống</vt:lpstr>
      <vt:lpstr>PowerPoint Presentation</vt:lpstr>
      <vt:lpstr>IV. Phục hồi sau thảm họa</vt:lpstr>
      <vt:lpstr>IV. Phục hồi sau thảm họa</vt:lpstr>
      <vt:lpstr>IV. Phục hồi sau thảm họa</vt:lpstr>
      <vt:lpstr>IV. Phục hồi sau thảm họa</vt:lpstr>
      <vt:lpstr>IV. Phục hồi sau thảm họa</vt:lpstr>
      <vt:lpstr>IV. Phục hồi sau thảm họa</vt:lpstr>
      <vt:lpstr>IV. Phục hồi sau thảm họa</vt:lpstr>
      <vt:lpstr>IV. Phục hồi sau thảm họa</vt:lpstr>
      <vt:lpstr>IV. Phục hồi sau thảm họa</vt:lpstr>
    </vt:vector>
  </TitlesOfParts>
  <Company>KMA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TOÀN MẠNG MÁY TÍNH VÀ DỊCH VỤ INTERNET</dc:title>
  <dc:creator>Nguyen Tuan Anh</dc:creator>
  <cp:lastModifiedBy>tuancm</cp:lastModifiedBy>
  <cp:revision>308</cp:revision>
  <dcterms:created xsi:type="dcterms:W3CDTF">2017-10-04T17:16:15Z</dcterms:created>
  <dcterms:modified xsi:type="dcterms:W3CDTF">2022-04-22T04:29:14Z</dcterms:modified>
</cp:coreProperties>
</file>