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3" r:id="rId1"/>
  </p:sldMasterIdLst>
  <p:notesMasterIdLst>
    <p:notesMasterId r:id="rId40"/>
  </p:notesMasterIdLst>
  <p:handoutMasterIdLst>
    <p:handoutMasterId r:id="rId41"/>
  </p:handoutMasterIdLst>
  <p:sldIdLst>
    <p:sldId id="256" r:id="rId2"/>
    <p:sldId id="257" r:id="rId3"/>
    <p:sldId id="258" r:id="rId4"/>
    <p:sldId id="259" r:id="rId5"/>
    <p:sldId id="260" r:id="rId6"/>
    <p:sldId id="270" r:id="rId7"/>
    <p:sldId id="261" r:id="rId8"/>
    <p:sldId id="271" r:id="rId9"/>
    <p:sldId id="273" r:id="rId10"/>
    <p:sldId id="262" r:id="rId11"/>
    <p:sldId id="272" r:id="rId12"/>
    <p:sldId id="274" r:id="rId13"/>
    <p:sldId id="275" r:id="rId14"/>
    <p:sldId id="263" r:id="rId15"/>
    <p:sldId id="276" r:id="rId16"/>
    <p:sldId id="309" r:id="rId17"/>
    <p:sldId id="277" r:id="rId18"/>
    <p:sldId id="265" r:id="rId19"/>
    <p:sldId id="310" r:id="rId20"/>
    <p:sldId id="311" r:id="rId21"/>
    <p:sldId id="312" r:id="rId22"/>
    <p:sldId id="313" r:id="rId23"/>
    <p:sldId id="314" r:id="rId24"/>
    <p:sldId id="315" r:id="rId25"/>
    <p:sldId id="316" r:id="rId26"/>
    <p:sldId id="317" r:id="rId27"/>
    <p:sldId id="318" r:id="rId28"/>
    <p:sldId id="322" r:id="rId29"/>
    <p:sldId id="319" r:id="rId30"/>
    <p:sldId id="320" r:id="rId31"/>
    <p:sldId id="321" r:id="rId32"/>
    <p:sldId id="324" r:id="rId33"/>
    <p:sldId id="323" r:id="rId34"/>
    <p:sldId id="325" r:id="rId35"/>
    <p:sldId id="326" r:id="rId36"/>
    <p:sldId id="327" r:id="rId37"/>
    <p:sldId id="328" r:id="rId38"/>
    <p:sldId id="329" r:id="rId3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2364587B-55B4-FBF2-0FA7-C5C3A2002601}" name="Alicia Velasco Santiago" initials="AVS" userId="S::avelasco@freepikco.onmicrosoft.com::6ebda6ea-dc2d-49ad-b83c-c987d890dd8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D0"/>
    <a:srgbClr val="6E6EE3"/>
    <a:srgbClr val="DBFE87"/>
    <a:srgbClr val="60C7B8"/>
    <a:srgbClr val="B2129B"/>
    <a:srgbClr val="ABB2FC"/>
    <a:srgbClr val="B3F4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2" autoAdjust="0"/>
    <p:restoredTop sz="96357" autoAdjust="0"/>
  </p:normalViewPr>
  <p:slideViewPr>
    <p:cSldViewPr snapToGrid="0" showGuides="1">
      <p:cViewPr>
        <p:scale>
          <a:sx n="98" d="100"/>
          <a:sy n="98" d="100"/>
        </p:scale>
        <p:origin x="446" y="322"/>
      </p:cViewPr>
      <p:guideLst/>
    </p:cSldViewPr>
  </p:slideViewPr>
  <p:outlineViewPr>
    <p:cViewPr>
      <p:scale>
        <a:sx n="33" d="100"/>
        <a:sy n="33" d="100"/>
      </p:scale>
      <p:origin x="0" y="-3756"/>
    </p:cViewPr>
    <p:sldLst>
      <p:sld r:id="rId1" collapse="1"/>
    </p:sldLst>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6" d="100"/>
          <a:sy n="86" d="100"/>
        </p:scale>
        <p:origin x="416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AE730F-9570-4899-9F85-6063A66432D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955A72E6-4B09-4112-8A69-3C0C87D66C8C}">
      <dgm:prSet phldrT="[Text]"/>
      <dgm:spPr>
        <a:solidFill>
          <a:srgbClr val="6E6EE3"/>
        </a:solidFill>
      </dgm:spPr>
      <dgm:t>
        <a:bodyPr/>
        <a:lstStyle/>
        <a:p>
          <a:r>
            <a:rPr lang="en-US" dirty="0" err="1"/>
            <a:t>Giường</a:t>
          </a:r>
          <a:endParaRPr lang="en-US" dirty="0"/>
        </a:p>
      </dgm:t>
    </dgm:pt>
    <dgm:pt modelId="{8036C695-D565-43DC-B700-4A0F79CAE8C4}" type="parTrans" cxnId="{96F265B2-FB58-4B23-B4C9-6B45DCB7381B}">
      <dgm:prSet/>
      <dgm:spPr/>
      <dgm:t>
        <a:bodyPr/>
        <a:lstStyle/>
        <a:p>
          <a:endParaRPr lang="en-US"/>
        </a:p>
      </dgm:t>
    </dgm:pt>
    <dgm:pt modelId="{C304015A-81EF-4F0A-89A8-8E3F0455B03D}" type="sibTrans" cxnId="{96F265B2-FB58-4B23-B4C9-6B45DCB7381B}">
      <dgm:prSet/>
      <dgm:spPr/>
      <dgm:t>
        <a:bodyPr/>
        <a:lstStyle/>
        <a:p>
          <a:endParaRPr lang="en-US"/>
        </a:p>
      </dgm:t>
    </dgm:pt>
    <dgm:pt modelId="{573EFB34-8829-46AE-9F63-BB7A8E1DA330}">
      <dgm:prSet phldrT="[Text]"/>
      <dgm:spPr>
        <a:solidFill>
          <a:srgbClr val="DBFE87">
            <a:alpha val="90000"/>
          </a:srgbClr>
        </a:solidFill>
        <a:effectLst>
          <a:outerShdw blurRad="50800" dist="50800" dir="2700000" algn="ctr" rotWithShape="0">
            <a:srgbClr val="000000">
              <a:alpha val="50000"/>
            </a:srgbClr>
          </a:outerShdw>
        </a:effectLst>
      </dgm:spPr>
      <dgm:t>
        <a:bodyPr/>
        <a:lstStyle/>
        <a:p>
          <a:r>
            <a:rPr lang="en-US" dirty="0"/>
            <a:t> </a:t>
          </a:r>
        </a:p>
      </dgm:t>
    </dgm:pt>
    <dgm:pt modelId="{6B4ED588-F6DE-4AC2-97D3-1D24534A254E}" type="parTrans" cxnId="{191BA7B6-C78C-41D4-A1CB-F7CF574B59E6}">
      <dgm:prSet/>
      <dgm:spPr/>
      <dgm:t>
        <a:bodyPr/>
        <a:lstStyle/>
        <a:p>
          <a:endParaRPr lang="en-US"/>
        </a:p>
      </dgm:t>
    </dgm:pt>
    <dgm:pt modelId="{EE429180-AA59-40C4-B9B3-4B055D8ECD6A}" type="sibTrans" cxnId="{191BA7B6-C78C-41D4-A1CB-F7CF574B59E6}">
      <dgm:prSet/>
      <dgm:spPr/>
      <dgm:t>
        <a:bodyPr/>
        <a:lstStyle/>
        <a:p>
          <a:endParaRPr lang="en-US"/>
        </a:p>
      </dgm:t>
    </dgm:pt>
    <dgm:pt modelId="{BAA6928A-DBAF-4D5C-8932-7166EBFD9D8D}">
      <dgm:prSet phldrT="[Text]"/>
      <dgm:spPr>
        <a:solidFill>
          <a:srgbClr val="6E6EE3"/>
        </a:solidFill>
        <a:effectLst>
          <a:outerShdw sx="1000" sy="1000" algn="ctr" rotWithShape="0">
            <a:srgbClr val="000000"/>
          </a:outerShdw>
        </a:effectLst>
      </dgm:spPr>
      <dgm:t>
        <a:bodyPr/>
        <a:lstStyle/>
        <a:p>
          <a:r>
            <a:rPr lang="en-US" dirty="0" err="1"/>
            <a:t>Tiện</a:t>
          </a:r>
          <a:r>
            <a:rPr lang="en-US" dirty="0"/>
            <a:t> </a:t>
          </a:r>
          <a:r>
            <a:rPr lang="en-US" dirty="0" err="1"/>
            <a:t>nghi</a:t>
          </a:r>
          <a:endParaRPr lang="en-US" dirty="0"/>
        </a:p>
      </dgm:t>
    </dgm:pt>
    <dgm:pt modelId="{23ED4A7D-227B-44FD-93DD-1EB1B0C3AA6F}" type="parTrans" cxnId="{4571771A-7761-4CDD-8331-15D8BE35308F}">
      <dgm:prSet/>
      <dgm:spPr/>
      <dgm:t>
        <a:bodyPr/>
        <a:lstStyle/>
        <a:p>
          <a:endParaRPr lang="en-US"/>
        </a:p>
      </dgm:t>
    </dgm:pt>
    <dgm:pt modelId="{F1E29012-02F4-4303-A739-CD9F28C4F21C}" type="sibTrans" cxnId="{4571771A-7761-4CDD-8331-15D8BE35308F}">
      <dgm:prSet/>
      <dgm:spPr/>
      <dgm:t>
        <a:bodyPr/>
        <a:lstStyle/>
        <a:p>
          <a:endParaRPr lang="en-US"/>
        </a:p>
      </dgm:t>
    </dgm:pt>
    <dgm:pt modelId="{9AEB3112-9764-4AAD-98A0-C42034A0C53B}">
      <dgm:prSet phldrT="[Text]"/>
      <dgm:spPr>
        <a:solidFill>
          <a:srgbClr val="DBFE87">
            <a:alpha val="90000"/>
          </a:srgbClr>
        </a:solidFill>
        <a:effectLst>
          <a:outerShdw blurRad="50800" dist="50800" dir="2700000" algn="ctr" rotWithShape="0">
            <a:srgbClr val="000000">
              <a:alpha val="50000"/>
            </a:srgbClr>
          </a:outerShdw>
        </a:effectLst>
      </dgm:spPr>
      <dgm:t>
        <a:bodyPr/>
        <a:lstStyle/>
        <a:p>
          <a:r>
            <a:rPr lang="en-US" dirty="0" err="1"/>
            <a:t>Mã</a:t>
          </a:r>
          <a:r>
            <a:rPr lang="en-US" dirty="0"/>
            <a:t> </a:t>
          </a:r>
          <a:r>
            <a:rPr lang="en-US" dirty="0" err="1"/>
            <a:t>tiện</a:t>
          </a:r>
          <a:r>
            <a:rPr lang="en-US" dirty="0"/>
            <a:t> </a:t>
          </a:r>
          <a:r>
            <a:rPr lang="en-US" dirty="0" err="1"/>
            <a:t>nghi</a:t>
          </a:r>
          <a:endParaRPr lang="en-US" dirty="0"/>
        </a:p>
      </dgm:t>
    </dgm:pt>
    <dgm:pt modelId="{A667E40D-7474-41A9-8911-56BCC2C1EB20}" type="parTrans" cxnId="{BCDB0F80-9329-4B27-B9AC-C0C00BE75D77}">
      <dgm:prSet/>
      <dgm:spPr/>
      <dgm:t>
        <a:bodyPr/>
        <a:lstStyle/>
        <a:p>
          <a:endParaRPr lang="en-US"/>
        </a:p>
      </dgm:t>
    </dgm:pt>
    <dgm:pt modelId="{42394A89-3FE0-4DA3-B6F4-1FF4601CAAE0}" type="sibTrans" cxnId="{BCDB0F80-9329-4B27-B9AC-C0C00BE75D77}">
      <dgm:prSet/>
      <dgm:spPr/>
      <dgm:t>
        <a:bodyPr/>
        <a:lstStyle/>
        <a:p>
          <a:endParaRPr lang="en-US"/>
        </a:p>
      </dgm:t>
    </dgm:pt>
    <dgm:pt modelId="{0AAA2617-8918-43E9-9236-4379179FCFFF}">
      <dgm:prSet phldrT="[Text]"/>
      <dgm:spPr>
        <a:solidFill>
          <a:srgbClr val="DBFE87">
            <a:alpha val="90000"/>
          </a:srgbClr>
        </a:solidFill>
        <a:effectLst>
          <a:outerShdw blurRad="50800" dist="50800" dir="2700000" algn="ctr" rotWithShape="0">
            <a:srgbClr val="000000">
              <a:alpha val="50000"/>
            </a:srgbClr>
          </a:outerShdw>
        </a:effectLst>
      </dgm:spPr>
      <dgm:t>
        <a:bodyPr/>
        <a:lstStyle/>
        <a:p>
          <a:r>
            <a:rPr lang="en-US" dirty="0" err="1"/>
            <a:t>Tên</a:t>
          </a:r>
          <a:r>
            <a:rPr lang="en-US" dirty="0"/>
            <a:t> </a:t>
          </a:r>
          <a:r>
            <a:rPr lang="en-US" dirty="0" err="1"/>
            <a:t>tiện</a:t>
          </a:r>
          <a:r>
            <a:rPr lang="en-US" dirty="0"/>
            <a:t> </a:t>
          </a:r>
          <a:r>
            <a:rPr lang="en-US" dirty="0" err="1"/>
            <a:t>nghi</a:t>
          </a:r>
          <a:endParaRPr lang="en-US" dirty="0"/>
        </a:p>
      </dgm:t>
    </dgm:pt>
    <dgm:pt modelId="{3BACA02E-6A1E-40FE-8F0A-0E336F3E3ABE}" type="sibTrans" cxnId="{2E27E160-B418-45B2-A6B6-524B74B01268}">
      <dgm:prSet/>
      <dgm:spPr/>
      <dgm:t>
        <a:bodyPr/>
        <a:lstStyle/>
        <a:p>
          <a:endParaRPr lang="en-US"/>
        </a:p>
      </dgm:t>
    </dgm:pt>
    <dgm:pt modelId="{672418B3-8E09-42C8-926F-0D0BE762A263}" type="parTrans" cxnId="{2E27E160-B418-45B2-A6B6-524B74B01268}">
      <dgm:prSet/>
      <dgm:spPr/>
      <dgm:t>
        <a:bodyPr/>
        <a:lstStyle/>
        <a:p>
          <a:endParaRPr lang="en-US"/>
        </a:p>
      </dgm:t>
    </dgm:pt>
    <dgm:pt modelId="{37B72452-CAFB-440C-B1EA-5F38356C9A9B}">
      <dgm:prSet phldrT="[Text]"/>
      <dgm:spPr>
        <a:solidFill>
          <a:srgbClr val="DBFE87">
            <a:alpha val="90000"/>
          </a:srgbClr>
        </a:solidFill>
        <a:effectLst>
          <a:outerShdw blurRad="50800" dist="50800" dir="2700000" algn="ctr" rotWithShape="0">
            <a:srgbClr val="000000">
              <a:alpha val="50000"/>
            </a:srgbClr>
          </a:outerShdw>
        </a:effectLst>
      </dgm:spPr>
      <dgm:t>
        <a:bodyPr/>
        <a:lstStyle/>
        <a:p>
          <a:r>
            <a:rPr lang="en-US" dirty="0" err="1"/>
            <a:t>Số</a:t>
          </a:r>
          <a:r>
            <a:rPr lang="en-US" dirty="0"/>
            <a:t> </a:t>
          </a:r>
          <a:r>
            <a:rPr lang="en-US" dirty="0" err="1"/>
            <a:t>lượng</a:t>
          </a:r>
          <a:endParaRPr lang="en-US" dirty="0"/>
        </a:p>
      </dgm:t>
    </dgm:pt>
    <dgm:pt modelId="{F3BD3528-8886-43B0-9C09-BB506E30061B}" type="parTrans" cxnId="{234EB090-B98F-45BD-867B-F44D58CAF25D}">
      <dgm:prSet/>
      <dgm:spPr/>
      <dgm:t>
        <a:bodyPr/>
        <a:lstStyle/>
        <a:p>
          <a:endParaRPr lang="en-US"/>
        </a:p>
      </dgm:t>
    </dgm:pt>
    <dgm:pt modelId="{1ECA454D-10F1-4179-9DF7-6D51F6D304A0}" type="sibTrans" cxnId="{234EB090-B98F-45BD-867B-F44D58CAF25D}">
      <dgm:prSet/>
      <dgm:spPr/>
      <dgm:t>
        <a:bodyPr/>
        <a:lstStyle/>
        <a:p>
          <a:endParaRPr lang="en-US"/>
        </a:p>
      </dgm:t>
    </dgm:pt>
    <dgm:pt modelId="{00FE1BB3-18E8-4D3E-8FB8-92AB6976AFAD}" type="pres">
      <dgm:prSet presAssocID="{20AE730F-9570-4899-9F85-6063A66432DB}" presName="theList" presStyleCnt="0">
        <dgm:presLayoutVars>
          <dgm:dir/>
          <dgm:animLvl val="lvl"/>
          <dgm:resizeHandles val="exact"/>
        </dgm:presLayoutVars>
      </dgm:prSet>
      <dgm:spPr/>
    </dgm:pt>
    <dgm:pt modelId="{B0B5708C-A396-45C5-A5F2-9C73FFE75EEB}" type="pres">
      <dgm:prSet presAssocID="{955A72E6-4B09-4112-8A69-3C0C87D66C8C}" presName="compNode" presStyleCnt="0"/>
      <dgm:spPr/>
    </dgm:pt>
    <dgm:pt modelId="{48302D04-2189-49D1-8056-E6F4FD494A49}" type="pres">
      <dgm:prSet presAssocID="{955A72E6-4B09-4112-8A69-3C0C87D66C8C}" presName="noGeometry" presStyleCnt="0"/>
      <dgm:spPr/>
    </dgm:pt>
    <dgm:pt modelId="{1EDA0C0D-6E37-4E45-AB27-054518F15FA1}" type="pres">
      <dgm:prSet presAssocID="{955A72E6-4B09-4112-8A69-3C0C87D66C8C}" presName="childTextVisible" presStyleLbl="bgAccFollowNode1" presStyleIdx="0" presStyleCnt="2" custScaleX="57129" custScaleY="74819" custLinFactNeighborX="-12034" custLinFactNeighborY="-556">
        <dgm:presLayoutVars>
          <dgm:bulletEnabled val="1"/>
        </dgm:presLayoutVars>
      </dgm:prSet>
      <dgm:spPr/>
    </dgm:pt>
    <dgm:pt modelId="{8393C2D0-3BD3-4F00-8969-1B05698B9A5B}" type="pres">
      <dgm:prSet presAssocID="{955A72E6-4B09-4112-8A69-3C0C87D66C8C}" presName="childTextHidden" presStyleLbl="bgAccFollowNode1" presStyleIdx="0" presStyleCnt="2"/>
      <dgm:spPr/>
    </dgm:pt>
    <dgm:pt modelId="{946FE1D3-726D-4290-83F2-D58181A5AEF1}" type="pres">
      <dgm:prSet presAssocID="{955A72E6-4B09-4112-8A69-3C0C87D66C8C}" presName="parentText" presStyleLbl="node1" presStyleIdx="0" presStyleCnt="2">
        <dgm:presLayoutVars>
          <dgm:chMax val="1"/>
          <dgm:bulletEnabled val="1"/>
        </dgm:presLayoutVars>
      </dgm:prSet>
      <dgm:spPr/>
    </dgm:pt>
    <dgm:pt modelId="{90A24D89-A13A-4CF3-B3E3-A8790170D747}" type="pres">
      <dgm:prSet presAssocID="{955A72E6-4B09-4112-8A69-3C0C87D66C8C}" presName="aSpace" presStyleCnt="0"/>
      <dgm:spPr/>
    </dgm:pt>
    <dgm:pt modelId="{7D909028-D030-4862-9143-B9026016EF9E}" type="pres">
      <dgm:prSet presAssocID="{BAA6928A-DBAF-4D5C-8932-7166EBFD9D8D}" presName="compNode" presStyleCnt="0"/>
      <dgm:spPr/>
    </dgm:pt>
    <dgm:pt modelId="{2E33DC67-9840-4537-8538-272B7949DA5E}" type="pres">
      <dgm:prSet presAssocID="{BAA6928A-DBAF-4D5C-8932-7166EBFD9D8D}" presName="noGeometry" presStyleCnt="0"/>
      <dgm:spPr/>
    </dgm:pt>
    <dgm:pt modelId="{70348432-7E8D-448D-A92B-B10B160A6A10}" type="pres">
      <dgm:prSet presAssocID="{BAA6928A-DBAF-4D5C-8932-7166EBFD9D8D}" presName="childTextVisible" presStyleLbl="bgAccFollowNode1" presStyleIdx="1" presStyleCnt="2" custScaleX="172373" custScaleY="79752" custLinFactNeighborX="-21818" custLinFactNeighborY="-1571">
        <dgm:presLayoutVars>
          <dgm:bulletEnabled val="1"/>
        </dgm:presLayoutVars>
      </dgm:prSet>
      <dgm:spPr/>
    </dgm:pt>
    <dgm:pt modelId="{D2545E23-3ED3-421E-AA14-1C6BD98909D2}" type="pres">
      <dgm:prSet presAssocID="{BAA6928A-DBAF-4D5C-8932-7166EBFD9D8D}" presName="childTextHidden" presStyleLbl="bgAccFollowNode1" presStyleIdx="1" presStyleCnt="2"/>
      <dgm:spPr/>
    </dgm:pt>
    <dgm:pt modelId="{9466F192-F855-40F8-8ECE-5F2E480B834F}" type="pres">
      <dgm:prSet presAssocID="{BAA6928A-DBAF-4D5C-8932-7166EBFD9D8D}" presName="parentText" presStyleLbl="node1" presStyleIdx="1" presStyleCnt="2" custLinFactX="-13989" custLinFactNeighborX="-100000" custLinFactNeighborY="-2641">
        <dgm:presLayoutVars>
          <dgm:chMax val="1"/>
          <dgm:bulletEnabled val="1"/>
        </dgm:presLayoutVars>
      </dgm:prSet>
      <dgm:spPr/>
    </dgm:pt>
  </dgm:ptLst>
  <dgm:cxnLst>
    <dgm:cxn modelId="{A7465305-458C-4256-874F-8FCFCA02AB25}" type="presOf" srcId="{20AE730F-9570-4899-9F85-6063A66432DB}" destId="{00FE1BB3-18E8-4D3E-8FB8-92AB6976AFAD}" srcOrd="0" destOrd="0" presId="urn:microsoft.com/office/officeart/2005/8/layout/hProcess6"/>
    <dgm:cxn modelId="{4571771A-7761-4CDD-8331-15D8BE35308F}" srcId="{20AE730F-9570-4899-9F85-6063A66432DB}" destId="{BAA6928A-DBAF-4D5C-8932-7166EBFD9D8D}" srcOrd="1" destOrd="0" parTransId="{23ED4A7D-227B-44FD-93DD-1EB1B0C3AA6F}" sibTransId="{F1E29012-02F4-4303-A739-CD9F28C4F21C}"/>
    <dgm:cxn modelId="{E3DDA820-99D2-42CC-AB93-92C11F605DFF}" type="presOf" srcId="{9AEB3112-9764-4AAD-98A0-C42034A0C53B}" destId="{D2545E23-3ED3-421E-AA14-1C6BD98909D2}" srcOrd="1" destOrd="0" presId="urn:microsoft.com/office/officeart/2005/8/layout/hProcess6"/>
    <dgm:cxn modelId="{30930426-CB4A-4A5E-AD9F-5DCC393DFE6A}" type="presOf" srcId="{573EFB34-8829-46AE-9F63-BB7A8E1DA330}" destId="{1EDA0C0D-6E37-4E45-AB27-054518F15FA1}" srcOrd="0" destOrd="0" presId="urn:microsoft.com/office/officeart/2005/8/layout/hProcess6"/>
    <dgm:cxn modelId="{3448D83E-5414-4630-BAD4-A3D0E3FD7346}" type="presOf" srcId="{BAA6928A-DBAF-4D5C-8932-7166EBFD9D8D}" destId="{9466F192-F855-40F8-8ECE-5F2E480B834F}" srcOrd="0" destOrd="0" presId="urn:microsoft.com/office/officeart/2005/8/layout/hProcess6"/>
    <dgm:cxn modelId="{2E27E160-B418-45B2-A6B6-524B74B01268}" srcId="{BAA6928A-DBAF-4D5C-8932-7166EBFD9D8D}" destId="{0AAA2617-8918-43E9-9236-4379179FCFFF}" srcOrd="1" destOrd="0" parTransId="{672418B3-8E09-42C8-926F-0D0BE762A263}" sibTransId="{3BACA02E-6A1E-40FE-8F0A-0E336F3E3ABE}"/>
    <dgm:cxn modelId="{F4FE2545-EDB9-4360-89C0-55B2F7B11614}" type="presOf" srcId="{0AAA2617-8918-43E9-9236-4379179FCFFF}" destId="{D2545E23-3ED3-421E-AA14-1C6BD98909D2}" srcOrd="1" destOrd="1" presId="urn:microsoft.com/office/officeart/2005/8/layout/hProcess6"/>
    <dgm:cxn modelId="{39114045-553E-4EBF-AA81-2E7967334726}" type="presOf" srcId="{37B72452-CAFB-440C-B1EA-5F38356C9A9B}" destId="{70348432-7E8D-448D-A92B-B10B160A6A10}" srcOrd="0" destOrd="2" presId="urn:microsoft.com/office/officeart/2005/8/layout/hProcess6"/>
    <dgm:cxn modelId="{1F943C51-5D6F-4B35-9166-7D13A6271A78}" type="presOf" srcId="{9AEB3112-9764-4AAD-98A0-C42034A0C53B}" destId="{70348432-7E8D-448D-A92B-B10B160A6A10}" srcOrd="0" destOrd="0" presId="urn:microsoft.com/office/officeart/2005/8/layout/hProcess6"/>
    <dgm:cxn modelId="{45A4657F-93E3-4E5F-8CB1-F734DC27B37E}" type="presOf" srcId="{573EFB34-8829-46AE-9F63-BB7A8E1DA330}" destId="{8393C2D0-3BD3-4F00-8969-1B05698B9A5B}" srcOrd="1" destOrd="0" presId="urn:microsoft.com/office/officeart/2005/8/layout/hProcess6"/>
    <dgm:cxn modelId="{F815997F-3FE0-45AC-846D-0993CB40CF27}" type="presOf" srcId="{955A72E6-4B09-4112-8A69-3C0C87D66C8C}" destId="{946FE1D3-726D-4290-83F2-D58181A5AEF1}" srcOrd="0" destOrd="0" presId="urn:microsoft.com/office/officeart/2005/8/layout/hProcess6"/>
    <dgm:cxn modelId="{BCDB0F80-9329-4B27-B9AC-C0C00BE75D77}" srcId="{BAA6928A-DBAF-4D5C-8932-7166EBFD9D8D}" destId="{9AEB3112-9764-4AAD-98A0-C42034A0C53B}" srcOrd="0" destOrd="0" parTransId="{A667E40D-7474-41A9-8911-56BCC2C1EB20}" sibTransId="{42394A89-3FE0-4DA3-B6F4-1FF4601CAAE0}"/>
    <dgm:cxn modelId="{234EB090-B98F-45BD-867B-F44D58CAF25D}" srcId="{BAA6928A-DBAF-4D5C-8932-7166EBFD9D8D}" destId="{37B72452-CAFB-440C-B1EA-5F38356C9A9B}" srcOrd="2" destOrd="0" parTransId="{F3BD3528-8886-43B0-9C09-BB506E30061B}" sibTransId="{1ECA454D-10F1-4179-9DF7-6D51F6D304A0}"/>
    <dgm:cxn modelId="{96F265B2-FB58-4B23-B4C9-6B45DCB7381B}" srcId="{20AE730F-9570-4899-9F85-6063A66432DB}" destId="{955A72E6-4B09-4112-8A69-3C0C87D66C8C}" srcOrd="0" destOrd="0" parTransId="{8036C695-D565-43DC-B700-4A0F79CAE8C4}" sibTransId="{C304015A-81EF-4F0A-89A8-8E3F0455B03D}"/>
    <dgm:cxn modelId="{191BA7B6-C78C-41D4-A1CB-F7CF574B59E6}" srcId="{955A72E6-4B09-4112-8A69-3C0C87D66C8C}" destId="{573EFB34-8829-46AE-9F63-BB7A8E1DA330}" srcOrd="0" destOrd="0" parTransId="{6B4ED588-F6DE-4AC2-97D3-1D24534A254E}" sibTransId="{EE429180-AA59-40C4-B9B3-4B055D8ECD6A}"/>
    <dgm:cxn modelId="{50627BD9-D337-4B9A-96DD-1972002B1B67}" type="presOf" srcId="{37B72452-CAFB-440C-B1EA-5F38356C9A9B}" destId="{D2545E23-3ED3-421E-AA14-1C6BD98909D2}" srcOrd="1" destOrd="2" presId="urn:microsoft.com/office/officeart/2005/8/layout/hProcess6"/>
    <dgm:cxn modelId="{ED8D04DE-1D52-4A62-AD94-88A440C4F748}" type="presOf" srcId="{0AAA2617-8918-43E9-9236-4379179FCFFF}" destId="{70348432-7E8D-448D-A92B-B10B160A6A10}" srcOrd="0" destOrd="1" presId="urn:microsoft.com/office/officeart/2005/8/layout/hProcess6"/>
    <dgm:cxn modelId="{2C0FB2A3-EF56-400B-9DC6-05B974A8D11E}" type="presParOf" srcId="{00FE1BB3-18E8-4D3E-8FB8-92AB6976AFAD}" destId="{B0B5708C-A396-45C5-A5F2-9C73FFE75EEB}" srcOrd="0" destOrd="0" presId="urn:microsoft.com/office/officeart/2005/8/layout/hProcess6"/>
    <dgm:cxn modelId="{12D18DF3-035E-4245-A461-22F73C9B11E0}" type="presParOf" srcId="{B0B5708C-A396-45C5-A5F2-9C73FFE75EEB}" destId="{48302D04-2189-49D1-8056-E6F4FD494A49}" srcOrd="0" destOrd="0" presId="urn:microsoft.com/office/officeart/2005/8/layout/hProcess6"/>
    <dgm:cxn modelId="{2C883F33-0265-4C6C-ADD0-3584BEB3B842}" type="presParOf" srcId="{B0B5708C-A396-45C5-A5F2-9C73FFE75EEB}" destId="{1EDA0C0D-6E37-4E45-AB27-054518F15FA1}" srcOrd="1" destOrd="0" presId="urn:microsoft.com/office/officeart/2005/8/layout/hProcess6"/>
    <dgm:cxn modelId="{1A28B2B4-7367-4B50-8483-F1107F37BBEB}" type="presParOf" srcId="{B0B5708C-A396-45C5-A5F2-9C73FFE75EEB}" destId="{8393C2D0-3BD3-4F00-8969-1B05698B9A5B}" srcOrd="2" destOrd="0" presId="urn:microsoft.com/office/officeart/2005/8/layout/hProcess6"/>
    <dgm:cxn modelId="{F36F5917-041F-4880-A063-0C03036F1178}" type="presParOf" srcId="{B0B5708C-A396-45C5-A5F2-9C73FFE75EEB}" destId="{946FE1D3-726D-4290-83F2-D58181A5AEF1}" srcOrd="3" destOrd="0" presId="urn:microsoft.com/office/officeart/2005/8/layout/hProcess6"/>
    <dgm:cxn modelId="{25FC692C-0CDD-41BD-BC86-711F7531A680}" type="presParOf" srcId="{00FE1BB3-18E8-4D3E-8FB8-92AB6976AFAD}" destId="{90A24D89-A13A-4CF3-B3E3-A8790170D747}" srcOrd="1" destOrd="0" presId="urn:microsoft.com/office/officeart/2005/8/layout/hProcess6"/>
    <dgm:cxn modelId="{24EA4809-A6A8-4F14-ACE9-FDF393A7C78A}" type="presParOf" srcId="{00FE1BB3-18E8-4D3E-8FB8-92AB6976AFAD}" destId="{7D909028-D030-4862-9143-B9026016EF9E}" srcOrd="2" destOrd="0" presId="urn:microsoft.com/office/officeart/2005/8/layout/hProcess6"/>
    <dgm:cxn modelId="{ED1F7FD7-09B4-4FCF-AD2B-FF9F1A83A88C}" type="presParOf" srcId="{7D909028-D030-4862-9143-B9026016EF9E}" destId="{2E33DC67-9840-4537-8538-272B7949DA5E}" srcOrd="0" destOrd="0" presId="urn:microsoft.com/office/officeart/2005/8/layout/hProcess6"/>
    <dgm:cxn modelId="{2C32DD45-1166-456E-AB36-F9300CC5DA1C}" type="presParOf" srcId="{7D909028-D030-4862-9143-B9026016EF9E}" destId="{70348432-7E8D-448D-A92B-B10B160A6A10}" srcOrd="1" destOrd="0" presId="urn:microsoft.com/office/officeart/2005/8/layout/hProcess6"/>
    <dgm:cxn modelId="{3403D1C6-C6E6-48D4-8F9B-DF1508EB539B}" type="presParOf" srcId="{7D909028-D030-4862-9143-B9026016EF9E}" destId="{D2545E23-3ED3-421E-AA14-1C6BD98909D2}" srcOrd="2" destOrd="0" presId="urn:microsoft.com/office/officeart/2005/8/layout/hProcess6"/>
    <dgm:cxn modelId="{6536AF26-1019-4F23-957D-24405D5B5826}" type="presParOf" srcId="{7D909028-D030-4862-9143-B9026016EF9E}" destId="{9466F192-F855-40F8-8ECE-5F2E480B834F}"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E94E80-64C1-49E7-A44B-A37F8E0D4A53}" type="doc">
      <dgm:prSet loTypeId="urn:microsoft.com/office/officeart/2008/layout/HalfCircleOrganizationChart" loCatId="hierarchy" qsTypeId="urn:microsoft.com/office/officeart/2005/8/quickstyle/simple1" qsCatId="simple" csTypeId="urn:microsoft.com/office/officeart/2005/8/colors/colorful3" csCatId="colorful" phldr="1"/>
      <dgm:spPr/>
      <dgm:t>
        <a:bodyPr/>
        <a:lstStyle/>
        <a:p>
          <a:endParaRPr lang="en-US"/>
        </a:p>
      </dgm:t>
    </dgm:pt>
    <dgm:pt modelId="{02709D8A-8310-45DD-B487-D19A8C31BB86}">
      <dgm:prSet phldrT="[Text]"/>
      <dgm:spPr/>
      <dgm:t>
        <a:bodyPr/>
        <a:lstStyle/>
        <a:p>
          <a:r>
            <a:rPr lang="en-US" dirty="0" err="1"/>
            <a:t>Bệnh</a:t>
          </a:r>
          <a:r>
            <a:rPr lang="en-US" dirty="0"/>
            <a:t> </a:t>
          </a:r>
          <a:r>
            <a:rPr lang="en-US" dirty="0" err="1"/>
            <a:t>viện</a:t>
          </a:r>
          <a:endParaRPr lang="en-US" dirty="0"/>
        </a:p>
      </dgm:t>
    </dgm:pt>
    <dgm:pt modelId="{074BD456-3E15-473D-A6E7-8CF8956291A9}" type="parTrans" cxnId="{46BDCEA5-7769-480F-9B63-2CDC62BBC261}">
      <dgm:prSet/>
      <dgm:spPr/>
      <dgm:t>
        <a:bodyPr/>
        <a:lstStyle/>
        <a:p>
          <a:endParaRPr lang="en-US"/>
        </a:p>
      </dgm:t>
    </dgm:pt>
    <dgm:pt modelId="{B199CBFA-B7C1-44CE-95C6-D6287BB987C2}" type="sibTrans" cxnId="{46BDCEA5-7769-480F-9B63-2CDC62BBC261}">
      <dgm:prSet/>
      <dgm:spPr/>
      <dgm:t>
        <a:bodyPr/>
        <a:lstStyle/>
        <a:p>
          <a:endParaRPr lang="en-US"/>
        </a:p>
      </dgm:t>
    </dgm:pt>
    <dgm:pt modelId="{463977DA-7473-4AD9-B17C-3D0B5D8EA4CA}">
      <dgm:prSet phldrT="[Text]"/>
      <dgm:spPr/>
      <dgm:t>
        <a:bodyPr/>
        <a:lstStyle/>
        <a:p>
          <a:r>
            <a:rPr lang="en-US" dirty="0" err="1"/>
            <a:t>Thông</a:t>
          </a:r>
          <a:r>
            <a:rPr lang="en-US" dirty="0"/>
            <a:t> tin </a:t>
          </a:r>
          <a:r>
            <a:rPr lang="en-US" dirty="0" err="1"/>
            <a:t>bệnh</a:t>
          </a:r>
          <a:r>
            <a:rPr lang="en-US" dirty="0"/>
            <a:t> </a:t>
          </a:r>
          <a:r>
            <a:rPr lang="en-US" dirty="0" err="1"/>
            <a:t>nhân</a:t>
          </a:r>
          <a:endParaRPr lang="en-US" dirty="0"/>
        </a:p>
      </dgm:t>
    </dgm:pt>
    <dgm:pt modelId="{C90C5101-EAC5-4335-AD23-A4BCC8987C87}" type="parTrans" cxnId="{99280D0B-F78E-4657-B3AE-336C1107E413}">
      <dgm:prSet/>
      <dgm:spPr/>
      <dgm:t>
        <a:bodyPr/>
        <a:lstStyle/>
        <a:p>
          <a:endParaRPr lang="en-US"/>
        </a:p>
      </dgm:t>
    </dgm:pt>
    <dgm:pt modelId="{5BA1572F-CC7A-4861-8946-A8258C322581}" type="sibTrans" cxnId="{99280D0B-F78E-4657-B3AE-336C1107E413}">
      <dgm:prSet/>
      <dgm:spPr/>
      <dgm:t>
        <a:bodyPr/>
        <a:lstStyle/>
        <a:p>
          <a:endParaRPr lang="en-US"/>
        </a:p>
      </dgm:t>
    </dgm:pt>
    <dgm:pt modelId="{A0B2757E-048B-46C7-A763-99F45BEDA23B}">
      <dgm:prSet phldrT="[Text]"/>
      <dgm:spPr/>
      <dgm:t>
        <a:bodyPr/>
        <a:lstStyle/>
        <a:p>
          <a:r>
            <a:rPr lang="en-US" dirty="0" err="1"/>
            <a:t>Ngày</a:t>
          </a:r>
          <a:r>
            <a:rPr lang="en-US" dirty="0"/>
            <a:t> </a:t>
          </a:r>
          <a:r>
            <a:rPr lang="en-US" dirty="0" err="1"/>
            <a:t>nhận</a:t>
          </a:r>
          <a:endParaRPr lang="en-US" dirty="0"/>
        </a:p>
      </dgm:t>
    </dgm:pt>
    <dgm:pt modelId="{FA77EF7D-115B-4593-9798-71659F011635}" type="parTrans" cxnId="{AE6D4A5D-7C67-4860-A449-C190ECD9116F}">
      <dgm:prSet/>
      <dgm:spPr/>
      <dgm:t>
        <a:bodyPr/>
        <a:lstStyle/>
        <a:p>
          <a:endParaRPr lang="en-US"/>
        </a:p>
      </dgm:t>
    </dgm:pt>
    <dgm:pt modelId="{D3640294-0787-4488-97FE-6FA22BDEA373}" type="sibTrans" cxnId="{AE6D4A5D-7C67-4860-A449-C190ECD9116F}">
      <dgm:prSet/>
      <dgm:spPr/>
      <dgm:t>
        <a:bodyPr/>
        <a:lstStyle/>
        <a:p>
          <a:endParaRPr lang="en-US"/>
        </a:p>
      </dgm:t>
    </dgm:pt>
    <dgm:pt modelId="{CFB57B1E-7C91-42B7-870E-AF0BDD2308E1}">
      <dgm:prSet phldrT="[Text]"/>
      <dgm:spPr/>
      <dgm:t>
        <a:bodyPr/>
        <a:lstStyle/>
        <a:p>
          <a:r>
            <a:rPr lang="en-US" dirty="0" err="1"/>
            <a:t>Giờ</a:t>
          </a:r>
          <a:r>
            <a:rPr lang="en-US" dirty="0"/>
            <a:t> </a:t>
          </a:r>
          <a:r>
            <a:rPr lang="en-US" dirty="0" err="1"/>
            <a:t>nhận</a:t>
          </a:r>
          <a:endParaRPr lang="en-US" dirty="0"/>
        </a:p>
      </dgm:t>
    </dgm:pt>
    <dgm:pt modelId="{25F9BC3C-7EDD-47E4-BBF2-65DB0D23C3F2}" type="parTrans" cxnId="{05B7506C-FAE4-4BE3-9FD3-566DB744721B}">
      <dgm:prSet/>
      <dgm:spPr/>
      <dgm:t>
        <a:bodyPr/>
        <a:lstStyle/>
        <a:p>
          <a:endParaRPr lang="en-US"/>
        </a:p>
      </dgm:t>
    </dgm:pt>
    <dgm:pt modelId="{7C8436F5-8905-4D27-9AC9-FF4F8AFF5F8F}" type="sibTrans" cxnId="{05B7506C-FAE4-4BE3-9FD3-566DB744721B}">
      <dgm:prSet/>
      <dgm:spPr/>
      <dgm:t>
        <a:bodyPr/>
        <a:lstStyle/>
        <a:p>
          <a:endParaRPr lang="en-US"/>
        </a:p>
      </dgm:t>
    </dgm:pt>
    <dgm:pt modelId="{440E0B3F-6658-4EF8-96C6-4438D27D704F}" type="asst">
      <dgm:prSet phldrT="[Text]"/>
      <dgm:spPr/>
      <dgm:t>
        <a:bodyPr/>
        <a:lstStyle/>
        <a:p>
          <a:r>
            <a:rPr lang="en-US" dirty="0" err="1"/>
            <a:t>Số</a:t>
          </a:r>
          <a:r>
            <a:rPr lang="en-US" dirty="0"/>
            <a:t> </a:t>
          </a:r>
          <a:r>
            <a:rPr lang="en-US" dirty="0" err="1"/>
            <a:t>nhận</a:t>
          </a:r>
          <a:r>
            <a:rPr lang="en-US" dirty="0"/>
            <a:t> </a:t>
          </a:r>
          <a:r>
            <a:rPr lang="en-US" dirty="0" err="1"/>
            <a:t>giường</a:t>
          </a:r>
          <a:endParaRPr lang="en-US" dirty="0"/>
        </a:p>
      </dgm:t>
    </dgm:pt>
    <dgm:pt modelId="{B99C05A2-EB0D-4C30-A7B3-51F170A13BD1}" type="sibTrans" cxnId="{E97C86ED-92C0-4863-BAB1-ED556B946053}">
      <dgm:prSet/>
      <dgm:spPr/>
      <dgm:t>
        <a:bodyPr/>
        <a:lstStyle/>
        <a:p>
          <a:endParaRPr lang="en-US"/>
        </a:p>
      </dgm:t>
    </dgm:pt>
    <dgm:pt modelId="{520C2E1C-AAC6-4FF8-A9A8-D89B765760C6}" type="parTrans" cxnId="{E97C86ED-92C0-4863-BAB1-ED556B946053}">
      <dgm:prSet/>
      <dgm:spPr/>
      <dgm:t>
        <a:bodyPr/>
        <a:lstStyle/>
        <a:p>
          <a:endParaRPr lang="en-US"/>
        </a:p>
      </dgm:t>
    </dgm:pt>
    <dgm:pt modelId="{1F3EC984-14EC-409F-BC6F-728AA5FFF010}" type="pres">
      <dgm:prSet presAssocID="{B8E94E80-64C1-49E7-A44B-A37F8E0D4A53}" presName="Name0" presStyleCnt="0">
        <dgm:presLayoutVars>
          <dgm:orgChart val="1"/>
          <dgm:chPref val="1"/>
          <dgm:dir/>
          <dgm:animOne val="branch"/>
          <dgm:animLvl val="lvl"/>
          <dgm:resizeHandles/>
        </dgm:presLayoutVars>
      </dgm:prSet>
      <dgm:spPr/>
    </dgm:pt>
    <dgm:pt modelId="{A0F812FB-7FF1-4EF0-8624-29B74321C07E}" type="pres">
      <dgm:prSet presAssocID="{02709D8A-8310-45DD-B487-D19A8C31BB86}" presName="hierRoot1" presStyleCnt="0">
        <dgm:presLayoutVars>
          <dgm:hierBranch val="init"/>
        </dgm:presLayoutVars>
      </dgm:prSet>
      <dgm:spPr/>
    </dgm:pt>
    <dgm:pt modelId="{7F380DA0-A8EB-4D4D-A9F4-0BF960B54E6C}" type="pres">
      <dgm:prSet presAssocID="{02709D8A-8310-45DD-B487-D19A8C31BB86}" presName="rootComposite1" presStyleCnt="0"/>
      <dgm:spPr/>
    </dgm:pt>
    <dgm:pt modelId="{EC137E1C-2591-4498-9710-E1A9A0202749}" type="pres">
      <dgm:prSet presAssocID="{02709D8A-8310-45DD-B487-D19A8C31BB86}" presName="rootText1" presStyleLbl="alignAcc1" presStyleIdx="0" presStyleCnt="0">
        <dgm:presLayoutVars>
          <dgm:chPref val="3"/>
        </dgm:presLayoutVars>
      </dgm:prSet>
      <dgm:spPr/>
    </dgm:pt>
    <dgm:pt modelId="{5D1AED37-FEDC-4331-A9CE-5B9A83417C1D}" type="pres">
      <dgm:prSet presAssocID="{02709D8A-8310-45DD-B487-D19A8C31BB86}" presName="topArc1" presStyleLbl="parChTrans1D1" presStyleIdx="0" presStyleCnt="10"/>
      <dgm:spPr/>
    </dgm:pt>
    <dgm:pt modelId="{A0F65208-6D70-4069-82DC-4283C4764C5B}" type="pres">
      <dgm:prSet presAssocID="{02709D8A-8310-45DD-B487-D19A8C31BB86}" presName="bottomArc1" presStyleLbl="parChTrans1D1" presStyleIdx="1" presStyleCnt="10"/>
      <dgm:spPr/>
    </dgm:pt>
    <dgm:pt modelId="{62CDD2ED-F09E-4D85-A93A-365B1D8727C7}" type="pres">
      <dgm:prSet presAssocID="{02709D8A-8310-45DD-B487-D19A8C31BB86}" presName="topConnNode1" presStyleLbl="node1" presStyleIdx="0" presStyleCnt="0"/>
      <dgm:spPr/>
    </dgm:pt>
    <dgm:pt modelId="{5FD82AB4-B376-4606-940C-89CFA29588D8}" type="pres">
      <dgm:prSet presAssocID="{02709D8A-8310-45DD-B487-D19A8C31BB86}" presName="hierChild2" presStyleCnt="0"/>
      <dgm:spPr/>
    </dgm:pt>
    <dgm:pt modelId="{664DBEF0-B923-47BB-B510-F13E60A3B0EF}" type="pres">
      <dgm:prSet presAssocID="{C90C5101-EAC5-4335-AD23-A4BCC8987C87}" presName="Name28" presStyleLbl="parChTrans1D2" presStyleIdx="0" presStyleCnt="4"/>
      <dgm:spPr/>
    </dgm:pt>
    <dgm:pt modelId="{B0322385-E077-4B0A-AC45-0EBA00A4B653}" type="pres">
      <dgm:prSet presAssocID="{463977DA-7473-4AD9-B17C-3D0B5D8EA4CA}" presName="hierRoot2" presStyleCnt="0">
        <dgm:presLayoutVars>
          <dgm:hierBranch val="init"/>
        </dgm:presLayoutVars>
      </dgm:prSet>
      <dgm:spPr/>
    </dgm:pt>
    <dgm:pt modelId="{879EA3B0-2033-4096-8EA3-5EC4D10CF52D}" type="pres">
      <dgm:prSet presAssocID="{463977DA-7473-4AD9-B17C-3D0B5D8EA4CA}" presName="rootComposite2" presStyleCnt="0"/>
      <dgm:spPr/>
    </dgm:pt>
    <dgm:pt modelId="{AA382B2E-66F9-4F10-96BD-B01D3520C2EC}" type="pres">
      <dgm:prSet presAssocID="{463977DA-7473-4AD9-B17C-3D0B5D8EA4CA}" presName="rootText2" presStyleLbl="alignAcc1" presStyleIdx="0" presStyleCnt="0">
        <dgm:presLayoutVars>
          <dgm:chPref val="3"/>
        </dgm:presLayoutVars>
      </dgm:prSet>
      <dgm:spPr/>
    </dgm:pt>
    <dgm:pt modelId="{D47E79DE-B224-498E-AC81-C540B5A024A8}" type="pres">
      <dgm:prSet presAssocID="{463977DA-7473-4AD9-B17C-3D0B5D8EA4CA}" presName="topArc2" presStyleLbl="parChTrans1D1" presStyleIdx="2" presStyleCnt="10"/>
      <dgm:spPr/>
    </dgm:pt>
    <dgm:pt modelId="{97F1AB59-B4F1-4BC6-89B9-9E8F991A8E36}" type="pres">
      <dgm:prSet presAssocID="{463977DA-7473-4AD9-B17C-3D0B5D8EA4CA}" presName="bottomArc2" presStyleLbl="parChTrans1D1" presStyleIdx="3" presStyleCnt="10"/>
      <dgm:spPr/>
    </dgm:pt>
    <dgm:pt modelId="{DDEEEBE7-3AEB-4C9B-A0C8-9A09627A7437}" type="pres">
      <dgm:prSet presAssocID="{463977DA-7473-4AD9-B17C-3D0B5D8EA4CA}" presName="topConnNode2" presStyleLbl="node2" presStyleIdx="0" presStyleCnt="0"/>
      <dgm:spPr/>
    </dgm:pt>
    <dgm:pt modelId="{081EBF37-7BE1-4247-8DCC-8DA9421B5096}" type="pres">
      <dgm:prSet presAssocID="{463977DA-7473-4AD9-B17C-3D0B5D8EA4CA}" presName="hierChild4" presStyleCnt="0"/>
      <dgm:spPr/>
    </dgm:pt>
    <dgm:pt modelId="{33EE310F-C971-4E2A-B020-D424A8D9F580}" type="pres">
      <dgm:prSet presAssocID="{463977DA-7473-4AD9-B17C-3D0B5D8EA4CA}" presName="hierChild5" presStyleCnt="0"/>
      <dgm:spPr/>
    </dgm:pt>
    <dgm:pt modelId="{BE97E256-74E7-48FA-AD8D-673DE7FD98A9}" type="pres">
      <dgm:prSet presAssocID="{FA77EF7D-115B-4593-9798-71659F011635}" presName="Name28" presStyleLbl="parChTrans1D2" presStyleIdx="1" presStyleCnt="4"/>
      <dgm:spPr/>
    </dgm:pt>
    <dgm:pt modelId="{DC759622-2A80-45F4-BAE2-C7EABE5026F1}" type="pres">
      <dgm:prSet presAssocID="{A0B2757E-048B-46C7-A763-99F45BEDA23B}" presName="hierRoot2" presStyleCnt="0">
        <dgm:presLayoutVars>
          <dgm:hierBranch val="init"/>
        </dgm:presLayoutVars>
      </dgm:prSet>
      <dgm:spPr/>
    </dgm:pt>
    <dgm:pt modelId="{0489BC3E-1FEB-44B9-ABCE-E250952C300B}" type="pres">
      <dgm:prSet presAssocID="{A0B2757E-048B-46C7-A763-99F45BEDA23B}" presName="rootComposite2" presStyleCnt="0"/>
      <dgm:spPr/>
    </dgm:pt>
    <dgm:pt modelId="{D72A15B6-A973-4450-B72F-1F35F8452EF1}" type="pres">
      <dgm:prSet presAssocID="{A0B2757E-048B-46C7-A763-99F45BEDA23B}" presName="rootText2" presStyleLbl="alignAcc1" presStyleIdx="0" presStyleCnt="0">
        <dgm:presLayoutVars>
          <dgm:chPref val="3"/>
        </dgm:presLayoutVars>
      </dgm:prSet>
      <dgm:spPr/>
    </dgm:pt>
    <dgm:pt modelId="{D982C0E4-D5BC-4ABB-9AF7-7AE800C8EC2A}" type="pres">
      <dgm:prSet presAssocID="{A0B2757E-048B-46C7-A763-99F45BEDA23B}" presName="topArc2" presStyleLbl="parChTrans1D1" presStyleIdx="4" presStyleCnt="10"/>
      <dgm:spPr/>
    </dgm:pt>
    <dgm:pt modelId="{CED96FBA-D9BA-453E-B5B9-92D607089C14}" type="pres">
      <dgm:prSet presAssocID="{A0B2757E-048B-46C7-A763-99F45BEDA23B}" presName="bottomArc2" presStyleLbl="parChTrans1D1" presStyleIdx="5" presStyleCnt="10"/>
      <dgm:spPr/>
    </dgm:pt>
    <dgm:pt modelId="{277F0660-7D06-473A-AD1A-464A6BC3DD01}" type="pres">
      <dgm:prSet presAssocID="{A0B2757E-048B-46C7-A763-99F45BEDA23B}" presName="topConnNode2" presStyleLbl="node2" presStyleIdx="0" presStyleCnt="0"/>
      <dgm:spPr/>
    </dgm:pt>
    <dgm:pt modelId="{E90F580F-325F-4F8D-BC6B-D81748DCDEF2}" type="pres">
      <dgm:prSet presAssocID="{A0B2757E-048B-46C7-A763-99F45BEDA23B}" presName="hierChild4" presStyleCnt="0"/>
      <dgm:spPr/>
    </dgm:pt>
    <dgm:pt modelId="{A85C8BDA-812C-4247-A986-97F1B1FD98D8}" type="pres">
      <dgm:prSet presAssocID="{A0B2757E-048B-46C7-A763-99F45BEDA23B}" presName="hierChild5" presStyleCnt="0"/>
      <dgm:spPr/>
    </dgm:pt>
    <dgm:pt modelId="{4727F0F9-4E38-4DA5-ADE5-AD4B4710CEA4}" type="pres">
      <dgm:prSet presAssocID="{25F9BC3C-7EDD-47E4-BBF2-65DB0D23C3F2}" presName="Name28" presStyleLbl="parChTrans1D2" presStyleIdx="2" presStyleCnt="4"/>
      <dgm:spPr/>
    </dgm:pt>
    <dgm:pt modelId="{154AA9EC-0A9C-4EB6-AF0B-D352718DAF2B}" type="pres">
      <dgm:prSet presAssocID="{CFB57B1E-7C91-42B7-870E-AF0BDD2308E1}" presName="hierRoot2" presStyleCnt="0">
        <dgm:presLayoutVars>
          <dgm:hierBranch val="init"/>
        </dgm:presLayoutVars>
      </dgm:prSet>
      <dgm:spPr/>
    </dgm:pt>
    <dgm:pt modelId="{3FD57D9A-4D3A-4F9F-9B5D-299AF006DA5E}" type="pres">
      <dgm:prSet presAssocID="{CFB57B1E-7C91-42B7-870E-AF0BDD2308E1}" presName="rootComposite2" presStyleCnt="0"/>
      <dgm:spPr/>
    </dgm:pt>
    <dgm:pt modelId="{017CE417-9160-4057-98F0-62A753CF95D0}" type="pres">
      <dgm:prSet presAssocID="{CFB57B1E-7C91-42B7-870E-AF0BDD2308E1}" presName="rootText2" presStyleLbl="alignAcc1" presStyleIdx="0" presStyleCnt="0">
        <dgm:presLayoutVars>
          <dgm:chPref val="3"/>
        </dgm:presLayoutVars>
      </dgm:prSet>
      <dgm:spPr/>
    </dgm:pt>
    <dgm:pt modelId="{8E84069A-6711-4332-8C8E-F0BEA47D6ACA}" type="pres">
      <dgm:prSet presAssocID="{CFB57B1E-7C91-42B7-870E-AF0BDD2308E1}" presName="topArc2" presStyleLbl="parChTrans1D1" presStyleIdx="6" presStyleCnt="10"/>
      <dgm:spPr/>
    </dgm:pt>
    <dgm:pt modelId="{8DEAB5F8-57D5-47E8-9D75-54715681C182}" type="pres">
      <dgm:prSet presAssocID="{CFB57B1E-7C91-42B7-870E-AF0BDD2308E1}" presName="bottomArc2" presStyleLbl="parChTrans1D1" presStyleIdx="7" presStyleCnt="10"/>
      <dgm:spPr/>
    </dgm:pt>
    <dgm:pt modelId="{D920016F-A9AE-4520-A7BA-A9502B8F5F20}" type="pres">
      <dgm:prSet presAssocID="{CFB57B1E-7C91-42B7-870E-AF0BDD2308E1}" presName="topConnNode2" presStyleLbl="node2" presStyleIdx="0" presStyleCnt="0"/>
      <dgm:spPr/>
    </dgm:pt>
    <dgm:pt modelId="{829B6A44-0295-4FBD-839A-75D37DBC44C8}" type="pres">
      <dgm:prSet presAssocID="{CFB57B1E-7C91-42B7-870E-AF0BDD2308E1}" presName="hierChild4" presStyleCnt="0"/>
      <dgm:spPr/>
    </dgm:pt>
    <dgm:pt modelId="{60033308-E9C1-47AE-92D5-6623BB36C5AD}" type="pres">
      <dgm:prSet presAssocID="{CFB57B1E-7C91-42B7-870E-AF0BDD2308E1}" presName="hierChild5" presStyleCnt="0"/>
      <dgm:spPr/>
    </dgm:pt>
    <dgm:pt modelId="{76FA700C-E324-4AA4-B51E-41DA27972F0E}" type="pres">
      <dgm:prSet presAssocID="{02709D8A-8310-45DD-B487-D19A8C31BB86}" presName="hierChild3" presStyleCnt="0"/>
      <dgm:spPr/>
    </dgm:pt>
    <dgm:pt modelId="{72E5EDB0-D9AC-4DD2-8ED9-1F48DC5DF878}" type="pres">
      <dgm:prSet presAssocID="{520C2E1C-AAC6-4FF8-A9A8-D89B765760C6}" presName="Name101" presStyleLbl="parChTrans1D2" presStyleIdx="3" presStyleCnt="4"/>
      <dgm:spPr/>
    </dgm:pt>
    <dgm:pt modelId="{8C4D19C2-8E7D-4E4F-8194-BD3EC5208F44}" type="pres">
      <dgm:prSet presAssocID="{440E0B3F-6658-4EF8-96C6-4438D27D704F}" presName="hierRoot3" presStyleCnt="0">
        <dgm:presLayoutVars>
          <dgm:hierBranch val="init"/>
        </dgm:presLayoutVars>
      </dgm:prSet>
      <dgm:spPr/>
    </dgm:pt>
    <dgm:pt modelId="{9E2B1158-74D4-4952-B9B4-35BD0B27C692}" type="pres">
      <dgm:prSet presAssocID="{440E0B3F-6658-4EF8-96C6-4438D27D704F}" presName="rootComposite3" presStyleCnt="0"/>
      <dgm:spPr/>
    </dgm:pt>
    <dgm:pt modelId="{CF18D404-876D-48BC-94E6-BF083FD9E18A}" type="pres">
      <dgm:prSet presAssocID="{440E0B3F-6658-4EF8-96C6-4438D27D704F}" presName="rootText3" presStyleLbl="alignAcc1" presStyleIdx="0" presStyleCnt="0">
        <dgm:presLayoutVars>
          <dgm:chPref val="3"/>
        </dgm:presLayoutVars>
      </dgm:prSet>
      <dgm:spPr/>
    </dgm:pt>
    <dgm:pt modelId="{CACD2C51-7CDE-4D14-BDFD-B0B0B6052DCB}" type="pres">
      <dgm:prSet presAssocID="{440E0B3F-6658-4EF8-96C6-4438D27D704F}" presName="topArc3" presStyleLbl="parChTrans1D1" presStyleIdx="8" presStyleCnt="10"/>
      <dgm:spPr/>
    </dgm:pt>
    <dgm:pt modelId="{C2056965-E0D1-47E1-AF92-8BA4C3421DCC}" type="pres">
      <dgm:prSet presAssocID="{440E0B3F-6658-4EF8-96C6-4438D27D704F}" presName="bottomArc3" presStyleLbl="parChTrans1D1" presStyleIdx="9" presStyleCnt="10"/>
      <dgm:spPr/>
    </dgm:pt>
    <dgm:pt modelId="{F3E5B20C-A913-431B-A4F9-6074A4186930}" type="pres">
      <dgm:prSet presAssocID="{440E0B3F-6658-4EF8-96C6-4438D27D704F}" presName="topConnNode3" presStyleLbl="asst1" presStyleIdx="0" presStyleCnt="0"/>
      <dgm:spPr/>
    </dgm:pt>
    <dgm:pt modelId="{1C62E05D-048C-42D3-A503-478F344E45B9}" type="pres">
      <dgm:prSet presAssocID="{440E0B3F-6658-4EF8-96C6-4438D27D704F}" presName="hierChild6" presStyleCnt="0"/>
      <dgm:spPr/>
    </dgm:pt>
    <dgm:pt modelId="{0398CB9C-08E4-4CCE-BFC7-11D66610A834}" type="pres">
      <dgm:prSet presAssocID="{440E0B3F-6658-4EF8-96C6-4438D27D704F}" presName="hierChild7" presStyleCnt="0"/>
      <dgm:spPr/>
    </dgm:pt>
  </dgm:ptLst>
  <dgm:cxnLst>
    <dgm:cxn modelId="{99280D0B-F78E-4657-B3AE-336C1107E413}" srcId="{02709D8A-8310-45DD-B487-D19A8C31BB86}" destId="{463977DA-7473-4AD9-B17C-3D0B5D8EA4CA}" srcOrd="1" destOrd="0" parTransId="{C90C5101-EAC5-4335-AD23-A4BCC8987C87}" sibTransId="{5BA1572F-CC7A-4861-8946-A8258C322581}"/>
    <dgm:cxn modelId="{FF1A3E0B-4843-4B91-9AD2-B883CAF38F00}" type="presOf" srcId="{440E0B3F-6658-4EF8-96C6-4438D27D704F}" destId="{F3E5B20C-A913-431B-A4F9-6074A4186930}" srcOrd="1" destOrd="0" presId="urn:microsoft.com/office/officeart/2008/layout/HalfCircleOrganizationChart"/>
    <dgm:cxn modelId="{5E65B60F-D648-481D-B926-7EF77316393D}" type="presOf" srcId="{02709D8A-8310-45DD-B487-D19A8C31BB86}" destId="{62CDD2ED-F09E-4D85-A93A-365B1D8727C7}" srcOrd="1" destOrd="0" presId="urn:microsoft.com/office/officeart/2008/layout/HalfCircleOrganizationChart"/>
    <dgm:cxn modelId="{0F07B916-ED98-40F6-8BB7-E953104FB9C9}" type="presOf" srcId="{A0B2757E-048B-46C7-A763-99F45BEDA23B}" destId="{D72A15B6-A973-4450-B72F-1F35F8452EF1}" srcOrd="0" destOrd="0" presId="urn:microsoft.com/office/officeart/2008/layout/HalfCircleOrganizationChart"/>
    <dgm:cxn modelId="{DA312525-4D84-439B-BECF-BBA8F79F7682}" type="presOf" srcId="{CFB57B1E-7C91-42B7-870E-AF0BDD2308E1}" destId="{017CE417-9160-4057-98F0-62A753CF95D0}" srcOrd="0" destOrd="0" presId="urn:microsoft.com/office/officeart/2008/layout/HalfCircleOrganizationChart"/>
    <dgm:cxn modelId="{3773902D-8B6C-4A3E-B9B1-9A4DA03A743E}" type="presOf" srcId="{25F9BC3C-7EDD-47E4-BBF2-65DB0D23C3F2}" destId="{4727F0F9-4E38-4DA5-ADE5-AD4B4710CEA4}" srcOrd="0" destOrd="0" presId="urn:microsoft.com/office/officeart/2008/layout/HalfCircleOrganizationChart"/>
    <dgm:cxn modelId="{AE6D4A5D-7C67-4860-A449-C190ECD9116F}" srcId="{02709D8A-8310-45DD-B487-D19A8C31BB86}" destId="{A0B2757E-048B-46C7-A763-99F45BEDA23B}" srcOrd="2" destOrd="0" parTransId="{FA77EF7D-115B-4593-9798-71659F011635}" sibTransId="{D3640294-0787-4488-97FE-6FA22BDEA373}"/>
    <dgm:cxn modelId="{DA60A642-7B36-44C2-8025-372105E1FC1D}" type="presOf" srcId="{CFB57B1E-7C91-42B7-870E-AF0BDD2308E1}" destId="{D920016F-A9AE-4520-A7BA-A9502B8F5F20}" srcOrd="1" destOrd="0" presId="urn:microsoft.com/office/officeart/2008/layout/HalfCircleOrganizationChart"/>
    <dgm:cxn modelId="{42DF0D4A-7B2D-4D5E-BB6A-B1C737E9B053}" type="presOf" srcId="{C90C5101-EAC5-4335-AD23-A4BCC8987C87}" destId="{664DBEF0-B923-47BB-B510-F13E60A3B0EF}" srcOrd="0" destOrd="0" presId="urn:microsoft.com/office/officeart/2008/layout/HalfCircleOrganizationChart"/>
    <dgm:cxn modelId="{6F150D6B-3F35-44A2-8390-D377F6815AAE}" type="presOf" srcId="{520C2E1C-AAC6-4FF8-A9A8-D89B765760C6}" destId="{72E5EDB0-D9AC-4DD2-8ED9-1F48DC5DF878}" srcOrd="0" destOrd="0" presId="urn:microsoft.com/office/officeart/2008/layout/HalfCircleOrganizationChart"/>
    <dgm:cxn modelId="{05B7506C-FAE4-4BE3-9FD3-566DB744721B}" srcId="{02709D8A-8310-45DD-B487-D19A8C31BB86}" destId="{CFB57B1E-7C91-42B7-870E-AF0BDD2308E1}" srcOrd="3" destOrd="0" parTransId="{25F9BC3C-7EDD-47E4-BBF2-65DB0D23C3F2}" sibTransId="{7C8436F5-8905-4D27-9AC9-FF4F8AFF5F8F}"/>
    <dgm:cxn modelId="{B6D3D978-12CA-461C-9C61-30F7635E1CF0}" type="presOf" srcId="{463977DA-7473-4AD9-B17C-3D0B5D8EA4CA}" destId="{DDEEEBE7-3AEB-4C9B-A0C8-9A09627A7437}" srcOrd="1" destOrd="0" presId="urn:microsoft.com/office/officeart/2008/layout/HalfCircleOrganizationChart"/>
    <dgm:cxn modelId="{46BDCEA5-7769-480F-9B63-2CDC62BBC261}" srcId="{B8E94E80-64C1-49E7-A44B-A37F8E0D4A53}" destId="{02709D8A-8310-45DD-B487-D19A8C31BB86}" srcOrd="0" destOrd="0" parTransId="{074BD456-3E15-473D-A6E7-8CF8956291A9}" sibTransId="{B199CBFA-B7C1-44CE-95C6-D6287BB987C2}"/>
    <dgm:cxn modelId="{148C0BA8-4295-4855-BA20-C864A094CEA1}" type="presOf" srcId="{FA77EF7D-115B-4593-9798-71659F011635}" destId="{BE97E256-74E7-48FA-AD8D-673DE7FD98A9}" srcOrd="0" destOrd="0" presId="urn:microsoft.com/office/officeart/2008/layout/HalfCircleOrganizationChart"/>
    <dgm:cxn modelId="{B4C72DA9-F703-492B-AF3D-7A5BBE1C2999}" type="presOf" srcId="{B8E94E80-64C1-49E7-A44B-A37F8E0D4A53}" destId="{1F3EC984-14EC-409F-BC6F-728AA5FFF010}" srcOrd="0" destOrd="0" presId="urn:microsoft.com/office/officeart/2008/layout/HalfCircleOrganizationChart"/>
    <dgm:cxn modelId="{D87CA2B3-2BF8-469B-A65A-3A9FC2EB2E1B}" type="presOf" srcId="{440E0B3F-6658-4EF8-96C6-4438D27D704F}" destId="{CF18D404-876D-48BC-94E6-BF083FD9E18A}" srcOrd="0" destOrd="0" presId="urn:microsoft.com/office/officeart/2008/layout/HalfCircleOrganizationChart"/>
    <dgm:cxn modelId="{F232DDD3-6947-48A8-89C3-55943EDD4B8C}" type="presOf" srcId="{463977DA-7473-4AD9-B17C-3D0B5D8EA4CA}" destId="{AA382B2E-66F9-4F10-96BD-B01D3520C2EC}" srcOrd="0" destOrd="0" presId="urn:microsoft.com/office/officeart/2008/layout/HalfCircleOrganizationChart"/>
    <dgm:cxn modelId="{8D2811DF-A857-4405-8E49-4A61DF8B0CED}" type="presOf" srcId="{02709D8A-8310-45DD-B487-D19A8C31BB86}" destId="{EC137E1C-2591-4498-9710-E1A9A0202749}" srcOrd="0" destOrd="0" presId="urn:microsoft.com/office/officeart/2008/layout/HalfCircleOrganizationChart"/>
    <dgm:cxn modelId="{DCC5CEE5-4C20-4201-B58C-BA2F95CC0BF8}" type="presOf" srcId="{A0B2757E-048B-46C7-A763-99F45BEDA23B}" destId="{277F0660-7D06-473A-AD1A-464A6BC3DD01}" srcOrd="1" destOrd="0" presId="urn:microsoft.com/office/officeart/2008/layout/HalfCircleOrganizationChart"/>
    <dgm:cxn modelId="{E97C86ED-92C0-4863-BAB1-ED556B946053}" srcId="{02709D8A-8310-45DD-B487-D19A8C31BB86}" destId="{440E0B3F-6658-4EF8-96C6-4438D27D704F}" srcOrd="0" destOrd="0" parTransId="{520C2E1C-AAC6-4FF8-A9A8-D89B765760C6}" sibTransId="{B99C05A2-EB0D-4C30-A7B3-51F170A13BD1}"/>
    <dgm:cxn modelId="{B39615B2-04E3-4158-BC86-4F5122F0979E}" type="presParOf" srcId="{1F3EC984-14EC-409F-BC6F-728AA5FFF010}" destId="{A0F812FB-7FF1-4EF0-8624-29B74321C07E}" srcOrd="0" destOrd="0" presId="urn:microsoft.com/office/officeart/2008/layout/HalfCircleOrganizationChart"/>
    <dgm:cxn modelId="{C6881DB6-E867-4FAF-B87E-CE3F5778D0D2}" type="presParOf" srcId="{A0F812FB-7FF1-4EF0-8624-29B74321C07E}" destId="{7F380DA0-A8EB-4D4D-A9F4-0BF960B54E6C}" srcOrd="0" destOrd="0" presId="urn:microsoft.com/office/officeart/2008/layout/HalfCircleOrganizationChart"/>
    <dgm:cxn modelId="{5D4972F8-9EF6-4193-8536-027EA4E6D408}" type="presParOf" srcId="{7F380DA0-A8EB-4D4D-A9F4-0BF960B54E6C}" destId="{EC137E1C-2591-4498-9710-E1A9A0202749}" srcOrd="0" destOrd="0" presId="urn:microsoft.com/office/officeart/2008/layout/HalfCircleOrganizationChart"/>
    <dgm:cxn modelId="{B51304D0-5488-4DD9-9D75-E5F40FF9901B}" type="presParOf" srcId="{7F380DA0-A8EB-4D4D-A9F4-0BF960B54E6C}" destId="{5D1AED37-FEDC-4331-A9CE-5B9A83417C1D}" srcOrd="1" destOrd="0" presId="urn:microsoft.com/office/officeart/2008/layout/HalfCircleOrganizationChart"/>
    <dgm:cxn modelId="{8151CC94-9D9D-4024-8A35-CEFC512030D5}" type="presParOf" srcId="{7F380DA0-A8EB-4D4D-A9F4-0BF960B54E6C}" destId="{A0F65208-6D70-4069-82DC-4283C4764C5B}" srcOrd="2" destOrd="0" presId="urn:microsoft.com/office/officeart/2008/layout/HalfCircleOrganizationChart"/>
    <dgm:cxn modelId="{E83A7864-B617-49E0-BDA2-6D96FEA8C1A3}" type="presParOf" srcId="{7F380DA0-A8EB-4D4D-A9F4-0BF960B54E6C}" destId="{62CDD2ED-F09E-4D85-A93A-365B1D8727C7}" srcOrd="3" destOrd="0" presId="urn:microsoft.com/office/officeart/2008/layout/HalfCircleOrganizationChart"/>
    <dgm:cxn modelId="{772BB98E-C87D-494E-BE80-4A43E63FE12C}" type="presParOf" srcId="{A0F812FB-7FF1-4EF0-8624-29B74321C07E}" destId="{5FD82AB4-B376-4606-940C-89CFA29588D8}" srcOrd="1" destOrd="0" presId="urn:microsoft.com/office/officeart/2008/layout/HalfCircleOrganizationChart"/>
    <dgm:cxn modelId="{FFDC2A0E-9176-4FB9-8976-E5E4AE3A8D40}" type="presParOf" srcId="{5FD82AB4-B376-4606-940C-89CFA29588D8}" destId="{664DBEF0-B923-47BB-B510-F13E60A3B0EF}" srcOrd="0" destOrd="0" presId="urn:microsoft.com/office/officeart/2008/layout/HalfCircleOrganizationChart"/>
    <dgm:cxn modelId="{E860B221-2CE9-449E-BB52-2E3F9B6FC88B}" type="presParOf" srcId="{5FD82AB4-B376-4606-940C-89CFA29588D8}" destId="{B0322385-E077-4B0A-AC45-0EBA00A4B653}" srcOrd="1" destOrd="0" presId="urn:microsoft.com/office/officeart/2008/layout/HalfCircleOrganizationChart"/>
    <dgm:cxn modelId="{56EB9236-515E-4F0B-BA4A-57E33CBA9E5E}" type="presParOf" srcId="{B0322385-E077-4B0A-AC45-0EBA00A4B653}" destId="{879EA3B0-2033-4096-8EA3-5EC4D10CF52D}" srcOrd="0" destOrd="0" presId="urn:microsoft.com/office/officeart/2008/layout/HalfCircleOrganizationChart"/>
    <dgm:cxn modelId="{47E3BB7B-8A51-4BC2-9271-CEF7AEA308FA}" type="presParOf" srcId="{879EA3B0-2033-4096-8EA3-5EC4D10CF52D}" destId="{AA382B2E-66F9-4F10-96BD-B01D3520C2EC}" srcOrd="0" destOrd="0" presId="urn:microsoft.com/office/officeart/2008/layout/HalfCircleOrganizationChart"/>
    <dgm:cxn modelId="{95F79CC8-B7D2-4950-A4F7-4E5E47553E29}" type="presParOf" srcId="{879EA3B0-2033-4096-8EA3-5EC4D10CF52D}" destId="{D47E79DE-B224-498E-AC81-C540B5A024A8}" srcOrd="1" destOrd="0" presId="urn:microsoft.com/office/officeart/2008/layout/HalfCircleOrganizationChart"/>
    <dgm:cxn modelId="{5890F3AE-4D79-4326-B4BB-58203820D6E7}" type="presParOf" srcId="{879EA3B0-2033-4096-8EA3-5EC4D10CF52D}" destId="{97F1AB59-B4F1-4BC6-89B9-9E8F991A8E36}" srcOrd="2" destOrd="0" presId="urn:microsoft.com/office/officeart/2008/layout/HalfCircleOrganizationChart"/>
    <dgm:cxn modelId="{CAEAEE6A-0145-4EB4-86F9-99B68D48EF7B}" type="presParOf" srcId="{879EA3B0-2033-4096-8EA3-5EC4D10CF52D}" destId="{DDEEEBE7-3AEB-4C9B-A0C8-9A09627A7437}" srcOrd="3" destOrd="0" presId="urn:microsoft.com/office/officeart/2008/layout/HalfCircleOrganizationChart"/>
    <dgm:cxn modelId="{61EED88F-733A-427F-81FD-45C24C17D2E6}" type="presParOf" srcId="{B0322385-E077-4B0A-AC45-0EBA00A4B653}" destId="{081EBF37-7BE1-4247-8DCC-8DA9421B5096}" srcOrd="1" destOrd="0" presId="urn:microsoft.com/office/officeart/2008/layout/HalfCircleOrganizationChart"/>
    <dgm:cxn modelId="{A914514C-989D-4A50-90D8-2F9B0AAF2025}" type="presParOf" srcId="{B0322385-E077-4B0A-AC45-0EBA00A4B653}" destId="{33EE310F-C971-4E2A-B020-D424A8D9F580}" srcOrd="2" destOrd="0" presId="urn:microsoft.com/office/officeart/2008/layout/HalfCircleOrganizationChart"/>
    <dgm:cxn modelId="{8E9B964A-8946-42E9-9660-94524F04961E}" type="presParOf" srcId="{5FD82AB4-B376-4606-940C-89CFA29588D8}" destId="{BE97E256-74E7-48FA-AD8D-673DE7FD98A9}" srcOrd="2" destOrd="0" presId="urn:microsoft.com/office/officeart/2008/layout/HalfCircleOrganizationChart"/>
    <dgm:cxn modelId="{8E3B3ED8-C26F-4515-B439-4C42D9476531}" type="presParOf" srcId="{5FD82AB4-B376-4606-940C-89CFA29588D8}" destId="{DC759622-2A80-45F4-BAE2-C7EABE5026F1}" srcOrd="3" destOrd="0" presId="urn:microsoft.com/office/officeart/2008/layout/HalfCircleOrganizationChart"/>
    <dgm:cxn modelId="{C6F12B15-AD34-413B-8F48-C5396524637C}" type="presParOf" srcId="{DC759622-2A80-45F4-BAE2-C7EABE5026F1}" destId="{0489BC3E-1FEB-44B9-ABCE-E250952C300B}" srcOrd="0" destOrd="0" presId="urn:microsoft.com/office/officeart/2008/layout/HalfCircleOrganizationChart"/>
    <dgm:cxn modelId="{AB26C8A1-41FB-4A66-9311-A8137048A36E}" type="presParOf" srcId="{0489BC3E-1FEB-44B9-ABCE-E250952C300B}" destId="{D72A15B6-A973-4450-B72F-1F35F8452EF1}" srcOrd="0" destOrd="0" presId="urn:microsoft.com/office/officeart/2008/layout/HalfCircleOrganizationChart"/>
    <dgm:cxn modelId="{38EF4285-354A-497D-B352-67EE10D423B0}" type="presParOf" srcId="{0489BC3E-1FEB-44B9-ABCE-E250952C300B}" destId="{D982C0E4-D5BC-4ABB-9AF7-7AE800C8EC2A}" srcOrd="1" destOrd="0" presId="urn:microsoft.com/office/officeart/2008/layout/HalfCircleOrganizationChart"/>
    <dgm:cxn modelId="{6F97EDE6-D29D-49E2-AF7B-441855E47C5A}" type="presParOf" srcId="{0489BC3E-1FEB-44B9-ABCE-E250952C300B}" destId="{CED96FBA-D9BA-453E-B5B9-92D607089C14}" srcOrd="2" destOrd="0" presId="urn:microsoft.com/office/officeart/2008/layout/HalfCircleOrganizationChart"/>
    <dgm:cxn modelId="{C0FAEC97-51D7-4248-AD58-F131E547DB6E}" type="presParOf" srcId="{0489BC3E-1FEB-44B9-ABCE-E250952C300B}" destId="{277F0660-7D06-473A-AD1A-464A6BC3DD01}" srcOrd="3" destOrd="0" presId="urn:microsoft.com/office/officeart/2008/layout/HalfCircleOrganizationChart"/>
    <dgm:cxn modelId="{57AD7681-A3ED-4098-81C2-C8BB7C749FD9}" type="presParOf" srcId="{DC759622-2A80-45F4-BAE2-C7EABE5026F1}" destId="{E90F580F-325F-4F8D-BC6B-D81748DCDEF2}" srcOrd="1" destOrd="0" presId="urn:microsoft.com/office/officeart/2008/layout/HalfCircleOrganizationChart"/>
    <dgm:cxn modelId="{A6D330B6-C2F0-4728-80C3-42953EB654B1}" type="presParOf" srcId="{DC759622-2A80-45F4-BAE2-C7EABE5026F1}" destId="{A85C8BDA-812C-4247-A986-97F1B1FD98D8}" srcOrd="2" destOrd="0" presId="urn:microsoft.com/office/officeart/2008/layout/HalfCircleOrganizationChart"/>
    <dgm:cxn modelId="{94C283BB-A969-4343-B06C-58DE136DC871}" type="presParOf" srcId="{5FD82AB4-B376-4606-940C-89CFA29588D8}" destId="{4727F0F9-4E38-4DA5-ADE5-AD4B4710CEA4}" srcOrd="4" destOrd="0" presId="urn:microsoft.com/office/officeart/2008/layout/HalfCircleOrganizationChart"/>
    <dgm:cxn modelId="{A9AE224F-4A36-48E6-8C33-1604D1BBC86F}" type="presParOf" srcId="{5FD82AB4-B376-4606-940C-89CFA29588D8}" destId="{154AA9EC-0A9C-4EB6-AF0B-D352718DAF2B}" srcOrd="5" destOrd="0" presId="urn:microsoft.com/office/officeart/2008/layout/HalfCircleOrganizationChart"/>
    <dgm:cxn modelId="{76D6AB9E-C063-4930-B56A-B3D906C9565F}" type="presParOf" srcId="{154AA9EC-0A9C-4EB6-AF0B-D352718DAF2B}" destId="{3FD57D9A-4D3A-4F9F-9B5D-299AF006DA5E}" srcOrd="0" destOrd="0" presId="urn:microsoft.com/office/officeart/2008/layout/HalfCircleOrganizationChart"/>
    <dgm:cxn modelId="{6FA06EE9-55F0-480A-805E-76F9199CAC02}" type="presParOf" srcId="{3FD57D9A-4D3A-4F9F-9B5D-299AF006DA5E}" destId="{017CE417-9160-4057-98F0-62A753CF95D0}" srcOrd="0" destOrd="0" presId="urn:microsoft.com/office/officeart/2008/layout/HalfCircleOrganizationChart"/>
    <dgm:cxn modelId="{44C9A93A-6801-4894-9E99-B238A5CC2513}" type="presParOf" srcId="{3FD57D9A-4D3A-4F9F-9B5D-299AF006DA5E}" destId="{8E84069A-6711-4332-8C8E-F0BEA47D6ACA}" srcOrd="1" destOrd="0" presId="urn:microsoft.com/office/officeart/2008/layout/HalfCircleOrganizationChart"/>
    <dgm:cxn modelId="{EF7722BF-6FB4-4773-A7E6-22F29C8340DB}" type="presParOf" srcId="{3FD57D9A-4D3A-4F9F-9B5D-299AF006DA5E}" destId="{8DEAB5F8-57D5-47E8-9D75-54715681C182}" srcOrd="2" destOrd="0" presId="urn:microsoft.com/office/officeart/2008/layout/HalfCircleOrganizationChart"/>
    <dgm:cxn modelId="{2B0D2AAC-66AC-4791-93FA-DF493DE78E08}" type="presParOf" srcId="{3FD57D9A-4D3A-4F9F-9B5D-299AF006DA5E}" destId="{D920016F-A9AE-4520-A7BA-A9502B8F5F20}" srcOrd="3" destOrd="0" presId="urn:microsoft.com/office/officeart/2008/layout/HalfCircleOrganizationChart"/>
    <dgm:cxn modelId="{31333D1E-74B1-448C-AF89-9FD33ECAA931}" type="presParOf" srcId="{154AA9EC-0A9C-4EB6-AF0B-D352718DAF2B}" destId="{829B6A44-0295-4FBD-839A-75D37DBC44C8}" srcOrd="1" destOrd="0" presId="urn:microsoft.com/office/officeart/2008/layout/HalfCircleOrganizationChart"/>
    <dgm:cxn modelId="{3BAA8545-930F-4374-B3A2-F9C91612D415}" type="presParOf" srcId="{154AA9EC-0A9C-4EB6-AF0B-D352718DAF2B}" destId="{60033308-E9C1-47AE-92D5-6623BB36C5AD}" srcOrd="2" destOrd="0" presId="urn:microsoft.com/office/officeart/2008/layout/HalfCircleOrganizationChart"/>
    <dgm:cxn modelId="{CAEE09DB-604C-4605-8B73-A80764C1C97A}" type="presParOf" srcId="{A0F812FB-7FF1-4EF0-8624-29B74321C07E}" destId="{76FA700C-E324-4AA4-B51E-41DA27972F0E}" srcOrd="2" destOrd="0" presId="urn:microsoft.com/office/officeart/2008/layout/HalfCircleOrganizationChart"/>
    <dgm:cxn modelId="{C8E0CDE2-33B8-4AFF-8EF5-FFE1D16C5771}" type="presParOf" srcId="{76FA700C-E324-4AA4-B51E-41DA27972F0E}" destId="{72E5EDB0-D9AC-4DD2-8ED9-1F48DC5DF878}" srcOrd="0" destOrd="0" presId="urn:microsoft.com/office/officeart/2008/layout/HalfCircleOrganizationChart"/>
    <dgm:cxn modelId="{60C797EB-4DB3-494E-BD04-BD863CE1CF9B}" type="presParOf" srcId="{76FA700C-E324-4AA4-B51E-41DA27972F0E}" destId="{8C4D19C2-8E7D-4E4F-8194-BD3EC5208F44}" srcOrd="1" destOrd="0" presId="urn:microsoft.com/office/officeart/2008/layout/HalfCircleOrganizationChart"/>
    <dgm:cxn modelId="{9A7AB301-8A60-460E-A8B8-DF3E6F7F357D}" type="presParOf" srcId="{8C4D19C2-8E7D-4E4F-8194-BD3EC5208F44}" destId="{9E2B1158-74D4-4952-B9B4-35BD0B27C692}" srcOrd="0" destOrd="0" presId="urn:microsoft.com/office/officeart/2008/layout/HalfCircleOrganizationChart"/>
    <dgm:cxn modelId="{52418AB8-9B6E-4712-AE05-FD8A2792B1B6}" type="presParOf" srcId="{9E2B1158-74D4-4952-B9B4-35BD0B27C692}" destId="{CF18D404-876D-48BC-94E6-BF083FD9E18A}" srcOrd="0" destOrd="0" presId="urn:microsoft.com/office/officeart/2008/layout/HalfCircleOrganizationChart"/>
    <dgm:cxn modelId="{4E464E64-7142-4238-B409-17F80762C217}" type="presParOf" srcId="{9E2B1158-74D4-4952-B9B4-35BD0B27C692}" destId="{CACD2C51-7CDE-4D14-BDFD-B0B0B6052DCB}" srcOrd="1" destOrd="0" presId="urn:microsoft.com/office/officeart/2008/layout/HalfCircleOrganizationChart"/>
    <dgm:cxn modelId="{01BAC892-15FC-4AFE-9469-4C71A0C4D32F}" type="presParOf" srcId="{9E2B1158-74D4-4952-B9B4-35BD0B27C692}" destId="{C2056965-E0D1-47E1-AF92-8BA4C3421DCC}" srcOrd="2" destOrd="0" presId="urn:microsoft.com/office/officeart/2008/layout/HalfCircleOrganizationChart"/>
    <dgm:cxn modelId="{A40E69EF-5CAC-49EB-BA61-D7E1B09E9870}" type="presParOf" srcId="{9E2B1158-74D4-4952-B9B4-35BD0B27C692}" destId="{F3E5B20C-A913-431B-A4F9-6074A4186930}" srcOrd="3" destOrd="0" presId="urn:microsoft.com/office/officeart/2008/layout/HalfCircleOrganizationChart"/>
    <dgm:cxn modelId="{A323BDDC-0C71-4547-8CD8-AB608F78443B}" type="presParOf" srcId="{8C4D19C2-8E7D-4E4F-8194-BD3EC5208F44}" destId="{1C62E05D-048C-42D3-A503-478F344E45B9}" srcOrd="1" destOrd="0" presId="urn:microsoft.com/office/officeart/2008/layout/HalfCircleOrganizationChart"/>
    <dgm:cxn modelId="{0FB8D056-8BCF-4F10-B46F-831AC73E2FEE}" type="presParOf" srcId="{8C4D19C2-8E7D-4E4F-8194-BD3EC5208F44}" destId="{0398CB9C-08E4-4CCE-BFC7-11D66610A83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089096-38D6-4980-A452-4FE458523991}" type="doc">
      <dgm:prSet loTypeId="urn:microsoft.com/office/officeart/2009/3/layout/HorizontalOrganizationChart" loCatId="hierarchy" qsTypeId="urn:microsoft.com/office/officeart/2005/8/quickstyle/simple1" qsCatId="simple" csTypeId="urn:microsoft.com/office/officeart/2005/8/colors/colorful2" csCatId="colorful" phldr="1"/>
      <dgm:spPr/>
      <dgm:t>
        <a:bodyPr/>
        <a:lstStyle/>
        <a:p>
          <a:endParaRPr lang="en-US"/>
        </a:p>
      </dgm:t>
    </dgm:pt>
    <dgm:pt modelId="{D0F8B057-14F3-4CCC-B428-6C2343137750}">
      <dgm:prSet phldrT="[Text]"/>
      <dgm:spPr>
        <a:effectLst>
          <a:outerShdw blurRad="12700" dist="50800" dir="2700000" algn="tl" rotWithShape="0">
            <a:prstClr val="black"/>
          </a:outerShdw>
        </a:effectLst>
      </dgm:spPr>
      <dgm:t>
        <a:bodyPr/>
        <a:lstStyle/>
        <a:p>
          <a:r>
            <a:rPr lang="en-US" dirty="0" err="1"/>
            <a:t>Xuất</a:t>
          </a:r>
          <a:r>
            <a:rPr lang="en-US" dirty="0"/>
            <a:t> </a:t>
          </a:r>
          <a:r>
            <a:rPr lang="en-US" dirty="0" err="1"/>
            <a:t>viện</a:t>
          </a:r>
          <a:endParaRPr lang="en-US" dirty="0"/>
        </a:p>
      </dgm:t>
    </dgm:pt>
    <dgm:pt modelId="{BF05EF74-9432-4A2E-A890-F3223BBB174C}" type="parTrans" cxnId="{A662C5B5-B3AC-4883-B45C-EE47DFFC17AB}">
      <dgm:prSet/>
      <dgm:spPr/>
      <dgm:t>
        <a:bodyPr/>
        <a:lstStyle/>
        <a:p>
          <a:endParaRPr lang="en-US"/>
        </a:p>
      </dgm:t>
    </dgm:pt>
    <dgm:pt modelId="{A4C2EFA6-670F-4B55-936E-F4C6DBE16940}" type="sibTrans" cxnId="{A662C5B5-B3AC-4883-B45C-EE47DFFC17AB}">
      <dgm:prSet/>
      <dgm:spPr/>
      <dgm:t>
        <a:bodyPr/>
        <a:lstStyle/>
        <a:p>
          <a:endParaRPr lang="en-US"/>
        </a:p>
      </dgm:t>
    </dgm:pt>
    <dgm:pt modelId="{E5E40C5D-6069-4A26-8A5A-CEEFBB15E8C8}" type="asst">
      <dgm:prSet phldrT="[Text]"/>
      <dgm:spPr>
        <a:effectLst>
          <a:outerShdw blurRad="12700" dist="50800" dir="2700000" algn="ctr" rotWithShape="0">
            <a:srgbClr val="000000"/>
          </a:outerShdw>
        </a:effectLst>
      </dgm:spPr>
      <dgm:t>
        <a:bodyPr/>
        <a:lstStyle/>
        <a:p>
          <a:r>
            <a:rPr lang="en-US" dirty="0" err="1"/>
            <a:t>Số</a:t>
          </a:r>
          <a:r>
            <a:rPr lang="en-US" dirty="0"/>
            <a:t> </a:t>
          </a:r>
          <a:r>
            <a:rPr lang="en-US" dirty="0" err="1"/>
            <a:t>trả</a:t>
          </a:r>
          <a:r>
            <a:rPr lang="en-US" dirty="0"/>
            <a:t> </a:t>
          </a:r>
          <a:r>
            <a:rPr lang="en-US" dirty="0" err="1"/>
            <a:t>giường</a:t>
          </a:r>
          <a:endParaRPr lang="en-US" dirty="0"/>
        </a:p>
      </dgm:t>
    </dgm:pt>
    <dgm:pt modelId="{EF3A7AA1-5B1A-411C-BC71-BD7E93F48C02}" type="parTrans" cxnId="{7FA28CC2-CEEE-49C0-8F39-A9928BBA2081}">
      <dgm:prSet/>
      <dgm:spPr/>
      <dgm:t>
        <a:bodyPr/>
        <a:lstStyle/>
        <a:p>
          <a:endParaRPr lang="en-US"/>
        </a:p>
      </dgm:t>
    </dgm:pt>
    <dgm:pt modelId="{EECD6F7C-5A16-4D8A-9AA3-F0BAAE885EFE}" type="sibTrans" cxnId="{7FA28CC2-CEEE-49C0-8F39-A9928BBA2081}">
      <dgm:prSet/>
      <dgm:spPr/>
      <dgm:t>
        <a:bodyPr/>
        <a:lstStyle/>
        <a:p>
          <a:endParaRPr lang="en-US"/>
        </a:p>
      </dgm:t>
    </dgm:pt>
    <dgm:pt modelId="{0CCCC2AD-BD5B-463B-B7FC-E9030366C9EF}">
      <dgm:prSet phldrT="[Text]"/>
      <dgm:spPr>
        <a:effectLst>
          <a:outerShdw blurRad="12700" dist="50800" dir="2700000" algn="ctr" rotWithShape="0">
            <a:srgbClr val="000000"/>
          </a:outerShdw>
        </a:effectLst>
      </dgm:spPr>
      <dgm:t>
        <a:bodyPr/>
        <a:lstStyle/>
        <a:p>
          <a:r>
            <a:rPr lang="en-US" dirty="0" err="1"/>
            <a:t>Ngày</a:t>
          </a:r>
          <a:r>
            <a:rPr lang="en-US" dirty="0"/>
            <a:t> </a:t>
          </a:r>
          <a:r>
            <a:rPr lang="en-US" dirty="0" err="1"/>
            <a:t>trả</a:t>
          </a:r>
          <a:endParaRPr lang="en-US" dirty="0"/>
        </a:p>
      </dgm:t>
    </dgm:pt>
    <dgm:pt modelId="{73D4161F-80E6-4954-82AF-40A47CC7751C}" type="parTrans" cxnId="{65833F65-03DE-426C-BF44-60C025F82C8E}">
      <dgm:prSet/>
      <dgm:spPr/>
      <dgm:t>
        <a:bodyPr/>
        <a:lstStyle/>
        <a:p>
          <a:endParaRPr lang="en-US"/>
        </a:p>
      </dgm:t>
    </dgm:pt>
    <dgm:pt modelId="{52405D04-35BB-4666-9736-58150D07CA8E}" type="sibTrans" cxnId="{65833F65-03DE-426C-BF44-60C025F82C8E}">
      <dgm:prSet/>
      <dgm:spPr/>
      <dgm:t>
        <a:bodyPr/>
        <a:lstStyle/>
        <a:p>
          <a:endParaRPr lang="en-US"/>
        </a:p>
      </dgm:t>
    </dgm:pt>
    <dgm:pt modelId="{D390D828-E018-4C7E-99D4-C7B9ECDCC9FC}">
      <dgm:prSet phldrT="[Text]"/>
      <dgm:spPr>
        <a:effectLst>
          <a:outerShdw blurRad="12700" dist="50800" dir="2700000" algn="ctr" rotWithShape="0">
            <a:srgbClr val="000000"/>
          </a:outerShdw>
        </a:effectLst>
      </dgm:spPr>
      <dgm:t>
        <a:bodyPr/>
        <a:lstStyle/>
        <a:p>
          <a:r>
            <a:rPr lang="en-US" dirty="0" err="1"/>
            <a:t>Giờ</a:t>
          </a:r>
          <a:r>
            <a:rPr lang="en-US" dirty="0"/>
            <a:t> </a:t>
          </a:r>
          <a:r>
            <a:rPr lang="en-US" dirty="0" err="1"/>
            <a:t>trả</a:t>
          </a:r>
          <a:endParaRPr lang="en-US" dirty="0"/>
        </a:p>
      </dgm:t>
    </dgm:pt>
    <dgm:pt modelId="{722D87E6-D919-4149-A077-C14EB4948ACD}" type="parTrans" cxnId="{4B948017-59BB-45E5-98BA-36F703A6C5CA}">
      <dgm:prSet/>
      <dgm:spPr/>
      <dgm:t>
        <a:bodyPr/>
        <a:lstStyle/>
        <a:p>
          <a:endParaRPr lang="en-US"/>
        </a:p>
      </dgm:t>
    </dgm:pt>
    <dgm:pt modelId="{83029C1D-BF22-4767-90A3-8C44A965AC1F}" type="sibTrans" cxnId="{4B948017-59BB-45E5-98BA-36F703A6C5CA}">
      <dgm:prSet/>
      <dgm:spPr/>
      <dgm:t>
        <a:bodyPr/>
        <a:lstStyle/>
        <a:p>
          <a:endParaRPr lang="en-US"/>
        </a:p>
      </dgm:t>
    </dgm:pt>
    <dgm:pt modelId="{F4532A8F-8A37-42AB-A7DF-D11D502A94B5}">
      <dgm:prSet phldrT="[Text]"/>
      <dgm:spPr>
        <a:effectLst>
          <a:outerShdw blurRad="12700" dist="50800" dir="2700000" algn="ctr" rotWithShape="0">
            <a:srgbClr val="000000"/>
          </a:outerShdw>
        </a:effectLst>
      </dgm:spPr>
      <dgm:t>
        <a:bodyPr/>
        <a:lstStyle/>
        <a:p>
          <a:r>
            <a:rPr lang="en-US" dirty="0" err="1"/>
            <a:t>Thông</a:t>
          </a:r>
          <a:r>
            <a:rPr lang="en-US" dirty="0"/>
            <a:t> tin </a:t>
          </a:r>
          <a:r>
            <a:rPr lang="en-US" dirty="0" err="1"/>
            <a:t>người</a:t>
          </a:r>
          <a:r>
            <a:rPr lang="en-US" dirty="0"/>
            <a:t> </a:t>
          </a:r>
          <a:r>
            <a:rPr lang="en-US" dirty="0" err="1"/>
            <a:t>trả</a:t>
          </a:r>
          <a:endParaRPr lang="en-US" dirty="0"/>
        </a:p>
      </dgm:t>
    </dgm:pt>
    <dgm:pt modelId="{138F7608-19BD-4A77-BBF4-B8FAB62EF538}" type="parTrans" cxnId="{9DDCC259-8CB8-4331-A08C-D069081055D4}">
      <dgm:prSet/>
      <dgm:spPr/>
      <dgm:t>
        <a:bodyPr/>
        <a:lstStyle/>
        <a:p>
          <a:endParaRPr lang="en-US"/>
        </a:p>
      </dgm:t>
    </dgm:pt>
    <dgm:pt modelId="{B9A16235-CDA1-4A8F-A340-5CF2A94B8C3A}" type="sibTrans" cxnId="{9DDCC259-8CB8-4331-A08C-D069081055D4}">
      <dgm:prSet/>
      <dgm:spPr/>
      <dgm:t>
        <a:bodyPr/>
        <a:lstStyle/>
        <a:p>
          <a:endParaRPr lang="en-US"/>
        </a:p>
      </dgm:t>
    </dgm:pt>
    <dgm:pt modelId="{E52BBA76-C675-4E7B-9966-DFA8180C32CD}" type="pres">
      <dgm:prSet presAssocID="{21089096-38D6-4980-A452-4FE458523991}" presName="hierChild1" presStyleCnt="0">
        <dgm:presLayoutVars>
          <dgm:orgChart val="1"/>
          <dgm:chPref val="1"/>
          <dgm:dir/>
          <dgm:animOne val="branch"/>
          <dgm:animLvl val="lvl"/>
          <dgm:resizeHandles/>
        </dgm:presLayoutVars>
      </dgm:prSet>
      <dgm:spPr/>
    </dgm:pt>
    <dgm:pt modelId="{90BE6C71-621A-4BA4-A4AE-5B899F16B915}" type="pres">
      <dgm:prSet presAssocID="{D0F8B057-14F3-4CCC-B428-6C2343137750}" presName="hierRoot1" presStyleCnt="0">
        <dgm:presLayoutVars>
          <dgm:hierBranch val="init"/>
        </dgm:presLayoutVars>
      </dgm:prSet>
      <dgm:spPr/>
    </dgm:pt>
    <dgm:pt modelId="{3E83269F-02D1-4A8C-ABAE-07941E0F0354}" type="pres">
      <dgm:prSet presAssocID="{D0F8B057-14F3-4CCC-B428-6C2343137750}" presName="rootComposite1" presStyleCnt="0"/>
      <dgm:spPr/>
    </dgm:pt>
    <dgm:pt modelId="{B51D6728-DDC7-4862-B5EE-D270F60D5794}" type="pres">
      <dgm:prSet presAssocID="{D0F8B057-14F3-4CCC-B428-6C2343137750}" presName="rootText1" presStyleLbl="node0" presStyleIdx="0" presStyleCnt="1">
        <dgm:presLayoutVars>
          <dgm:chPref val="3"/>
        </dgm:presLayoutVars>
      </dgm:prSet>
      <dgm:spPr/>
    </dgm:pt>
    <dgm:pt modelId="{7BF3D654-EC9E-4BF0-8169-F542D7A83A72}" type="pres">
      <dgm:prSet presAssocID="{D0F8B057-14F3-4CCC-B428-6C2343137750}" presName="rootConnector1" presStyleLbl="node1" presStyleIdx="0" presStyleCnt="0"/>
      <dgm:spPr/>
    </dgm:pt>
    <dgm:pt modelId="{F27A1406-9106-4E33-BEE6-01D4595AC4E3}" type="pres">
      <dgm:prSet presAssocID="{D0F8B057-14F3-4CCC-B428-6C2343137750}" presName="hierChild2" presStyleCnt="0"/>
      <dgm:spPr/>
    </dgm:pt>
    <dgm:pt modelId="{E9D5E965-6926-4DA6-A85E-2D70EBD0F4D8}" type="pres">
      <dgm:prSet presAssocID="{73D4161F-80E6-4954-82AF-40A47CC7751C}" presName="Name64" presStyleLbl="parChTrans1D2" presStyleIdx="0" presStyleCnt="4"/>
      <dgm:spPr/>
    </dgm:pt>
    <dgm:pt modelId="{79A8819B-6883-4CAD-9EEB-D01BBA8A01DB}" type="pres">
      <dgm:prSet presAssocID="{0CCCC2AD-BD5B-463B-B7FC-E9030366C9EF}" presName="hierRoot2" presStyleCnt="0">
        <dgm:presLayoutVars>
          <dgm:hierBranch val="init"/>
        </dgm:presLayoutVars>
      </dgm:prSet>
      <dgm:spPr/>
    </dgm:pt>
    <dgm:pt modelId="{C3E1C3B0-23E0-49FB-9632-C22DCE1B20BE}" type="pres">
      <dgm:prSet presAssocID="{0CCCC2AD-BD5B-463B-B7FC-E9030366C9EF}" presName="rootComposite" presStyleCnt="0"/>
      <dgm:spPr/>
    </dgm:pt>
    <dgm:pt modelId="{DEFD6019-4A14-4817-9C6E-A065E76DF397}" type="pres">
      <dgm:prSet presAssocID="{0CCCC2AD-BD5B-463B-B7FC-E9030366C9EF}" presName="rootText" presStyleLbl="node2" presStyleIdx="0" presStyleCnt="3">
        <dgm:presLayoutVars>
          <dgm:chPref val="3"/>
        </dgm:presLayoutVars>
      </dgm:prSet>
      <dgm:spPr/>
    </dgm:pt>
    <dgm:pt modelId="{8EA6BD74-BC85-42B2-B2A6-1AE1AD16D130}" type="pres">
      <dgm:prSet presAssocID="{0CCCC2AD-BD5B-463B-B7FC-E9030366C9EF}" presName="rootConnector" presStyleLbl="node2" presStyleIdx="0" presStyleCnt="3"/>
      <dgm:spPr/>
    </dgm:pt>
    <dgm:pt modelId="{741AF898-55E6-4A3C-BAC7-AF2260575CD0}" type="pres">
      <dgm:prSet presAssocID="{0CCCC2AD-BD5B-463B-B7FC-E9030366C9EF}" presName="hierChild4" presStyleCnt="0"/>
      <dgm:spPr/>
    </dgm:pt>
    <dgm:pt modelId="{45CC5C29-BADA-4C5B-9C09-0BE5C89ACFEE}" type="pres">
      <dgm:prSet presAssocID="{0CCCC2AD-BD5B-463B-B7FC-E9030366C9EF}" presName="hierChild5" presStyleCnt="0"/>
      <dgm:spPr/>
    </dgm:pt>
    <dgm:pt modelId="{8D23E787-3D2F-4289-BF86-7873D25AD0CE}" type="pres">
      <dgm:prSet presAssocID="{722D87E6-D919-4149-A077-C14EB4948ACD}" presName="Name64" presStyleLbl="parChTrans1D2" presStyleIdx="1" presStyleCnt="4"/>
      <dgm:spPr/>
    </dgm:pt>
    <dgm:pt modelId="{EFD93F44-B053-4000-9ED4-1ED16AA783F2}" type="pres">
      <dgm:prSet presAssocID="{D390D828-E018-4C7E-99D4-C7B9ECDCC9FC}" presName="hierRoot2" presStyleCnt="0">
        <dgm:presLayoutVars>
          <dgm:hierBranch val="init"/>
        </dgm:presLayoutVars>
      </dgm:prSet>
      <dgm:spPr/>
    </dgm:pt>
    <dgm:pt modelId="{0C6B452F-7EC5-47F1-8B4C-A20EF05F8C2F}" type="pres">
      <dgm:prSet presAssocID="{D390D828-E018-4C7E-99D4-C7B9ECDCC9FC}" presName="rootComposite" presStyleCnt="0"/>
      <dgm:spPr/>
    </dgm:pt>
    <dgm:pt modelId="{C98F2C63-D969-492D-90AE-1FE60E9E8354}" type="pres">
      <dgm:prSet presAssocID="{D390D828-E018-4C7E-99D4-C7B9ECDCC9FC}" presName="rootText" presStyleLbl="node2" presStyleIdx="1" presStyleCnt="3" custLinFactNeighborX="-1134">
        <dgm:presLayoutVars>
          <dgm:chPref val="3"/>
        </dgm:presLayoutVars>
      </dgm:prSet>
      <dgm:spPr/>
    </dgm:pt>
    <dgm:pt modelId="{754CCBDA-AAE8-4DE8-9EDF-5202A17F4FFF}" type="pres">
      <dgm:prSet presAssocID="{D390D828-E018-4C7E-99D4-C7B9ECDCC9FC}" presName="rootConnector" presStyleLbl="node2" presStyleIdx="1" presStyleCnt="3"/>
      <dgm:spPr/>
    </dgm:pt>
    <dgm:pt modelId="{2D0268E9-7A67-449A-8F02-A71A31D32156}" type="pres">
      <dgm:prSet presAssocID="{D390D828-E018-4C7E-99D4-C7B9ECDCC9FC}" presName="hierChild4" presStyleCnt="0"/>
      <dgm:spPr/>
    </dgm:pt>
    <dgm:pt modelId="{D3D9525B-A012-4019-BAD9-710897C0FD88}" type="pres">
      <dgm:prSet presAssocID="{D390D828-E018-4C7E-99D4-C7B9ECDCC9FC}" presName="hierChild5" presStyleCnt="0"/>
      <dgm:spPr/>
    </dgm:pt>
    <dgm:pt modelId="{A54266D8-A255-47EA-AC8B-1E6E2A1DCADF}" type="pres">
      <dgm:prSet presAssocID="{138F7608-19BD-4A77-BBF4-B8FAB62EF538}" presName="Name64" presStyleLbl="parChTrans1D2" presStyleIdx="2" presStyleCnt="4"/>
      <dgm:spPr/>
    </dgm:pt>
    <dgm:pt modelId="{31D0EEE4-6593-4CE6-A680-98253888B787}" type="pres">
      <dgm:prSet presAssocID="{F4532A8F-8A37-42AB-A7DF-D11D502A94B5}" presName="hierRoot2" presStyleCnt="0">
        <dgm:presLayoutVars>
          <dgm:hierBranch val="init"/>
        </dgm:presLayoutVars>
      </dgm:prSet>
      <dgm:spPr/>
    </dgm:pt>
    <dgm:pt modelId="{3C7B3D9C-A377-4693-86A6-352751D07CE0}" type="pres">
      <dgm:prSet presAssocID="{F4532A8F-8A37-42AB-A7DF-D11D502A94B5}" presName="rootComposite" presStyleCnt="0"/>
      <dgm:spPr/>
    </dgm:pt>
    <dgm:pt modelId="{AAA703DF-DA1F-4B62-8435-C2E2296E1CBA}" type="pres">
      <dgm:prSet presAssocID="{F4532A8F-8A37-42AB-A7DF-D11D502A94B5}" presName="rootText" presStyleLbl="node2" presStyleIdx="2" presStyleCnt="3">
        <dgm:presLayoutVars>
          <dgm:chPref val="3"/>
        </dgm:presLayoutVars>
      </dgm:prSet>
      <dgm:spPr/>
    </dgm:pt>
    <dgm:pt modelId="{8722B1D4-43C8-45F2-A878-4E83859B9318}" type="pres">
      <dgm:prSet presAssocID="{F4532A8F-8A37-42AB-A7DF-D11D502A94B5}" presName="rootConnector" presStyleLbl="node2" presStyleIdx="2" presStyleCnt="3"/>
      <dgm:spPr/>
    </dgm:pt>
    <dgm:pt modelId="{DD7B434A-C2C2-485B-BB39-126EF3CBB5EF}" type="pres">
      <dgm:prSet presAssocID="{F4532A8F-8A37-42AB-A7DF-D11D502A94B5}" presName="hierChild4" presStyleCnt="0"/>
      <dgm:spPr/>
    </dgm:pt>
    <dgm:pt modelId="{8BFBBCA9-E1E8-46D8-B08D-22D768EB87C0}" type="pres">
      <dgm:prSet presAssocID="{F4532A8F-8A37-42AB-A7DF-D11D502A94B5}" presName="hierChild5" presStyleCnt="0"/>
      <dgm:spPr/>
    </dgm:pt>
    <dgm:pt modelId="{3AF27C3B-73E6-4F53-AF9B-8FC02DB8AE7E}" type="pres">
      <dgm:prSet presAssocID="{D0F8B057-14F3-4CCC-B428-6C2343137750}" presName="hierChild3" presStyleCnt="0"/>
      <dgm:spPr/>
    </dgm:pt>
    <dgm:pt modelId="{6C560067-3383-47F3-B2FA-BF88D004B60E}" type="pres">
      <dgm:prSet presAssocID="{EF3A7AA1-5B1A-411C-BC71-BD7E93F48C02}" presName="Name115" presStyleLbl="parChTrans1D2" presStyleIdx="3" presStyleCnt="4"/>
      <dgm:spPr/>
    </dgm:pt>
    <dgm:pt modelId="{BD3D9FAA-C06C-4159-871D-FFEB56C4D110}" type="pres">
      <dgm:prSet presAssocID="{E5E40C5D-6069-4A26-8A5A-CEEFBB15E8C8}" presName="hierRoot3" presStyleCnt="0">
        <dgm:presLayoutVars>
          <dgm:hierBranch val="init"/>
        </dgm:presLayoutVars>
      </dgm:prSet>
      <dgm:spPr/>
    </dgm:pt>
    <dgm:pt modelId="{D1F5CED7-71DC-4243-82BD-38F5D3874869}" type="pres">
      <dgm:prSet presAssocID="{E5E40C5D-6069-4A26-8A5A-CEEFBB15E8C8}" presName="rootComposite3" presStyleCnt="0"/>
      <dgm:spPr/>
    </dgm:pt>
    <dgm:pt modelId="{CB471C6D-7180-428F-BA6F-FE2CF87E1347}" type="pres">
      <dgm:prSet presAssocID="{E5E40C5D-6069-4A26-8A5A-CEEFBB15E8C8}" presName="rootText3" presStyleLbl="asst1" presStyleIdx="0" presStyleCnt="1">
        <dgm:presLayoutVars>
          <dgm:chPref val="3"/>
        </dgm:presLayoutVars>
      </dgm:prSet>
      <dgm:spPr/>
    </dgm:pt>
    <dgm:pt modelId="{B6BC4466-2F45-4B7F-86C5-1AF60118A201}" type="pres">
      <dgm:prSet presAssocID="{E5E40C5D-6069-4A26-8A5A-CEEFBB15E8C8}" presName="rootConnector3" presStyleLbl="asst1" presStyleIdx="0" presStyleCnt="1"/>
      <dgm:spPr/>
    </dgm:pt>
    <dgm:pt modelId="{BB70E531-0F30-48CA-B4D9-EAC1EA0C4077}" type="pres">
      <dgm:prSet presAssocID="{E5E40C5D-6069-4A26-8A5A-CEEFBB15E8C8}" presName="hierChild6" presStyleCnt="0"/>
      <dgm:spPr/>
    </dgm:pt>
    <dgm:pt modelId="{F601B5CD-9ACF-40F8-BE69-6D4D721494D9}" type="pres">
      <dgm:prSet presAssocID="{E5E40C5D-6069-4A26-8A5A-CEEFBB15E8C8}" presName="hierChild7" presStyleCnt="0"/>
      <dgm:spPr/>
    </dgm:pt>
  </dgm:ptLst>
  <dgm:cxnLst>
    <dgm:cxn modelId="{3ACD7411-ED9F-4326-A327-B1AE89515B37}" type="presOf" srcId="{D0F8B057-14F3-4CCC-B428-6C2343137750}" destId="{7BF3D654-EC9E-4BF0-8169-F542D7A83A72}" srcOrd="1" destOrd="0" presId="urn:microsoft.com/office/officeart/2009/3/layout/HorizontalOrganizationChart"/>
    <dgm:cxn modelId="{D6646113-7AAF-4C1D-9DB2-85F2D04570CF}" type="presOf" srcId="{138F7608-19BD-4A77-BBF4-B8FAB62EF538}" destId="{A54266D8-A255-47EA-AC8B-1E6E2A1DCADF}" srcOrd="0" destOrd="0" presId="urn:microsoft.com/office/officeart/2009/3/layout/HorizontalOrganizationChart"/>
    <dgm:cxn modelId="{4B948017-59BB-45E5-98BA-36F703A6C5CA}" srcId="{D0F8B057-14F3-4CCC-B428-6C2343137750}" destId="{D390D828-E018-4C7E-99D4-C7B9ECDCC9FC}" srcOrd="2" destOrd="0" parTransId="{722D87E6-D919-4149-A077-C14EB4948ACD}" sibTransId="{83029C1D-BF22-4767-90A3-8C44A965AC1F}"/>
    <dgm:cxn modelId="{F6987334-140C-4A9B-82FC-F3E0EE9BCCBB}" type="presOf" srcId="{EF3A7AA1-5B1A-411C-BC71-BD7E93F48C02}" destId="{6C560067-3383-47F3-B2FA-BF88D004B60E}" srcOrd="0" destOrd="0" presId="urn:microsoft.com/office/officeart/2009/3/layout/HorizontalOrganizationChart"/>
    <dgm:cxn modelId="{D5794661-20EA-403D-8E1A-E15E2847477F}" type="presOf" srcId="{D390D828-E018-4C7E-99D4-C7B9ECDCC9FC}" destId="{C98F2C63-D969-492D-90AE-1FE60E9E8354}" srcOrd="0" destOrd="0" presId="urn:microsoft.com/office/officeart/2009/3/layout/HorizontalOrganizationChart"/>
    <dgm:cxn modelId="{65833F65-03DE-426C-BF44-60C025F82C8E}" srcId="{D0F8B057-14F3-4CCC-B428-6C2343137750}" destId="{0CCCC2AD-BD5B-463B-B7FC-E9030366C9EF}" srcOrd="1" destOrd="0" parTransId="{73D4161F-80E6-4954-82AF-40A47CC7751C}" sibTransId="{52405D04-35BB-4666-9736-58150D07CA8E}"/>
    <dgm:cxn modelId="{2D358666-6121-40B4-AD60-4A84841CC903}" type="presOf" srcId="{F4532A8F-8A37-42AB-A7DF-D11D502A94B5}" destId="{8722B1D4-43C8-45F2-A878-4E83859B9318}" srcOrd="1" destOrd="0" presId="urn:microsoft.com/office/officeart/2009/3/layout/HorizontalOrganizationChart"/>
    <dgm:cxn modelId="{4184D851-E1B1-4D7D-954E-4209351B3D88}" type="presOf" srcId="{F4532A8F-8A37-42AB-A7DF-D11D502A94B5}" destId="{AAA703DF-DA1F-4B62-8435-C2E2296E1CBA}" srcOrd="0" destOrd="0" presId="urn:microsoft.com/office/officeart/2009/3/layout/HorizontalOrganizationChart"/>
    <dgm:cxn modelId="{9DDCC259-8CB8-4331-A08C-D069081055D4}" srcId="{D0F8B057-14F3-4CCC-B428-6C2343137750}" destId="{F4532A8F-8A37-42AB-A7DF-D11D502A94B5}" srcOrd="3" destOrd="0" parTransId="{138F7608-19BD-4A77-BBF4-B8FAB62EF538}" sibTransId="{B9A16235-CDA1-4A8F-A340-5CF2A94B8C3A}"/>
    <dgm:cxn modelId="{6B018A96-760E-4018-BB60-9B5D77AD2EB7}" type="presOf" srcId="{E5E40C5D-6069-4A26-8A5A-CEEFBB15E8C8}" destId="{CB471C6D-7180-428F-BA6F-FE2CF87E1347}" srcOrd="0" destOrd="0" presId="urn:microsoft.com/office/officeart/2009/3/layout/HorizontalOrganizationChart"/>
    <dgm:cxn modelId="{37DE62A0-8574-4205-BBCD-C6EEF4278ED7}" type="presOf" srcId="{73D4161F-80E6-4954-82AF-40A47CC7751C}" destId="{E9D5E965-6926-4DA6-A85E-2D70EBD0F4D8}" srcOrd="0" destOrd="0" presId="urn:microsoft.com/office/officeart/2009/3/layout/HorizontalOrganizationChart"/>
    <dgm:cxn modelId="{5063B9AE-847A-4D8E-B644-39E194DF6CA2}" type="presOf" srcId="{0CCCC2AD-BD5B-463B-B7FC-E9030366C9EF}" destId="{DEFD6019-4A14-4817-9C6E-A065E76DF397}" srcOrd="0" destOrd="0" presId="urn:microsoft.com/office/officeart/2009/3/layout/HorizontalOrganizationChart"/>
    <dgm:cxn modelId="{A662C5B5-B3AC-4883-B45C-EE47DFFC17AB}" srcId="{21089096-38D6-4980-A452-4FE458523991}" destId="{D0F8B057-14F3-4CCC-B428-6C2343137750}" srcOrd="0" destOrd="0" parTransId="{BF05EF74-9432-4A2E-A890-F3223BBB174C}" sibTransId="{A4C2EFA6-670F-4B55-936E-F4C6DBE16940}"/>
    <dgm:cxn modelId="{D2E385B7-F335-4FC4-BB4A-09DE94C3D365}" type="presOf" srcId="{722D87E6-D919-4149-A077-C14EB4948ACD}" destId="{8D23E787-3D2F-4289-BF86-7873D25AD0CE}" srcOrd="0" destOrd="0" presId="urn:microsoft.com/office/officeart/2009/3/layout/HorizontalOrganizationChart"/>
    <dgm:cxn modelId="{8174A0B7-49A4-4081-B9EE-F23F33C185EB}" type="presOf" srcId="{D0F8B057-14F3-4CCC-B428-6C2343137750}" destId="{B51D6728-DDC7-4862-B5EE-D270F60D5794}" srcOrd="0" destOrd="0" presId="urn:microsoft.com/office/officeart/2009/3/layout/HorizontalOrganizationChart"/>
    <dgm:cxn modelId="{7FA28CC2-CEEE-49C0-8F39-A9928BBA2081}" srcId="{D0F8B057-14F3-4CCC-B428-6C2343137750}" destId="{E5E40C5D-6069-4A26-8A5A-CEEFBB15E8C8}" srcOrd="0" destOrd="0" parTransId="{EF3A7AA1-5B1A-411C-BC71-BD7E93F48C02}" sibTransId="{EECD6F7C-5A16-4D8A-9AA3-F0BAAE885EFE}"/>
    <dgm:cxn modelId="{4AFB18C4-1BB8-4BEC-87FE-93521D89A50A}" type="presOf" srcId="{D390D828-E018-4C7E-99D4-C7B9ECDCC9FC}" destId="{754CCBDA-AAE8-4DE8-9EDF-5202A17F4FFF}" srcOrd="1" destOrd="0" presId="urn:microsoft.com/office/officeart/2009/3/layout/HorizontalOrganizationChart"/>
    <dgm:cxn modelId="{A5852ACB-8C37-4D5B-ABA7-CF2F8079E645}" type="presOf" srcId="{0CCCC2AD-BD5B-463B-B7FC-E9030366C9EF}" destId="{8EA6BD74-BC85-42B2-B2A6-1AE1AD16D130}" srcOrd="1" destOrd="0" presId="urn:microsoft.com/office/officeart/2009/3/layout/HorizontalOrganizationChart"/>
    <dgm:cxn modelId="{70FF68EC-B0BB-4202-9CD4-52CB565D0395}" type="presOf" srcId="{21089096-38D6-4980-A452-4FE458523991}" destId="{E52BBA76-C675-4E7B-9966-DFA8180C32CD}" srcOrd="0" destOrd="0" presId="urn:microsoft.com/office/officeart/2009/3/layout/HorizontalOrganizationChart"/>
    <dgm:cxn modelId="{6E3751F4-75C7-40E0-BB45-C78EDE99C9C1}" type="presOf" srcId="{E5E40C5D-6069-4A26-8A5A-CEEFBB15E8C8}" destId="{B6BC4466-2F45-4B7F-86C5-1AF60118A201}" srcOrd="1" destOrd="0" presId="urn:microsoft.com/office/officeart/2009/3/layout/HorizontalOrganizationChart"/>
    <dgm:cxn modelId="{37EC8710-5DA4-4BA3-B420-10C9DBFAEF53}" type="presParOf" srcId="{E52BBA76-C675-4E7B-9966-DFA8180C32CD}" destId="{90BE6C71-621A-4BA4-A4AE-5B899F16B915}" srcOrd="0" destOrd="0" presId="urn:microsoft.com/office/officeart/2009/3/layout/HorizontalOrganizationChart"/>
    <dgm:cxn modelId="{9734893B-C876-4C8A-B1E1-AD28AFACBEF0}" type="presParOf" srcId="{90BE6C71-621A-4BA4-A4AE-5B899F16B915}" destId="{3E83269F-02D1-4A8C-ABAE-07941E0F0354}" srcOrd="0" destOrd="0" presId="urn:microsoft.com/office/officeart/2009/3/layout/HorizontalOrganizationChart"/>
    <dgm:cxn modelId="{FAC6D229-61B2-4BE2-B131-0E4669DE8884}" type="presParOf" srcId="{3E83269F-02D1-4A8C-ABAE-07941E0F0354}" destId="{B51D6728-DDC7-4862-B5EE-D270F60D5794}" srcOrd="0" destOrd="0" presId="urn:microsoft.com/office/officeart/2009/3/layout/HorizontalOrganizationChart"/>
    <dgm:cxn modelId="{AF9F2FA0-B092-4A4C-825C-ECA0FEC32130}" type="presParOf" srcId="{3E83269F-02D1-4A8C-ABAE-07941E0F0354}" destId="{7BF3D654-EC9E-4BF0-8169-F542D7A83A72}" srcOrd="1" destOrd="0" presId="urn:microsoft.com/office/officeart/2009/3/layout/HorizontalOrganizationChart"/>
    <dgm:cxn modelId="{249D6E2B-2610-4684-ACBE-C53F45DC2A5E}" type="presParOf" srcId="{90BE6C71-621A-4BA4-A4AE-5B899F16B915}" destId="{F27A1406-9106-4E33-BEE6-01D4595AC4E3}" srcOrd="1" destOrd="0" presId="urn:microsoft.com/office/officeart/2009/3/layout/HorizontalOrganizationChart"/>
    <dgm:cxn modelId="{FA8F8F2C-5973-4B99-BFA7-CE1DAE917999}" type="presParOf" srcId="{F27A1406-9106-4E33-BEE6-01D4595AC4E3}" destId="{E9D5E965-6926-4DA6-A85E-2D70EBD0F4D8}" srcOrd="0" destOrd="0" presId="urn:microsoft.com/office/officeart/2009/3/layout/HorizontalOrganizationChart"/>
    <dgm:cxn modelId="{D4F137DE-9A86-456B-8818-BFC1ACCD7401}" type="presParOf" srcId="{F27A1406-9106-4E33-BEE6-01D4595AC4E3}" destId="{79A8819B-6883-4CAD-9EEB-D01BBA8A01DB}" srcOrd="1" destOrd="0" presId="urn:microsoft.com/office/officeart/2009/3/layout/HorizontalOrganizationChart"/>
    <dgm:cxn modelId="{12D20DBD-400A-4D18-9955-70976A3ED46A}" type="presParOf" srcId="{79A8819B-6883-4CAD-9EEB-D01BBA8A01DB}" destId="{C3E1C3B0-23E0-49FB-9632-C22DCE1B20BE}" srcOrd="0" destOrd="0" presId="urn:microsoft.com/office/officeart/2009/3/layout/HorizontalOrganizationChart"/>
    <dgm:cxn modelId="{31E11883-A206-4635-8E86-AF1AED9FB267}" type="presParOf" srcId="{C3E1C3B0-23E0-49FB-9632-C22DCE1B20BE}" destId="{DEFD6019-4A14-4817-9C6E-A065E76DF397}" srcOrd="0" destOrd="0" presId="urn:microsoft.com/office/officeart/2009/3/layout/HorizontalOrganizationChart"/>
    <dgm:cxn modelId="{3E2AD33F-D188-4777-9C5C-7B0A6C8E931D}" type="presParOf" srcId="{C3E1C3B0-23E0-49FB-9632-C22DCE1B20BE}" destId="{8EA6BD74-BC85-42B2-B2A6-1AE1AD16D130}" srcOrd="1" destOrd="0" presId="urn:microsoft.com/office/officeart/2009/3/layout/HorizontalOrganizationChart"/>
    <dgm:cxn modelId="{206F64BE-198D-41B2-A1C9-EF9C7BB8566E}" type="presParOf" srcId="{79A8819B-6883-4CAD-9EEB-D01BBA8A01DB}" destId="{741AF898-55E6-4A3C-BAC7-AF2260575CD0}" srcOrd="1" destOrd="0" presId="urn:microsoft.com/office/officeart/2009/3/layout/HorizontalOrganizationChart"/>
    <dgm:cxn modelId="{3A5E12D3-50CF-4347-B612-AB4B196D3462}" type="presParOf" srcId="{79A8819B-6883-4CAD-9EEB-D01BBA8A01DB}" destId="{45CC5C29-BADA-4C5B-9C09-0BE5C89ACFEE}" srcOrd="2" destOrd="0" presId="urn:microsoft.com/office/officeart/2009/3/layout/HorizontalOrganizationChart"/>
    <dgm:cxn modelId="{A98B810F-DCC8-4CFA-9943-54725AA87B25}" type="presParOf" srcId="{F27A1406-9106-4E33-BEE6-01D4595AC4E3}" destId="{8D23E787-3D2F-4289-BF86-7873D25AD0CE}" srcOrd="2" destOrd="0" presId="urn:microsoft.com/office/officeart/2009/3/layout/HorizontalOrganizationChart"/>
    <dgm:cxn modelId="{2FB5C222-935F-47CF-8870-9A0A820853EC}" type="presParOf" srcId="{F27A1406-9106-4E33-BEE6-01D4595AC4E3}" destId="{EFD93F44-B053-4000-9ED4-1ED16AA783F2}" srcOrd="3" destOrd="0" presId="urn:microsoft.com/office/officeart/2009/3/layout/HorizontalOrganizationChart"/>
    <dgm:cxn modelId="{09EDDF27-4308-476D-8FC2-2DCD8AB3238E}" type="presParOf" srcId="{EFD93F44-B053-4000-9ED4-1ED16AA783F2}" destId="{0C6B452F-7EC5-47F1-8B4C-A20EF05F8C2F}" srcOrd="0" destOrd="0" presId="urn:microsoft.com/office/officeart/2009/3/layout/HorizontalOrganizationChart"/>
    <dgm:cxn modelId="{7B78B3AD-1EF9-4A84-8E4B-6BDE3D0EDEB5}" type="presParOf" srcId="{0C6B452F-7EC5-47F1-8B4C-A20EF05F8C2F}" destId="{C98F2C63-D969-492D-90AE-1FE60E9E8354}" srcOrd="0" destOrd="0" presId="urn:microsoft.com/office/officeart/2009/3/layout/HorizontalOrganizationChart"/>
    <dgm:cxn modelId="{542B8E7A-A318-4DAA-AA60-7F4179A5AA14}" type="presParOf" srcId="{0C6B452F-7EC5-47F1-8B4C-A20EF05F8C2F}" destId="{754CCBDA-AAE8-4DE8-9EDF-5202A17F4FFF}" srcOrd="1" destOrd="0" presId="urn:microsoft.com/office/officeart/2009/3/layout/HorizontalOrganizationChart"/>
    <dgm:cxn modelId="{D27CB3DF-F7FF-4606-A853-C9AAD28B114C}" type="presParOf" srcId="{EFD93F44-B053-4000-9ED4-1ED16AA783F2}" destId="{2D0268E9-7A67-449A-8F02-A71A31D32156}" srcOrd="1" destOrd="0" presId="urn:microsoft.com/office/officeart/2009/3/layout/HorizontalOrganizationChart"/>
    <dgm:cxn modelId="{82BD1444-77E8-41DF-8920-95E4B5856A93}" type="presParOf" srcId="{EFD93F44-B053-4000-9ED4-1ED16AA783F2}" destId="{D3D9525B-A012-4019-BAD9-710897C0FD88}" srcOrd="2" destOrd="0" presId="urn:microsoft.com/office/officeart/2009/3/layout/HorizontalOrganizationChart"/>
    <dgm:cxn modelId="{D26C9C7E-4789-4A9E-85E9-05EF5C1DA542}" type="presParOf" srcId="{F27A1406-9106-4E33-BEE6-01D4595AC4E3}" destId="{A54266D8-A255-47EA-AC8B-1E6E2A1DCADF}" srcOrd="4" destOrd="0" presId="urn:microsoft.com/office/officeart/2009/3/layout/HorizontalOrganizationChart"/>
    <dgm:cxn modelId="{E666B418-747C-40DF-8180-F1DEBFFAA877}" type="presParOf" srcId="{F27A1406-9106-4E33-BEE6-01D4595AC4E3}" destId="{31D0EEE4-6593-4CE6-A680-98253888B787}" srcOrd="5" destOrd="0" presId="urn:microsoft.com/office/officeart/2009/3/layout/HorizontalOrganizationChart"/>
    <dgm:cxn modelId="{EECE07B2-03CF-456E-9C7E-2E0271EAE2CF}" type="presParOf" srcId="{31D0EEE4-6593-4CE6-A680-98253888B787}" destId="{3C7B3D9C-A377-4693-86A6-352751D07CE0}" srcOrd="0" destOrd="0" presId="urn:microsoft.com/office/officeart/2009/3/layout/HorizontalOrganizationChart"/>
    <dgm:cxn modelId="{57BEC2B3-FF2B-44B0-AF86-3EEE0CB092E2}" type="presParOf" srcId="{3C7B3D9C-A377-4693-86A6-352751D07CE0}" destId="{AAA703DF-DA1F-4B62-8435-C2E2296E1CBA}" srcOrd="0" destOrd="0" presId="urn:microsoft.com/office/officeart/2009/3/layout/HorizontalOrganizationChart"/>
    <dgm:cxn modelId="{9881EC97-A6FF-4971-A753-64B7E5A2A12D}" type="presParOf" srcId="{3C7B3D9C-A377-4693-86A6-352751D07CE0}" destId="{8722B1D4-43C8-45F2-A878-4E83859B9318}" srcOrd="1" destOrd="0" presId="urn:microsoft.com/office/officeart/2009/3/layout/HorizontalOrganizationChart"/>
    <dgm:cxn modelId="{E854D197-1B59-46B4-A0B2-D48BEE5591B9}" type="presParOf" srcId="{31D0EEE4-6593-4CE6-A680-98253888B787}" destId="{DD7B434A-C2C2-485B-BB39-126EF3CBB5EF}" srcOrd="1" destOrd="0" presId="urn:microsoft.com/office/officeart/2009/3/layout/HorizontalOrganizationChart"/>
    <dgm:cxn modelId="{91E676B0-CC26-44CD-A454-E3FEBB92735A}" type="presParOf" srcId="{31D0EEE4-6593-4CE6-A680-98253888B787}" destId="{8BFBBCA9-E1E8-46D8-B08D-22D768EB87C0}" srcOrd="2" destOrd="0" presId="urn:microsoft.com/office/officeart/2009/3/layout/HorizontalOrganizationChart"/>
    <dgm:cxn modelId="{4FBE11BA-B4F4-4447-AF7B-7F193AA4558B}" type="presParOf" srcId="{90BE6C71-621A-4BA4-A4AE-5B899F16B915}" destId="{3AF27C3B-73E6-4F53-AF9B-8FC02DB8AE7E}" srcOrd="2" destOrd="0" presId="urn:microsoft.com/office/officeart/2009/3/layout/HorizontalOrganizationChart"/>
    <dgm:cxn modelId="{56FF2235-6B9B-404F-B28B-E65E801BCAFA}" type="presParOf" srcId="{3AF27C3B-73E6-4F53-AF9B-8FC02DB8AE7E}" destId="{6C560067-3383-47F3-B2FA-BF88D004B60E}" srcOrd="0" destOrd="0" presId="urn:microsoft.com/office/officeart/2009/3/layout/HorizontalOrganizationChart"/>
    <dgm:cxn modelId="{D848B893-7E46-49B0-B22E-AE3CD6178232}" type="presParOf" srcId="{3AF27C3B-73E6-4F53-AF9B-8FC02DB8AE7E}" destId="{BD3D9FAA-C06C-4159-871D-FFEB56C4D110}" srcOrd="1" destOrd="0" presId="urn:microsoft.com/office/officeart/2009/3/layout/HorizontalOrganizationChart"/>
    <dgm:cxn modelId="{B4186CCF-4FBD-4AF9-973B-8BC227C7A9D8}" type="presParOf" srcId="{BD3D9FAA-C06C-4159-871D-FFEB56C4D110}" destId="{D1F5CED7-71DC-4243-82BD-38F5D3874869}" srcOrd="0" destOrd="0" presId="urn:microsoft.com/office/officeart/2009/3/layout/HorizontalOrganizationChart"/>
    <dgm:cxn modelId="{3BF0705D-A64E-4DA2-8B70-F2CDA9A5EEF3}" type="presParOf" srcId="{D1F5CED7-71DC-4243-82BD-38F5D3874869}" destId="{CB471C6D-7180-428F-BA6F-FE2CF87E1347}" srcOrd="0" destOrd="0" presId="urn:microsoft.com/office/officeart/2009/3/layout/HorizontalOrganizationChart"/>
    <dgm:cxn modelId="{0E106EB1-C4FD-4A51-AFCB-A407F2F6915C}" type="presParOf" srcId="{D1F5CED7-71DC-4243-82BD-38F5D3874869}" destId="{B6BC4466-2F45-4B7F-86C5-1AF60118A201}" srcOrd="1" destOrd="0" presId="urn:microsoft.com/office/officeart/2009/3/layout/HorizontalOrganizationChart"/>
    <dgm:cxn modelId="{1B4179B5-AD84-47C3-AC44-4DFB5047CCFB}" type="presParOf" srcId="{BD3D9FAA-C06C-4159-871D-FFEB56C4D110}" destId="{BB70E531-0F30-48CA-B4D9-EAC1EA0C4077}" srcOrd="1" destOrd="0" presId="urn:microsoft.com/office/officeart/2009/3/layout/HorizontalOrganizationChart"/>
    <dgm:cxn modelId="{63B54F1E-D92C-47C0-9CFB-916319A3FB9C}" type="presParOf" srcId="{BD3D9FAA-C06C-4159-871D-FFEB56C4D110}" destId="{F601B5CD-9ACF-40F8-BE69-6D4D721494D9}" srcOrd="2" destOrd="0" presId="urn:microsoft.com/office/officeart/2009/3/layout/Horizontal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A0C0D-6E37-4E45-AB27-054518F15FA1}">
      <dsp:nvSpPr>
        <dsp:cNvPr id="0" name=""/>
        <dsp:cNvSpPr/>
      </dsp:nvSpPr>
      <dsp:spPr>
        <a:xfrm>
          <a:off x="546526" y="153353"/>
          <a:ext cx="832813" cy="953403"/>
        </a:xfrm>
        <a:prstGeom prst="rightArrow">
          <a:avLst>
            <a:gd name="adj1" fmla="val 70000"/>
            <a:gd name="adj2" fmla="val 50000"/>
          </a:avLst>
        </a:prstGeom>
        <a:solidFill>
          <a:srgbClr val="DBFE87">
            <a:alpha val="90000"/>
          </a:srgbClr>
        </a:solidFill>
        <a:ln w="12700" cap="flat" cmpd="sng" algn="ctr">
          <a:solidFill>
            <a:schemeClr val="accent1">
              <a:alpha val="90000"/>
              <a:tint val="40000"/>
              <a:hueOff val="0"/>
              <a:satOff val="0"/>
              <a:lumOff val="0"/>
              <a:alphaOff val="0"/>
            </a:schemeClr>
          </a:solidFill>
          <a:prstDash val="solid"/>
          <a:miter lim="800000"/>
        </a:ln>
        <a:effectLst>
          <a:outerShdw blurRad="50800" dist="50800" dir="2700000" algn="ctr" rotWithShape="0">
            <a:srgbClr val="000000">
              <a:alpha val="50000"/>
            </a:srgbClr>
          </a:outerShdw>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a:off x="754730" y="296363"/>
        <a:ext cx="405996" cy="667383"/>
      </dsp:txXfrm>
    </dsp:sp>
    <dsp:sp modelId="{946FE1D3-726D-4290-83F2-D58181A5AEF1}">
      <dsp:nvSpPr>
        <dsp:cNvPr id="0" name=""/>
        <dsp:cNvSpPr/>
      </dsp:nvSpPr>
      <dsp:spPr>
        <a:xfrm>
          <a:off x="45029" y="272695"/>
          <a:ext cx="728888" cy="728888"/>
        </a:xfrm>
        <a:prstGeom prst="ellipse">
          <a:avLst/>
        </a:prstGeom>
        <a:solidFill>
          <a:srgbClr val="6E6EE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err="1"/>
            <a:t>Giường</a:t>
          </a:r>
          <a:endParaRPr lang="en-US" sz="1300" kern="1200" dirty="0"/>
        </a:p>
      </dsp:txBody>
      <dsp:txXfrm>
        <a:off x="151772" y="379438"/>
        <a:ext cx="515402" cy="515402"/>
      </dsp:txXfrm>
    </dsp:sp>
    <dsp:sp modelId="{70348432-7E8D-448D-A92B-B10B160A6A10}">
      <dsp:nvSpPr>
        <dsp:cNvPr id="0" name=""/>
        <dsp:cNvSpPr/>
      </dsp:nvSpPr>
      <dsp:spPr>
        <a:xfrm>
          <a:off x="1642179" y="108989"/>
          <a:ext cx="2512812" cy="1016263"/>
        </a:xfrm>
        <a:prstGeom prst="rightArrow">
          <a:avLst>
            <a:gd name="adj1" fmla="val 70000"/>
            <a:gd name="adj2" fmla="val 50000"/>
          </a:avLst>
        </a:prstGeom>
        <a:solidFill>
          <a:srgbClr val="DBFE87">
            <a:alpha val="90000"/>
          </a:srgbClr>
        </a:solidFill>
        <a:ln w="12700" cap="flat" cmpd="sng" algn="ctr">
          <a:solidFill>
            <a:schemeClr val="accent1">
              <a:alpha val="90000"/>
              <a:tint val="40000"/>
              <a:hueOff val="0"/>
              <a:satOff val="0"/>
              <a:lumOff val="0"/>
              <a:alphaOff val="0"/>
            </a:schemeClr>
          </a:solidFill>
          <a:prstDash val="solid"/>
          <a:miter lim="800000"/>
        </a:ln>
        <a:effectLst>
          <a:outerShdw blurRad="50800" dist="50800" dir="2700000" algn="ctr" rotWithShape="0">
            <a:srgbClr val="000000">
              <a:alpha val="50000"/>
            </a:srgbClr>
          </a:outerShdw>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err="1"/>
            <a:t>Mã</a:t>
          </a:r>
          <a:r>
            <a:rPr lang="en-US" sz="1400" kern="1200" dirty="0"/>
            <a:t> </a:t>
          </a:r>
          <a:r>
            <a:rPr lang="en-US" sz="1400" kern="1200" dirty="0" err="1"/>
            <a:t>tiện</a:t>
          </a:r>
          <a:r>
            <a:rPr lang="en-US" sz="1400" kern="1200" dirty="0"/>
            <a:t> </a:t>
          </a:r>
          <a:r>
            <a:rPr lang="en-US" sz="1400" kern="1200" dirty="0" err="1"/>
            <a:t>nghi</a:t>
          </a:r>
          <a:endParaRPr lang="en-US" sz="1400" kern="1200" dirty="0"/>
        </a:p>
        <a:p>
          <a:pPr marL="114300" lvl="1" indent="-114300" algn="l" defTabSz="622300">
            <a:lnSpc>
              <a:spcPct val="90000"/>
            </a:lnSpc>
            <a:spcBef>
              <a:spcPct val="0"/>
            </a:spcBef>
            <a:spcAft>
              <a:spcPct val="15000"/>
            </a:spcAft>
            <a:buChar char="•"/>
          </a:pPr>
          <a:r>
            <a:rPr lang="en-US" sz="1400" kern="1200" dirty="0" err="1"/>
            <a:t>Tên</a:t>
          </a:r>
          <a:r>
            <a:rPr lang="en-US" sz="1400" kern="1200" dirty="0"/>
            <a:t> </a:t>
          </a:r>
          <a:r>
            <a:rPr lang="en-US" sz="1400" kern="1200" dirty="0" err="1"/>
            <a:t>tiện</a:t>
          </a:r>
          <a:r>
            <a:rPr lang="en-US" sz="1400" kern="1200" dirty="0"/>
            <a:t> </a:t>
          </a:r>
          <a:r>
            <a:rPr lang="en-US" sz="1400" kern="1200" dirty="0" err="1"/>
            <a:t>nghi</a:t>
          </a:r>
          <a:endParaRPr lang="en-US" sz="1400" kern="1200" dirty="0"/>
        </a:p>
        <a:p>
          <a:pPr marL="114300" lvl="1" indent="-114300" algn="l" defTabSz="622300">
            <a:lnSpc>
              <a:spcPct val="90000"/>
            </a:lnSpc>
            <a:spcBef>
              <a:spcPct val="0"/>
            </a:spcBef>
            <a:spcAft>
              <a:spcPct val="15000"/>
            </a:spcAft>
            <a:buChar char="•"/>
          </a:pPr>
          <a:r>
            <a:rPr lang="en-US" sz="1400" kern="1200" dirty="0" err="1"/>
            <a:t>Số</a:t>
          </a:r>
          <a:r>
            <a:rPr lang="en-US" sz="1400" kern="1200" dirty="0"/>
            <a:t> </a:t>
          </a:r>
          <a:r>
            <a:rPr lang="en-US" sz="1400" kern="1200" dirty="0" err="1"/>
            <a:t>lượng</a:t>
          </a:r>
          <a:endParaRPr lang="en-US" sz="1400" kern="1200" dirty="0"/>
        </a:p>
      </dsp:txBody>
      <dsp:txXfrm>
        <a:off x="2270382" y="261428"/>
        <a:ext cx="1528917" cy="711385"/>
      </dsp:txXfrm>
    </dsp:sp>
    <dsp:sp modelId="{9466F192-F855-40F8-8ECE-5F2E480B834F}">
      <dsp:nvSpPr>
        <dsp:cNvPr id="0" name=""/>
        <dsp:cNvSpPr/>
      </dsp:nvSpPr>
      <dsp:spPr>
        <a:xfrm>
          <a:off x="1292459" y="253445"/>
          <a:ext cx="728888" cy="728888"/>
        </a:xfrm>
        <a:prstGeom prst="ellipse">
          <a:avLst/>
        </a:prstGeom>
        <a:solidFill>
          <a:srgbClr val="6E6EE3"/>
        </a:solidFill>
        <a:ln w="12700" cap="flat" cmpd="sng" algn="ctr">
          <a:solidFill>
            <a:schemeClr val="lt1">
              <a:hueOff val="0"/>
              <a:satOff val="0"/>
              <a:lumOff val="0"/>
              <a:alphaOff val="0"/>
            </a:schemeClr>
          </a:solidFill>
          <a:prstDash val="solid"/>
          <a:miter lim="800000"/>
        </a:ln>
        <a:effectLst>
          <a:outerShdw sx="1000" sy="1000" algn="ctr" rotWithShape="0">
            <a:srgbClr val="000000"/>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err="1"/>
            <a:t>Tiện</a:t>
          </a:r>
          <a:r>
            <a:rPr lang="en-US" sz="1300" kern="1200" dirty="0"/>
            <a:t> </a:t>
          </a:r>
          <a:r>
            <a:rPr lang="en-US" sz="1300" kern="1200" dirty="0" err="1"/>
            <a:t>nghi</a:t>
          </a:r>
          <a:endParaRPr lang="en-US" sz="1300" kern="1200" dirty="0"/>
        </a:p>
      </dsp:txBody>
      <dsp:txXfrm>
        <a:off x="1399202" y="360188"/>
        <a:ext cx="515402" cy="515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5EDB0-D9AC-4DD2-8ED9-1F48DC5DF878}">
      <dsp:nvSpPr>
        <dsp:cNvPr id="0" name=""/>
        <dsp:cNvSpPr/>
      </dsp:nvSpPr>
      <dsp:spPr>
        <a:xfrm>
          <a:off x="1484737" y="785664"/>
          <a:ext cx="475719" cy="343893"/>
        </a:xfrm>
        <a:custGeom>
          <a:avLst/>
          <a:gdLst/>
          <a:ahLst/>
          <a:cxnLst/>
          <a:rect l="0" t="0" r="0" b="0"/>
          <a:pathLst>
            <a:path>
              <a:moveTo>
                <a:pt x="475719" y="0"/>
              </a:moveTo>
              <a:lnTo>
                <a:pt x="475719" y="343893"/>
              </a:lnTo>
              <a:lnTo>
                <a:pt x="0" y="34389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27F0F9-4E38-4DA5-ADE5-AD4B4710CEA4}">
      <dsp:nvSpPr>
        <dsp:cNvPr id="0" name=""/>
        <dsp:cNvSpPr/>
      </dsp:nvSpPr>
      <dsp:spPr>
        <a:xfrm>
          <a:off x="1960457" y="785664"/>
          <a:ext cx="1387037" cy="1054607"/>
        </a:xfrm>
        <a:custGeom>
          <a:avLst/>
          <a:gdLst/>
          <a:ahLst/>
          <a:cxnLst/>
          <a:rect l="0" t="0" r="0" b="0"/>
          <a:pathLst>
            <a:path>
              <a:moveTo>
                <a:pt x="0" y="0"/>
              </a:moveTo>
              <a:lnTo>
                <a:pt x="0" y="934244"/>
              </a:lnTo>
              <a:lnTo>
                <a:pt x="1387037" y="934244"/>
              </a:lnTo>
              <a:lnTo>
                <a:pt x="1387037" y="105460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97E256-74E7-48FA-AD8D-673DE7FD98A9}">
      <dsp:nvSpPr>
        <dsp:cNvPr id="0" name=""/>
        <dsp:cNvSpPr/>
      </dsp:nvSpPr>
      <dsp:spPr>
        <a:xfrm>
          <a:off x="1914737" y="785664"/>
          <a:ext cx="91440" cy="1054607"/>
        </a:xfrm>
        <a:custGeom>
          <a:avLst/>
          <a:gdLst/>
          <a:ahLst/>
          <a:cxnLst/>
          <a:rect l="0" t="0" r="0" b="0"/>
          <a:pathLst>
            <a:path>
              <a:moveTo>
                <a:pt x="45720" y="0"/>
              </a:moveTo>
              <a:lnTo>
                <a:pt x="45720" y="105460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4DBEF0-B923-47BB-B510-F13E60A3B0EF}">
      <dsp:nvSpPr>
        <dsp:cNvPr id="0" name=""/>
        <dsp:cNvSpPr/>
      </dsp:nvSpPr>
      <dsp:spPr>
        <a:xfrm>
          <a:off x="573419" y="785664"/>
          <a:ext cx="1387037" cy="1054607"/>
        </a:xfrm>
        <a:custGeom>
          <a:avLst/>
          <a:gdLst/>
          <a:ahLst/>
          <a:cxnLst/>
          <a:rect l="0" t="0" r="0" b="0"/>
          <a:pathLst>
            <a:path>
              <a:moveTo>
                <a:pt x="1387037" y="0"/>
              </a:moveTo>
              <a:lnTo>
                <a:pt x="1387037" y="934244"/>
              </a:lnTo>
              <a:lnTo>
                <a:pt x="0" y="934244"/>
              </a:lnTo>
              <a:lnTo>
                <a:pt x="0" y="105460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1AED37-FEDC-4331-A9CE-5B9A83417C1D}">
      <dsp:nvSpPr>
        <dsp:cNvPr id="0" name=""/>
        <dsp:cNvSpPr/>
      </dsp:nvSpPr>
      <dsp:spPr>
        <a:xfrm>
          <a:off x="1673878" y="212508"/>
          <a:ext cx="573156" cy="573156"/>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F65208-6D70-4069-82DC-4283C4764C5B}">
      <dsp:nvSpPr>
        <dsp:cNvPr id="0" name=""/>
        <dsp:cNvSpPr/>
      </dsp:nvSpPr>
      <dsp:spPr>
        <a:xfrm>
          <a:off x="1673878" y="212508"/>
          <a:ext cx="573156" cy="573156"/>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137E1C-2591-4498-9710-E1A9A0202749}">
      <dsp:nvSpPr>
        <dsp:cNvPr id="0" name=""/>
        <dsp:cNvSpPr/>
      </dsp:nvSpPr>
      <dsp:spPr>
        <a:xfrm>
          <a:off x="1387300" y="315676"/>
          <a:ext cx="1146312" cy="36681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Bệnh</a:t>
          </a:r>
          <a:r>
            <a:rPr lang="en-US" sz="1200" kern="1200" dirty="0"/>
            <a:t> </a:t>
          </a:r>
          <a:r>
            <a:rPr lang="en-US" sz="1200" kern="1200" dirty="0" err="1"/>
            <a:t>viện</a:t>
          </a:r>
          <a:endParaRPr lang="en-US" sz="1200" kern="1200" dirty="0"/>
        </a:p>
      </dsp:txBody>
      <dsp:txXfrm>
        <a:off x="1387300" y="315676"/>
        <a:ext cx="1146312" cy="366819"/>
      </dsp:txXfrm>
    </dsp:sp>
    <dsp:sp modelId="{D47E79DE-B224-498E-AC81-C540B5A024A8}">
      <dsp:nvSpPr>
        <dsp:cNvPr id="0" name=""/>
        <dsp:cNvSpPr/>
      </dsp:nvSpPr>
      <dsp:spPr>
        <a:xfrm>
          <a:off x="286841" y="1840272"/>
          <a:ext cx="573156" cy="573156"/>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F1AB59-B4F1-4BC6-89B9-9E8F991A8E36}">
      <dsp:nvSpPr>
        <dsp:cNvPr id="0" name=""/>
        <dsp:cNvSpPr/>
      </dsp:nvSpPr>
      <dsp:spPr>
        <a:xfrm>
          <a:off x="286841" y="1840272"/>
          <a:ext cx="573156" cy="573156"/>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382B2E-66F9-4F10-96BD-B01D3520C2EC}">
      <dsp:nvSpPr>
        <dsp:cNvPr id="0" name=""/>
        <dsp:cNvSpPr/>
      </dsp:nvSpPr>
      <dsp:spPr>
        <a:xfrm>
          <a:off x="263" y="1943440"/>
          <a:ext cx="1146312" cy="36681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Thông</a:t>
          </a:r>
          <a:r>
            <a:rPr lang="en-US" sz="1200" kern="1200" dirty="0"/>
            <a:t> tin </a:t>
          </a:r>
          <a:r>
            <a:rPr lang="en-US" sz="1200" kern="1200" dirty="0" err="1"/>
            <a:t>bệnh</a:t>
          </a:r>
          <a:r>
            <a:rPr lang="en-US" sz="1200" kern="1200" dirty="0"/>
            <a:t> </a:t>
          </a:r>
          <a:r>
            <a:rPr lang="en-US" sz="1200" kern="1200" dirty="0" err="1"/>
            <a:t>nhân</a:t>
          </a:r>
          <a:endParaRPr lang="en-US" sz="1200" kern="1200" dirty="0"/>
        </a:p>
      </dsp:txBody>
      <dsp:txXfrm>
        <a:off x="263" y="1943440"/>
        <a:ext cx="1146312" cy="366819"/>
      </dsp:txXfrm>
    </dsp:sp>
    <dsp:sp modelId="{D982C0E4-D5BC-4ABB-9AF7-7AE800C8EC2A}">
      <dsp:nvSpPr>
        <dsp:cNvPr id="0" name=""/>
        <dsp:cNvSpPr/>
      </dsp:nvSpPr>
      <dsp:spPr>
        <a:xfrm>
          <a:off x="1673878" y="1840272"/>
          <a:ext cx="573156" cy="573156"/>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D96FBA-D9BA-453E-B5B9-92D607089C14}">
      <dsp:nvSpPr>
        <dsp:cNvPr id="0" name=""/>
        <dsp:cNvSpPr/>
      </dsp:nvSpPr>
      <dsp:spPr>
        <a:xfrm>
          <a:off x="1673878" y="1840272"/>
          <a:ext cx="573156" cy="573156"/>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2A15B6-A973-4450-B72F-1F35F8452EF1}">
      <dsp:nvSpPr>
        <dsp:cNvPr id="0" name=""/>
        <dsp:cNvSpPr/>
      </dsp:nvSpPr>
      <dsp:spPr>
        <a:xfrm>
          <a:off x="1387300" y="1943440"/>
          <a:ext cx="1146312" cy="36681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Ngày</a:t>
          </a:r>
          <a:r>
            <a:rPr lang="en-US" sz="1200" kern="1200" dirty="0"/>
            <a:t> </a:t>
          </a:r>
          <a:r>
            <a:rPr lang="en-US" sz="1200" kern="1200" dirty="0" err="1"/>
            <a:t>nhận</a:t>
          </a:r>
          <a:endParaRPr lang="en-US" sz="1200" kern="1200" dirty="0"/>
        </a:p>
      </dsp:txBody>
      <dsp:txXfrm>
        <a:off x="1387300" y="1943440"/>
        <a:ext cx="1146312" cy="366819"/>
      </dsp:txXfrm>
    </dsp:sp>
    <dsp:sp modelId="{8E84069A-6711-4332-8C8E-F0BEA47D6ACA}">
      <dsp:nvSpPr>
        <dsp:cNvPr id="0" name=""/>
        <dsp:cNvSpPr/>
      </dsp:nvSpPr>
      <dsp:spPr>
        <a:xfrm>
          <a:off x="3060916" y="1840272"/>
          <a:ext cx="573156" cy="573156"/>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EAB5F8-57D5-47E8-9D75-54715681C182}">
      <dsp:nvSpPr>
        <dsp:cNvPr id="0" name=""/>
        <dsp:cNvSpPr/>
      </dsp:nvSpPr>
      <dsp:spPr>
        <a:xfrm>
          <a:off x="3060916" y="1840272"/>
          <a:ext cx="573156" cy="573156"/>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7CE417-9160-4057-98F0-62A753CF95D0}">
      <dsp:nvSpPr>
        <dsp:cNvPr id="0" name=""/>
        <dsp:cNvSpPr/>
      </dsp:nvSpPr>
      <dsp:spPr>
        <a:xfrm>
          <a:off x="2774338" y="1943440"/>
          <a:ext cx="1146312" cy="36681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Giờ</a:t>
          </a:r>
          <a:r>
            <a:rPr lang="en-US" sz="1200" kern="1200" dirty="0"/>
            <a:t> </a:t>
          </a:r>
          <a:r>
            <a:rPr lang="en-US" sz="1200" kern="1200" dirty="0" err="1"/>
            <a:t>nhận</a:t>
          </a:r>
          <a:endParaRPr lang="en-US" sz="1200" kern="1200" dirty="0"/>
        </a:p>
      </dsp:txBody>
      <dsp:txXfrm>
        <a:off x="2774338" y="1943440"/>
        <a:ext cx="1146312" cy="366819"/>
      </dsp:txXfrm>
    </dsp:sp>
    <dsp:sp modelId="{CACD2C51-7CDE-4D14-BDFD-B0B0B6052DCB}">
      <dsp:nvSpPr>
        <dsp:cNvPr id="0" name=""/>
        <dsp:cNvSpPr/>
      </dsp:nvSpPr>
      <dsp:spPr>
        <a:xfrm>
          <a:off x="980360" y="1026390"/>
          <a:ext cx="573156" cy="573156"/>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056965-E0D1-47E1-AF92-8BA4C3421DCC}">
      <dsp:nvSpPr>
        <dsp:cNvPr id="0" name=""/>
        <dsp:cNvSpPr/>
      </dsp:nvSpPr>
      <dsp:spPr>
        <a:xfrm>
          <a:off x="980360" y="1026390"/>
          <a:ext cx="573156" cy="573156"/>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18D404-876D-48BC-94E6-BF083FD9E18A}">
      <dsp:nvSpPr>
        <dsp:cNvPr id="0" name=""/>
        <dsp:cNvSpPr/>
      </dsp:nvSpPr>
      <dsp:spPr>
        <a:xfrm>
          <a:off x="693782" y="1129558"/>
          <a:ext cx="1146312" cy="36681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Số</a:t>
          </a:r>
          <a:r>
            <a:rPr lang="en-US" sz="1200" kern="1200" dirty="0"/>
            <a:t> </a:t>
          </a:r>
          <a:r>
            <a:rPr lang="en-US" sz="1200" kern="1200" dirty="0" err="1"/>
            <a:t>nhận</a:t>
          </a:r>
          <a:r>
            <a:rPr lang="en-US" sz="1200" kern="1200" dirty="0"/>
            <a:t> </a:t>
          </a:r>
          <a:r>
            <a:rPr lang="en-US" sz="1200" kern="1200" dirty="0" err="1"/>
            <a:t>giường</a:t>
          </a:r>
          <a:endParaRPr lang="en-US" sz="1200" kern="1200" dirty="0"/>
        </a:p>
      </dsp:txBody>
      <dsp:txXfrm>
        <a:off x="693782" y="1129558"/>
        <a:ext cx="1146312" cy="366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60067-3383-47F3-B2FA-BF88D004B60E}">
      <dsp:nvSpPr>
        <dsp:cNvPr id="0" name=""/>
        <dsp:cNvSpPr/>
      </dsp:nvSpPr>
      <dsp:spPr>
        <a:xfrm>
          <a:off x="1287648" y="1693608"/>
          <a:ext cx="900138" cy="91440"/>
        </a:xfrm>
        <a:custGeom>
          <a:avLst/>
          <a:gdLst/>
          <a:ahLst/>
          <a:cxnLst/>
          <a:rect l="0" t="0" r="0" b="0"/>
          <a:pathLst>
            <a:path>
              <a:moveTo>
                <a:pt x="0" y="126089"/>
              </a:moveTo>
              <a:lnTo>
                <a:pt x="900138" y="126089"/>
              </a:lnTo>
              <a:lnTo>
                <a:pt x="900138"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4266D8-A255-47EA-AC8B-1E6E2A1DCADF}">
      <dsp:nvSpPr>
        <dsp:cNvPr id="0" name=""/>
        <dsp:cNvSpPr/>
      </dsp:nvSpPr>
      <dsp:spPr>
        <a:xfrm>
          <a:off x="1287648" y="1819698"/>
          <a:ext cx="1800276" cy="552942"/>
        </a:xfrm>
        <a:custGeom>
          <a:avLst/>
          <a:gdLst/>
          <a:ahLst/>
          <a:cxnLst/>
          <a:rect l="0" t="0" r="0" b="0"/>
          <a:pathLst>
            <a:path>
              <a:moveTo>
                <a:pt x="0" y="0"/>
              </a:moveTo>
              <a:lnTo>
                <a:pt x="1671685" y="0"/>
              </a:lnTo>
              <a:lnTo>
                <a:pt x="1671685" y="552942"/>
              </a:lnTo>
              <a:lnTo>
                <a:pt x="1800276" y="55294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23E787-3D2F-4289-BF86-7873D25AD0CE}">
      <dsp:nvSpPr>
        <dsp:cNvPr id="0" name=""/>
        <dsp:cNvSpPr/>
      </dsp:nvSpPr>
      <dsp:spPr>
        <a:xfrm>
          <a:off x="1287648" y="1773978"/>
          <a:ext cx="1785694" cy="91440"/>
        </a:xfrm>
        <a:custGeom>
          <a:avLst/>
          <a:gdLst/>
          <a:ahLst/>
          <a:cxnLst/>
          <a:rect l="0" t="0" r="0" b="0"/>
          <a:pathLst>
            <a:path>
              <a:moveTo>
                <a:pt x="0" y="45720"/>
              </a:moveTo>
              <a:lnTo>
                <a:pt x="1785694"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D5E965-6926-4DA6-A85E-2D70EBD0F4D8}">
      <dsp:nvSpPr>
        <dsp:cNvPr id="0" name=""/>
        <dsp:cNvSpPr/>
      </dsp:nvSpPr>
      <dsp:spPr>
        <a:xfrm>
          <a:off x="1287648" y="1266756"/>
          <a:ext cx="1800276" cy="552942"/>
        </a:xfrm>
        <a:custGeom>
          <a:avLst/>
          <a:gdLst/>
          <a:ahLst/>
          <a:cxnLst/>
          <a:rect l="0" t="0" r="0" b="0"/>
          <a:pathLst>
            <a:path>
              <a:moveTo>
                <a:pt x="0" y="552942"/>
              </a:moveTo>
              <a:lnTo>
                <a:pt x="1671685" y="552942"/>
              </a:lnTo>
              <a:lnTo>
                <a:pt x="1671685" y="0"/>
              </a:lnTo>
              <a:lnTo>
                <a:pt x="180027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1D6728-DDC7-4862-B5EE-D270F60D5794}">
      <dsp:nvSpPr>
        <dsp:cNvPr id="0" name=""/>
        <dsp:cNvSpPr/>
      </dsp:nvSpPr>
      <dsp:spPr>
        <a:xfrm>
          <a:off x="1735" y="1623596"/>
          <a:ext cx="1285912" cy="3922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12700" dist="50800" dir="2700000" algn="tl" rotWithShape="0">
            <a:prstClr val="black"/>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err="1"/>
            <a:t>Xuất</a:t>
          </a:r>
          <a:r>
            <a:rPr lang="en-US" sz="1300" kern="1200" dirty="0"/>
            <a:t> </a:t>
          </a:r>
          <a:r>
            <a:rPr lang="en-US" sz="1300" kern="1200" dirty="0" err="1"/>
            <a:t>viện</a:t>
          </a:r>
          <a:endParaRPr lang="en-US" sz="1300" kern="1200" dirty="0"/>
        </a:p>
      </dsp:txBody>
      <dsp:txXfrm>
        <a:off x="1735" y="1623596"/>
        <a:ext cx="1285912" cy="392203"/>
      </dsp:txXfrm>
    </dsp:sp>
    <dsp:sp modelId="{DEFD6019-4A14-4817-9C6E-A065E76DF397}">
      <dsp:nvSpPr>
        <dsp:cNvPr id="0" name=""/>
        <dsp:cNvSpPr/>
      </dsp:nvSpPr>
      <dsp:spPr>
        <a:xfrm>
          <a:off x="3087924" y="1070654"/>
          <a:ext cx="1285912" cy="39220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12700" dist="50800" dir="2700000" algn="ctr" rotWithShape="0">
            <a:srgbClr val="000000"/>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err="1"/>
            <a:t>Ngày</a:t>
          </a:r>
          <a:r>
            <a:rPr lang="en-US" sz="1300" kern="1200" dirty="0"/>
            <a:t> </a:t>
          </a:r>
          <a:r>
            <a:rPr lang="en-US" sz="1300" kern="1200" dirty="0" err="1"/>
            <a:t>trả</a:t>
          </a:r>
          <a:endParaRPr lang="en-US" sz="1300" kern="1200" dirty="0"/>
        </a:p>
      </dsp:txBody>
      <dsp:txXfrm>
        <a:off x="3087924" y="1070654"/>
        <a:ext cx="1285912" cy="392203"/>
      </dsp:txXfrm>
    </dsp:sp>
    <dsp:sp modelId="{C98F2C63-D969-492D-90AE-1FE60E9E8354}">
      <dsp:nvSpPr>
        <dsp:cNvPr id="0" name=""/>
        <dsp:cNvSpPr/>
      </dsp:nvSpPr>
      <dsp:spPr>
        <a:xfrm>
          <a:off x="3073342" y="1623596"/>
          <a:ext cx="1285912" cy="39220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12700" dist="50800" dir="2700000" algn="ctr" rotWithShape="0">
            <a:srgbClr val="000000"/>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err="1"/>
            <a:t>Giờ</a:t>
          </a:r>
          <a:r>
            <a:rPr lang="en-US" sz="1300" kern="1200" dirty="0"/>
            <a:t> </a:t>
          </a:r>
          <a:r>
            <a:rPr lang="en-US" sz="1300" kern="1200" dirty="0" err="1"/>
            <a:t>trả</a:t>
          </a:r>
          <a:endParaRPr lang="en-US" sz="1300" kern="1200" dirty="0"/>
        </a:p>
      </dsp:txBody>
      <dsp:txXfrm>
        <a:off x="3073342" y="1623596"/>
        <a:ext cx="1285912" cy="392203"/>
      </dsp:txXfrm>
    </dsp:sp>
    <dsp:sp modelId="{AAA703DF-DA1F-4B62-8435-C2E2296E1CBA}">
      <dsp:nvSpPr>
        <dsp:cNvPr id="0" name=""/>
        <dsp:cNvSpPr/>
      </dsp:nvSpPr>
      <dsp:spPr>
        <a:xfrm>
          <a:off x="3087924" y="2176539"/>
          <a:ext cx="1285912" cy="39220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12700" dist="50800" dir="2700000" algn="ctr" rotWithShape="0">
            <a:srgbClr val="000000"/>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err="1"/>
            <a:t>Thông</a:t>
          </a:r>
          <a:r>
            <a:rPr lang="en-US" sz="1300" kern="1200" dirty="0"/>
            <a:t> tin </a:t>
          </a:r>
          <a:r>
            <a:rPr lang="en-US" sz="1300" kern="1200" dirty="0" err="1"/>
            <a:t>người</a:t>
          </a:r>
          <a:r>
            <a:rPr lang="en-US" sz="1300" kern="1200" dirty="0"/>
            <a:t> </a:t>
          </a:r>
          <a:r>
            <a:rPr lang="en-US" sz="1300" kern="1200" dirty="0" err="1"/>
            <a:t>trả</a:t>
          </a:r>
          <a:endParaRPr lang="en-US" sz="1300" kern="1200" dirty="0"/>
        </a:p>
      </dsp:txBody>
      <dsp:txXfrm>
        <a:off x="3087924" y="2176539"/>
        <a:ext cx="1285912" cy="392203"/>
      </dsp:txXfrm>
    </dsp:sp>
    <dsp:sp modelId="{CB471C6D-7180-428F-BA6F-FE2CF87E1347}">
      <dsp:nvSpPr>
        <dsp:cNvPr id="0" name=""/>
        <dsp:cNvSpPr/>
      </dsp:nvSpPr>
      <dsp:spPr>
        <a:xfrm>
          <a:off x="1544830" y="1347125"/>
          <a:ext cx="1285912" cy="392203"/>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a:outerShdw blurRad="12700" dist="50800" dir="2700000" algn="ctr" rotWithShape="0">
            <a:srgbClr val="000000"/>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err="1"/>
            <a:t>Số</a:t>
          </a:r>
          <a:r>
            <a:rPr lang="en-US" sz="1300" kern="1200" dirty="0"/>
            <a:t> </a:t>
          </a:r>
          <a:r>
            <a:rPr lang="en-US" sz="1300" kern="1200" dirty="0" err="1"/>
            <a:t>trả</a:t>
          </a:r>
          <a:r>
            <a:rPr lang="en-US" sz="1300" kern="1200" dirty="0"/>
            <a:t> </a:t>
          </a:r>
          <a:r>
            <a:rPr lang="en-US" sz="1300" kern="1200" dirty="0" err="1"/>
            <a:t>giường</a:t>
          </a:r>
          <a:endParaRPr lang="en-US" sz="1300" kern="1200" dirty="0"/>
        </a:p>
      </dsp:txBody>
      <dsp:txXfrm>
        <a:off x="1544830" y="1347125"/>
        <a:ext cx="1285912" cy="3922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B0D902A-A0B4-346D-B5C2-63F53AAF8C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a:extLst>
              <a:ext uri="{FF2B5EF4-FFF2-40B4-BE49-F238E27FC236}">
                <a16:creationId xmlns:a16="http://schemas.microsoft.com/office/drawing/2014/main" id="{3B922166-1221-9047-50AD-65A64D6A7C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457577-7D80-4632-B217-83A1C6EC33AE}" type="datetimeFigureOut">
              <a:rPr lang="es-ES" smtClean="0"/>
              <a:t>28/02/2023</a:t>
            </a:fld>
            <a:endParaRPr lang="es-ES" dirty="0"/>
          </a:p>
        </p:txBody>
      </p:sp>
      <p:sp>
        <p:nvSpPr>
          <p:cNvPr id="4" name="Marcador de pie de página 3">
            <a:extLst>
              <a:ext uri="{FF2B5EF4-FFF2-40B4-BE49-F238E27FC236}">
                <a16:creationId xmlns:a16="http://schemas.microsoft.com/office/drawing/2014/main" id="{A85BD77B-8664-254C-10D6-76BD0F60F5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a:extLst>
              <a:ext uri="{FF2B5EF4-FFF2-40B4-BE49-F238E27FC236}">
                <a16:creationId xmlns:a16="http://schemas.microsoft.com/office/drawing/2014/main" id="{B06A4505-3976-6057-23F6-28F1C8B9FB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4A36B5-73DB-44CA-A78A-04B4CD8FC5A3}" type="slidenum">
              <a:rPr lang="es-ES" smtClean="0"/>
              <a:t>‹#›</a:t>
            </a:fld>
            <a:endParaRPr lang="es-ES" dirty="0"/>
          </a:p>
        </p:txBody>
      </p:sp>
    </p:spTree>
    <p:extLst>
      <p:ext uri="{BB962C8B-B14F-4D97-AF65-F5344CB8AC3E}">
        <p14:creationId xmlns:p14="http://schemas.microsoft.com/office/powerpoint/2010/main" val="375173082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25B52-9D50-4CEC-870C-59BE2CADFCBC}" type="datetimeFigureOut">
              <a:rPr lang="es-ES" smtClean="0"/>
              <a:t>28/02/2023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1F9CF-588F-44DA-A9C3-AF05E5EE6BC5}" type="slidenum">
              <a:rPr lang="es-ES" smtClean="0"/>
              <a:t>‹#›</a:t>
            </a:fld>
            <a:endParaRPr lang="es-ES"/>
          </a:p>
        </p:txBody>
      </p:sp>
    </p:spTree>
    <p:extLst>
      <p:ext uri="{BB962C8B-B14F-4D97-AF65-F5344CB8AC3E}">
        <p14:creationId xmlns:p14="http://schemas.microsoft.com/office/powerpoint/2010/main" val="196097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A4B4870F-2DB3-E73C-FD84-0063022A895C}"/>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noFill/>
          <a:effectLst>
            <a:outerShdw dist="50800" sx="1000" sy="1000" algn="ctr" rotWithShape="0">
              <a:srgbClr val="000000"/>
            </a:outerShdw>
          </a:effectLst>
        </p:spPr>
      </p:pic>
      <p:sp>
        <p:nvSpPr>
          <p:cNvPr id="17" name="Freeform 329">
            <a:extLst>
              <a:ext uri="{FF2B5EF4-FFF2-40B4-BE49-F238E27FC236}">
                <a16:creationId xmlns:a16="http://schemas.microsoft.com/office/drawing/2014/main" id="{F83457C0-97BB-D269-0225-1E8237A9C245}"/>
              </a:ext>
            </a:extLst>
          </p:cNvPr>
          <p:cNvSpPr>
            <a:spLocks/>
          </p:cNvSpPr>
          <p:nvPr userDrawn="1"/>
        </p:nvSpPr>
        <p:spPr bwMode="auto">
          <a:xfrm>
            <a:off x="142726" y="2203570"/>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Rectángulo: esquinas redondeadas 10">
            <a:extLst>
              <a:ext uri="{FF2B5EF4-FFF2-40B4-BE49-F238E27FC236}">
                <a16:creationId xmlns:a16="http://schemas.microsoft.com/office/drawing/2014/main" id="{01EB5E2D-5981-5F85-7964-D3F3A2DFB83B}"/>
              </a:ext>
            </a:extLst>
          </p:cNvPr>
          <p:cNvSpPr/>
          <p:nvPr userDrawn="1"/>
        </p:nvSpPr>
        <p:spPr>
          <a:xfrm>
            <a:off x="1033864" y="862414"/>
            <a:ext cx="7696200" cy="4038600"/>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2" name="Rectángulo: esquinas redondeadas 11">
            <a:extLst>
              <a:ext uri="{FF2B5EF4-FFF2-40B4-BE49-F238E27FC236}">
                <a16:creationId xmlns:a16="http://schemas.microsoft.com/office/drawing/2014/main" id="{AAA0D46C-7C4D-418E-E6A5-FF840D316073}"/>
              </a:ext>
            </a:extLst>
          </p:cNvPr>
          <p:cNvSpPr/>
          <p:nvPr userDrawn="1"/>
        </p:nvSpPr>
        <p:spPr>
          <a:xfrm>
            <a:off x="930544" y="753928"/>
            <a:ext cx="7696200" cy="4038600"/>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3" name="Rectángulo: esquinas redondeadas 12">
            <a:extLst>
              <a:ext uri="{FF2B5EF4-FFF2-40B4-BE49-F238E27FC236}">
                <a16:creationId xmlns:a16="http://schemas.microsoft.com/office/drawing/2014/main" id="{D7BD182C-2975-E039-C2C9-AA73ED776A02}"/>
              </a:ext>
            </a:extLst>
          </p:cNvPr>
          <p:cNvSpPr/>
          <p:nvPr userDrawn="1"/>
        </p:nvSpPr>
        <p:spPr>
          <a:xfrm>
            <a:off x="827216" y="655447"/>
            <a:ext cx="7696200" cy="4038600"/>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14" name="Grupo 13">
            <a:extLst>
              <a:ext uri="{FF2B5EF4-FFF2-40B4-BE49-F238E27FC236}">
                <a16:creationId xmlns:a16="http://schemas.microsoft.com/office/drawing/2014/main" id="{AFFF1F7E-57B9-8F5E-8568-850583EBB201}"/>
              </a:ext>
            </a:extLst>
          </p:cNvPr>
          <p:cNvGrpSpPr/>
          <p:nvPr userDrawn="1"/>
        </p:nvGrpSpPr>
        <p:grpSpPr>
          <a:xfrm>
            <a:off x="723900" y="552450"/>
            <a:ext cx="7696200" cy="4038600"/>
            <a:chOff x="723900" y="552450"/>
            <a:chExt cx="7696200" cy="4038600"/>
          </a:xfrm>
        </p:grpSpPr>
        <p:sp>
          <p:nvSpPr>
            <p:cNvPr id="15" name="Rectángulo: esquinas redondeadas 14">
              <a:extLst>
                <a:ext uri="{FF2B5EF4-FFF2-40B4-BE49-F238E27FC236}">
                  <a16:creationId xmlns:a16="http://schemas.microsoft.com/office/drawing/2014/main" id="{BBD1ECC8-5F64-B59F-4CF5-B9063AF7FB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6" name="Conector recto 15">
              <a:extLst>
                <a:ext uri="{FF2B5EF4-FFF2-40B4-BE49-F238E27FC236}">
                  <a16:creationId xmlns:a16="http://schemas.microsoft.com/office/drawing/2014/main" id="{04CB5EE9-4E49-754B-8997-EE99CC6951F1}"/>
                </a:ext>
              </a:extLst>
            </p:cNvPr>
            <p:cNvCxnSpPr/>
            <p:nvPr/>
          </p:nvCxnSpPr>
          <p:spPr>
            <a:xfrm>
              <a:off x="723900" y="831742"/>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251020" y="1283451"/>
            <a:ext cx="6641960" cy="2118252"/>
          </a:xfrm>
        </p:spPr>
        <p:txBody>
          <a:bodyPr anchor="b">
            <a:normAutofit/>
          </a:bodyPr>
          <a:lstStyle>
            <a:lvl1pPr algn="ctr">
              <a:defRPr sz="4000" b="1">
                <a:latin typeface="Poppins" panose="00000500000000000000" pitchFamily="50" charset="0"/>
                <a:cs typeface="Poppins" panose="00000500000000000000" pitchFamily="50" charset="0"/>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436914" y="3473910"/>
            <a:ext cx="6270172" cy="352957"/>
          </a:xfrm>
        </p:spPr>
        <p:txBody>
          <a:bodyPr>
            <a:normAutofit/>
          </a:bodyPr>
          <a:lstStyle>
            <a:lvl1pPr marL="0" indent="0" algn="ctr">
              <a:buNone/>
              <a:defRPr sz="1600">
                <a:latin typeface="Candara" panose="020E0502030303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2714403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7483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F63F141-BBD5-F08E-0980-70C7B8B5B1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8" name="Freeform 233">
            <a:extLst>
              <a:ext uri="{FF2B5EF4-FFF2-40B4-BE49-F238E27FC236}">
                <a16:creationId xmlns:a16="http://schemas.microsoft.com/office/drawing/2014/main" id="{AA0D41C9-1EA1-D767-C546-CBB3B3F6E9B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1"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1697021"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546793"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697022" y="3317027"/>
            <a:ext cx="2791794"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546793" y="3317027"/>
            <a:ext cx="2791795"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0" name="Text Placeholder 2">
            <a:extLst>
              <a:ext uri="{FF2B5EF4-FFF2-40B4-BE49-F238E27FC236}">
                <a16:creationId xmlns:a16="http://schemas.microsoft.com/office/drawing/2014/main" id="{1304AC5F-8366-E4C9-2FE6-F4CBCE0E56DF}"/>
              </a:ext>
            </a:extLst>
          </p:cNvPr>
          <p:cNvSpPr>
            <a:spLocks noGrp="1"/>
          </p:cNvSpPr>
          <p:nvPr>
            <p:ph type="body" idx="23" hasCustomPrompt="1"/>
          </p:nvPr>
        </p:nvSpPr>
        <p:spPr>
          <a:xfrm>
            <a:off x="730827"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3" name="Text Placeholder 2">
            <a:extLst>
              <a:ext uri="{FF2B5EF4-FFF2-40B4-BE49-F238E27FC236}">
                <a16:creationId xmlns:a16="http://schemas.microsoft.com/office/drawing/2014/main" id="{6D27C2D7-39AB-91F7-AE4E-E9DC1A781AD1}"/>
              </a:ext>
            </a:extLst>
          </p:cNvPr>
          <p:cNvSpPr>
            <a:spLocks noGrp="1"/>
          </p:cNvSpPr>
          <p:nvPr>
            <p:ph type="body" idx="25" hasCustomPrompt="1"/>
          </p:nvPr>
        </p:nvSpPr>
        <p:spPr>
          <a:xfrm>
            <a:off x="4577531"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5" name="Text Placeholder 2">
            <a:extLst>
              <a:ext uri="{FF2B5EF4-FFF2-40B4-BE49-F238E27FC236}">
                <a16:creationId xmlns:a16="http://schemas.microsoft.com/office/drawing/2014/main" id="{6E77D135-F648-CEE0-E9DF-ED77AA06DD01}"/>
              </a:ext>
            </a:extLst>
          </p:cNvPr>
          <p:cNvSpPr>
            <a:spLocks noGrp="1"/>
          </p:cNvSpPr>
          <p:nvPr>
            <p:ph type="body" idx="26" hasCustomPrompt="1"/>
          </p:nvPr>
        </p:nvSpPr>
        <p:spPr>
          <a:xfrm>
            <a:off x="730827"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6" name="Text Placeholder 2">
            <a:extLst>
              <a:ext uri="{FF2B5EF4-FFF2-40B4-BE49-F238E27FC236}">
                <a16:creationId xmlns:a16="http://schemas.microsoft.com/office/drawing/2014/main" id="{E586FB73-B641-7A40-365F-596A51180AD8}"/>
              </a:ext>
            </a:extLst>
          </p:cNvPr>
          <p:cNvSpPr>
            <a:spLocks noGrp="1"/>
          </p:cNvSpPr>
          <p:nvPr>
            <p:ph type="body" idx="27" hasCustomPrompt="1"/>
          </p:nvPr>
        </p:nvSpPr>
        <p:spPr>
          <a:xfrm>
            <a:off x="4577531"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 name="Text Placeholder 2">
            <a:extLst>
              <a:ext uri="{FF2B5EF4-FFF2-40B4-BE49-F238E27FC236}">
                <a16:creationId xmlns:a16="http://schemas.microsoft.com/office/drawing/2014/main" id="{C18C144F-BF3E-0A0F-FC5F-512F1DED799F}"/>
              </a:ext>
            </a:extLst>
          </p:cNvPr>
          <p:cNvSpPr>
            <a:spLocks noGrp="1"/>
          </p:cNvSpPr>
          <p:nvPr>
            <p:ph type="body" idx="28"/>
          </p:nvPr>
        </p:nvSpPr>
        <p:spPr>
          <a:xfrm>
            <a:off x="1697021" y="2143698"/>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5" name="Text Placeholder 2">
            <a:extLst>
              <a:ext uri="{FF2B5EF4-FFF2-40B4-BE49-F238E27FC236}">
                <a16:creationId xmlns:a16="http://schemas.microsoft.com/office/drawing/2014/main" id="{A81EE84D-8E76-59F3-7D5E-BD582550FF39}"/>
              </a:ext>
            </a:extLst>
          </p:cNvPr>
          <p:cNvSpPr>
            <a:spLocks noGrp="1"/>
          </p:cNvSpPr>
          <p:nvPr>
            <p:ph type="body" idx="29"/>
          </p:nvPr>
        </p:nvSpPr>
        <p:spPr>
          <a:xfrm>
            <a:off x="5546793" y="2143698"/>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6" name="Text Placeholder 2">
            <a:extLst>
              <a:ext uri="{FF2B5EF4-FFF2-40B4-BE49-F238E27FC236}">
                <a16:creationId xmlns:a16="http://schemas.microsoft.com/office/drawing/2014/main" id="{D0067652-5718-EE08-2890-F0DD71F16838}"/>
              </a:ext>
            </a:extLst>
          </p:cNvPr>
          <p:cNvSpPr>
            <a:spLocks noGrp="1"/>
          </p:cNvSpPr>
          <p:nvPr>
            <p:ph type="body" idx="30"/>
          </p:nvPr>
        </p:nvSpPr>
        <p:spPr>
          <a:xfrm>
            <a:off x="1697021" y="3899747"/>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549A6D15-0E14-E3F8-9C1A-B5EC533FABF9}"/>
              </a:ext>
            </a:extLst>
          </p:cNvPr>
          <p:cNvSpPr>
            <a:spLocks noGrp="1"/>
          </p:cNvSpPr>
          <p:nvPr>
            <p:ph type="body" idx="31"/>
          </p:nvPr>
        </p:nvSpPr>
        <p:spPr>
          <a:xfrm>
            <a:off x="5546793" y="3899747"/>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36026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16B7703-F824-670F-BFAE-238730EA5FDF}"/>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15" name="Freeform 329">
            <a:extLst>
              <a:ext uri="{FF2B5EF4-FFF2-40B4-BE49-F238E27FC236}">
                <a16:creationId xmlns:a16="http://schemas.microsoft.com/office/drawing/2014/main" id="{F915E963-C590-2954-3A06-42C4718924F8}"/>
              </a:ext>
            </a:extLst>
          </p:cNvPr>
          <p:cNvSpPr>
            <a:spLocks/>
          </p:cNvSpPr>
          <p:nvPr userDrawn="1"/>
        </p:nvSpPr>
        <p:spPr bwMode="auto">
          <a:xfrm>
            <a:off x="-224181" y="-14930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6" name="Grupo 15">
            <a:extLst>
              <a:ext uri="{FF2B5EF4-FFF2-40B4-BE49-F238E27FC236}">
                <a16:creationId xmlns:a16="http://schemas.microsoft.com/office/drawing/2014/main" id="{0A9A3D6E-C262-3F8E-56F6-03F3C61C877E}"/>
              </a:ext>
            </a:extLst>
          </p:cNvPr>
          <p:cNvGrpSpPr/>
          <p:nvPr userDrawn="1"/>
        </p:nvGrpSpPr>
        <p:grpSpPr>
          <a:xfrm>
            <a:off x="-220856" y="4603777"/>
            <a:ext cx="1199268" cy="599634"/>
            <a:chOff x="5638801" y="2709863"/>
            <a:chExt cx="495300" cy="247650"/>
          </a:xfrm>
        </p:grpSpPr>
        <p:sp>
          <p:nvSpPr>
            <p:cNvPr id="17" name="Freeform 175">
              <a:extLst>
                <a:ext uri="{FF2B5EF4-FFF2-40B4-BE49-F238E27FC236}">
                  <a16:creationId xmlns:a16="http://schemas.microsoft.com/office/drawing/2014/main" id="{ECF1B387-B19A-2FA2-95F2-1B3C06BA7E4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8" name="Freeform 178">
              <a:extLst>
                <a:ext uri="{FF2B5EF4-FFF2-40B4-BE49-F238E27FC236}">
                  <a16:creationId xmlns:a16="http://schemas.microsoft.com/office/drawing/2014/main" id="{7D5F6BF5-2571-7CCD-5537-42135763EB8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19" name="Freeform 235">
            <a:extLst>
              <a:ext uri="{FF2B5EF4-FFF2-40B4-BE49-F238E27FC236}">
                <a16:creationId xmlns:a16="http://schemas.microsoft.com/office/drawing/2014/main" id="{C2F7FE50-A013-F80E-2BE9-0F55C0F7D45B}"/>
              </a:ext>
            </a:extLst>
          </p:cNvPr>
          <p:cNvSpPr>
            <a:spLocks/>
          </p:cNvSpPr>
          <p:nvPr userDrawn="1"/>
        </p:nvSpPr>
        <p:spPr bwMode="auto">
          <a:xfrm>
            <a:off x="8260668" y="3110803"/>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 name="Rectángulo: esquinas redondeadas 5">
            <a:extLst>
              <a:ext uri="{FF2B5EF4-FFF2-40B4-BE49-F238E27FC236}">
                <a16:creationId xmlns:a16="http://schemas.microsoft.com/office/drawing/2014/main" id="{2FB13779-186A-6A56-5927-33DEE4947D00}"/>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3" name="Rectángulo: esquinas redondeadas 12">
            <a:extLst>
              <a:ext uri="{FF2B5EF4-FFF2-40B4-BE49-F238E27FC236}">
                <a16:creationId xmlns:a16="http://schemas.microsoft.com/office/drawing/2014/main" id="{736868FF-9672-7A8B-A5A4-2C29BA4C12CD}"/>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4" name="Rectángulo: esquinas redondeadas 13">
            <a:extLst>
              <a:ext uri="{FF2B5EF4-FFF2-40B4-BE49-F238E27FC236}">
                <a16:creationId xmlns:a16="http://schemas.microsoft.com/office/drawing/2014/main" id="{F17D9514-602E-BAC4-80AA-7BF299B6EF11}"/>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10" name="Grupo 9">
            <a:extLst>
              <a:ext uri="{FF2B5EF4-FFF2-40B4-BE49-F238E27FC236}">
                <a16:creationId xmlns:a16="http://schemas.microsoft.com/office/drawing/2014/main" id="{5F213D62-5C66-773F-8EBE-7698E255FEB2}"/>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99A6D428-1933-B7F9-7231-182A63AC69E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2" name="Conector recto 11">
              <a:extLst>
                <a:ext uri="{FF2B5EF4-FFF2-40B4-BE49-F238E27FC236}">
                  <a16:creationId xmlns:a16="http://schemas.microsoft.com/office/drawing/2014/main" id="{EE40C5D2-5B1A-A486-01ED-23395EB1A3C0}"/>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 Placeholder 2">
            <a:extLst>
              <a:ext uri="{FF2B5EF4-FFF2-40B4-BE49-F238E27FC236}">
                <a16:creationId xmlns:a16="http://schemas.microsoft.com/office/drawing/2014/main" id="{69B29413-A34C-B208-C7D6-2ADC5948E46F}"/>
              </a:ext>
            </a:extLst>
          </p:cNvPr>
          <p:cNvSpPr>
            <a:spLocks noGrp="1"/>
          </p:cNvSpPr>
          <p:nvPr>
            <p:ph type="body" idx="14"/>
          </p:nvPr>
        </p:nvSpPr>
        <p:spPr>
          <a:xfrm>
            <a:off x="1045307" y="3002545"/>
            <a:ext cx="7023241" cy="422460"/>
          </a:xfrm>
        </p:spPr>
        <p:txBody>
          <a:bodyPr>
            <a:noAutofit/>
          </a:bodyPr>
          <a:lstStyle>
            <a:lvl1pPr marL="0" indent="0" algn="r">
              <a:buNone/>
              <a:defRPr sz="25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E56C2102-EA34-015B-F821-D83175C48F4D}"/>
              </a:ext>
            </a:extLst>
          </p:cNvPr>
          <p:cNvSpPr>
            <a:spLocks noGrp="1"/>
          </p:cNvSpPr>
          <p:nvPr>
            <p:ph type="body" idx="1" hasCustomPrompt="1"/>
          </p:nvPr>
        </p:nvSpPr>
        <p:spPr>
          <a:xfrm>
            <a:off x="1046504" y="1515250"/>
            <a:ext cx="7012974" cy="1472137"/>
          </a:xfrm>
        </p:spPr>
        <p:txBody>
          <a:bodyPr>
            <a:noAutofit/>
          </a:bodyPr>
          <a:lstStyle>
            <a:lvl1pPr marL="0" indent="0" algn="r">
              <a:buNone/>
              <a:defRPr sz="3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1351959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098FAF-3FF3-54AC-7673-7D71C381D776}"/>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2" name="Freeform 233">
            <a:extLst>
              <a:ext uri="{FF2B5EF4-FFF2-40B4-BE49-F238E27FC236}">
                <a16:creationId xmlns:a16="http://schemas.microsoft.com/office/drawing/2014/main" id="{5CCFFA3E-524D-03BF-B9A3-EC1CE7A60773}"/>
              </a:ext>
            </a:extLst>
          </p:cNvPr>
          <p:cNvSpPr>
            <a:spLocks/>
          </p:cNvSpPr>
          <p:nvPr userDrawn="1"/>
        </p:nvSpPr>
        <p:spPr bwMode="auto">
          <a:xfrm>
            <a:off x="1001617" y="-19529"/>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3" name="Freeform 329">
            <a:extLst>
              <a:ext uri="{FF2B5EF4-FFF2-40B4-BE49-F238E27FC236}">
                <a16:creationId xmlns:a16="http://schemas.microsoft.com/office/drawing/2014/main" id="{D108EC06-9B32-49D6-369F-012A84DC682A}"/>
              </a:ext>
            </a:extLst>
          </p:cNvPr>
          <p:cNvSpPr>
            <a:spLocks/>
          </p:cNvSpPr>
          <p:nvPr userDrawn="1"/>
        </p:nvSpPr>
        <p:spPr bwMode="auto">
          <a:xfrm>
            <a:off x="5335" y="486504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24" name="Grupo 23">
            <a:extLst>
              <a:ext uri="{FF2B5EF4-FFF2-40B4-BE49-F238E27FC236}">
                <a16:creationId xmlns:a16="http://schemas.microsoft.com/office/drawing/2014/main" id="{E0FA8A5D-B04E-8BCB-6FB8-C45F4714E6F8}"/>
              </a:ext>
            </a:extLst>
          </p:cNvPr>
          <p:cNvGrpSpPr/>
          <p:nvPr userDrawn="1"/>
        </p:nvGrpSpPr>
        <p:grpSpPr>
          <a:xfrm>
            <a:off x="-303057" y="2435287"/>
            <a:ext cx="1199268" cy="599634"/>
            <a:chOff x="5638801" y="2709863"/>
            <a:chExt cx="495300" cy="247650"/>
          </a:xfrm>
        </p:grpSpPr>
        <p:sp>
          <p:nvSpPr>
            <p:cNvPr id="25" name="Freeform 175">
              <a:extLst>
                <a:ext uri="{FF2B5EF4-FFF2-40B4-BE49-F238E27FC236}">
                  <a16:creationId xmlns:a16="http://schemas.microsoft.com/office/drawing/2014/main" id="{061B59CF-A275-EA45-1DDE-E7F889481B9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178">
              <a:extLst>
                <a:ext uri="{FF2B5EF4-FFF2-40B4-BE49-F238E27FC236}">
                  <a16:creationId xmlns:a16="http://schemas.microsoft.com/office/drawing/2014/main" id="{A7908992-F664-5E93-09A0-DD662D2B19B8}"/>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nvGrpSpPr>
          <p:cNvPr id="8" name="Grupo 7">
            <a:extLst>
              <a:ext uri="{FF2B5EF4-FFF2-40B4-BE49-F238E27FC236}">
                <a16:creationId xmlns:a16="http://schemas.microsoft.com/office/drawing/2014/main" id="{9E9A20E5-E193-EE3B-CBF5-E6DAFE9ACF8C}"/>
              </a:ext>
            </a:extLst>
          </p:cNvPr>
          <p:cNvGrpSpPr/>
          <p:nvPr userDrawn="1"/>
        </p:nvGrpSpPr>
        <p:grpSpPr>
          <a:xfrm>
            <a:off x="8501062" y="66897"/>
            <a:ext cx="686969" cy="696648"/>
            <a:chOff x="4911726" y="3608388"/>
            <a:chExt cx="225425" cy="228601"/>
          </a:xfrm>
        </p:grpSpPr>
        <p:sp>
          <p:nvSpPr>
            <p:cNvPr id="13" name="Freeform 122">
              <a:extLst>
                <a:ext uri="{FF2B5EF4-FFF2-40B4-BE49-F238E27FC236}">
                  <a16:creationId xmlns:a16="http://schemas.microsoft.com/office/drawing/2014/main" id="{2D24AAE1-11F1-6618-83F3-E2C50EDFB195}"/>
                </a:ext>
              </a:extLst>
            </p:cNvPr>
            <p:cNvSpPr>
              <a:spLocks/>
            </p:cNvSpPr>
            <p:nvPr/>
          </p:nvSpPr>
          <p:spPr bwMode="auto">
            <a:xfrm>
              <a:off x="4941888" y="3641726"/>
              <a:ext cx="195263" cy="195263"/>
            </a:xfrm>
            <a:custGeom>
              <a:avLst/>
              <a:gdLst>
                <a:gd name="T0" fmla="*/ 75 w 331"/>
                <a:gd name="T1" fmla="*/ 0 h 331"/>
                <a:gd name="T2" fmla="*/ 256 w 331"/>
                <a:gd name="T3" fmla="*/ 1 h 331"/>
                <a:gd name="T4" fmla="*/ 331 w 331"/>
                <a:gd name="T5" fmla="*/ 76 h 331"/>
                <a:gd name="T6" fmla="*/ 330 w 331"/>
                <a:gd name="T7" fmla="*/ 256 h 331"/>
                <a:gd name="T8" fmla="*/ 255 w 331"/>
                <a:gd name="T9" fmla="*/ 331 h 331"/>
                <a:gd name="T10" fmla="*/ 75 w 331"/>
                <a:gd name="T11" fmla="*/ 330 h 331"/>
                <a:gd name="T12" fmla="*/ 0 w 331"/>
                <a:gd name="T13" fmla="*/ 255 h 331"/>
                <a:gd name="T14" fmla="*/ 0 w 331"/>
                <a:gd name="T15" fmla="*/ 75 h 331"/>
                <a:gd name="T16" fmla="*/ 75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75" y="0"/>
                  </a:moveTo>
                  <a:lnTo>
                    <a:pt x="256" y="1"/>
                  </a:lnTo>
                  <a:cubicBezTo>
                    <a:pt x="297" y="1"/>
                    <a:pt x="331" y="34"/>
                    <a:pt x="331" y="76"/>
                  </a:cubicBezTo>
                  <a:lnTo>
                    <a:pt x="330" y="256"/>
                  </a:lnTo>
                  <a:cubicBezTo>
                    <a:pt x="330" y="298"/>
                    <a:pt x="296" y="331"/>
                    <a:pt x="255" y="331"/>
                  </a:cubicBezTo>
                  <a:lnTo>
                    <a:pt x="75" y="330"/>
                  </a:lnTo>
                  <a:cubicBezTo>
                    <a:pt x="33" y="330"/>
                    <a:pt x="0" y="297"/>
                    <a:pt x="0" y="255"/>
                  </a:cubicBezTo>
                  <a:lnTo>
                    <a:pt x="0" y="75"/>
                  </a:lnTo>
                  <a:cubicBezTo>
                    <a:pt x="0" y="34"/>
                    <a:pt x="34" y="0"/>
                    <a:pt x="75" y="0"/>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5" name="Freeform 186">
              <a:extLst>
                <a:ext uri="{FF2B5EF4-FFF2-40B4-BE49-F238E27FC236}">
                  <a16:creationId xmlns:a16="http://schemas.microsoft.com/office/drawing/2014/main" id="{A6B1DD1C-4665-6DC3-DC41-DE1AF2A5D607}"/>
                </a:ext>
              </a:extLst>
            </p:cNvPr>
            <p:cNvSpPr>
              <a:spLocks/>
            </p:cNvSpPr>
            <p:nvPr/>
          </p:nvSpPr>
          <p:spPr bwMode="auto">
            <a:xfrm>
              <a:off x="4911726" y="3608388"/>
              <a:ext cx="193675" cy="195263"/>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nvGrpSpPr>
          <p:cNvPr id="10" name="Grupo 9">
            <a:extLst>
              <a:ext uri="{FF2B5EF4-FFF2-40B4-BE49-F238E27FC236}">
                <a16:creationId xmlns:a16="http://schemas.microsoft.com/office/drawing/2014/main" id="{A2A04542-0125-3A7B-0352-EAA5150BCA70}"/>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ED8181DB-D6AC-E304-067D-D9A4B1EEA76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2" name="Conector recto 11">
              <a:extLst>
                <a:ext uri="{FF2B5EF4-FFF2-40B4-BE49-F238E27FC236}">
                  <a16:creationId xmlns:a16="http://schemas.microsoft.com/office/drawing/2014/main" id="{499B8406-0770-1C38-A132-482CEB8D216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itle 1">
            <a:extLst>
              <a:ext uri="{FF2B5EF4-FFF2-40B4-BE49-F238E27FC236}">
                <a16:creationId xmlns:a16="http://schemas.microsoft.com/office/drawing/2014/main" id="{7F9C2995-B3F1-2846-98AD-6017125A3DB4}"/>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Content Placeholder 2">
            <a:extLst>
              <a:ext uri="{FF2B5EF4-FFF2-40B4-BE49-F238E27FC236}">
                <a16:creationId xmlns:a16="http://schemas.microsoft.com/office/drawing/2014/main" id="{9CD74B88-9AB2-6677-FFF6-46EE572FEDA1}"/>
              </a:ext>
            </a:extLst>
          </p:cNvPr>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1" name="Freeform 235">
            <a:extLst>
              <a:ext uri="{FF2B5EF4-FFF2-40B4-BE49-F238E27FC236}">
                <a16:creationId xmlns:a16="http://schemas.microsoft.com/office/drawing/2014/main" id="{7EF89B0D-C275-2C4C-7599-2636D3139EC1}"/>
              </a:ext>
            </a:extLst>
          </p:cNvPr>
          <p:cNvSpPr>
            <a:spLocks/>
          </p:cNvSpPr>
          <p:nvPr userDrawn="1"/>
        </p:nvSpPr>
        <p:spPr bwMode="auto">
          <a:xfrm>
            <a:off x="4016643" y="4944458"/>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175459968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Title and text 1">
    <p:bg>
      <p:bgPr>
        <a:solidFill>
          <a:schemeClr val="accent2"/>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4DBA768-5079-EFE2-2AB9-ACABA0EEE1D8}"/>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16" name="Grupo 15">
            <a:extLst>
              <a:ext uri="{FF2B5EF4-FFF2-40B4-BE49-F238E27FC236}">
                <a16:creationId xmlns:a16="http://schemas.microsoft.com/office/drawing/2014/main" id="{7B21F8C0-06EB-5B82-6A2C-1B13EED05F07}"/>
              </a:ext>
            </a:extLst>
          </p:cNvPr>
          <p:cNvGrpSpPr/>
          <p:nvPr userDrawn="1"/>
        </p:nvGrpSpPr>
        <p:grpSpPr>
          <a:xfrm>
            <a:off x="299452" y="310078"/>
            <a:ext cx="8545096" cy="4523344"/>
            <a:chOff x="723900" y="552450"/>
            <a:chExt cx="7696200" cy="4038600"/>
          </a:xfrm>
        </p:grpSpPr>
        <p:sp>
          <p:nvSpPr>
            <p:cNvPr id="17" name="Rectángulo: esquinas redondeadas 16">
              <a:extLst>
                <a:ext uri="{FF2B5EF4-FFF2-40B4-BE49-F238E27FC236}">
                  <a16:creationId xmlns:a16="http://schemas.microsoft.com/office/drawing/2014/main" id="{38799560-E0BB-B883-1ACA-9A3063432A21}"/>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8" name="Conector recto 17">
              <a:extLst>
                <a:ext uri="{FF2B5EF4-FFF2-40B4-BE49-F238E27FC236}">
                  <a16:creationId xmlns:a16="http://schemas.microsoft.com/office/drawing/2014/main" id="{52684065-E64F-8CAE-8636-5213FF8B35D3}"/>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23900" y="1827034"/>
            <a:ext cx="3408582" cy="1373168"/>
          </a:xfrm>
        </p:spPr>
        <p:txBody>
          <a:bodyPr anchor="b">
            <a:noAutofit/>
          </a:bodyPr>
          <a:lstStyle>
            <a:lvl1pPr>
              <a:defRPr sz="3000" b="1"/>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4987636" y="1236864"/>
            <a:ext cx="3009682" cy="2860596"/>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6281" y="3139908"/>
            <a:ext cx="3408582" cy="723354"/>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Tree>
    <p:extLst>
      <p:ext uri="{BB962C8B-B14F-4D97-AF65-F5344CB8AC3E}">
        <p14:creationId xmlns:p14="http://schemas.microsoft.com/office/powerpoint/2010/main" val="148687140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1">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86289F6-A28F-F510-4A28-F5B9A40E7F09}"/>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19B682BB-FAE8-9E5F-8F5C-B66EBA425336}"/>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 name="Grupo 4">
            <a:extLst>
              <a:ext uri="{FF2B5EF4-FFF2-40B4-BE49-F238E27FC236}">
                <a16:creationId xmlns:a16="http://schemas.microsoft.com/office/drawing/2014/main" id="{55446888-FAF8-9DF4-3E53-C576DF3E097E}"/>
              </a:ext>
            </a:extLst>
          </p:cNvPr>
          <p:cNvGrpSpPr/>
          <p:nvPr userDrawn="1"/>
        </p:nvGrpSpPr>
        <p:grpSpPr>
          <a:xfrm>
            <a:off x="8026882" y="2780626"/>
            <a:ext cx="1199268" cy="599634"/>
            <a:chOff x="5638801" y="2709863"/>
            <a:chExt cx="495300" cy="247650"/>
          </a:xfrm>
        </p:grpSpPr>
        <p:sp>
          <p:nvSpPr>
            <p:cNvPr id="14" name="Freeform 175">
              <a:extLst>
                <a:ext uri="{FF2B5EF4-FFF2-40B4-BE49-F238E27FC236}">
                  <a16:creationId xmlns:a16="http://schemas.microsoft.com/office/drawing/2014/main" id="{2B6A1022-E450-AC61-0F07-734B5E801C2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5" name="Freeform 178">
              <a:extLst>
                <a:ext uri="{FF2B5EF4-FFF2-40B4-BE49-F238E27FC236}">
                  <a16:creationId xmlns:a16="http://schemas.microsoft.com/office/drawing/2014/main" id="{2259ADF6-1AFD-BF3A-1C43-BCD6D8BE2E6B}"/>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54775688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wo columns 1">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81C632B-AC14-5A8D-B1A4-8D10BD906F3B}"/>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4" name="Freeform 233">
            <a:extLst>
              <a:ext uri="{FF2B5EF4-FFF2-40B4-BE49-F238E27FC236}">
                <a16:creationId xmlns:a16="http://schemas.microsoft.com/office/drawing/2014/main" id="{229FBF62-1661-52A1-B4A0-244BCC236E04}"/>
              </a:ext>
            </a:extLst>
          </p:cNvPr>
          <p:cNvSpPr>
            <a:spLocks/>
          </p:cNvSpPr>
          <p:nvPr userDrawn="1"/>
        </p:nvSpPr>
        <p:spPr bwMode="auto">
          <a:xfrm>
            <a:off x="1815309" y="496102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5" name="Freeform 220">
            <a:extLst>
              <a:ext uri="{FF2B5EF4-FFF2-40B4-BE49-F238E27FC236}">
                <a16:creationId xmlns:a16="http://schemas.microsoft.com/office/drawing/2014/main" id="{A3669237-0CB1-2E5D-6628-B618F223506F}"/>
              </a:ext>
            </a:extLst>
          </p:cNvPr>
          <p:cNvSpPr>
            <a:spLocks/>
          </p:cNvSpPr>
          <p:nvPr userDrawn="1"/>
        </p:nvSpPr>
        <p:spPr bwMode="auto">
          <a:xfrm rot="5400000">
            <a:off x="-351682" y="136081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1" name="Grupo 10">
            <a:extLst>
              <a:ext uri="{FF2B5EF4-FFF2-40B4-BE49-F238E27FC236}">
                <a16:creationId xmlns:a16="http://schemas.microsoft.com/office/drawing/2014/main" id="{C9CCF33D-5EDC-A80C-DB40-8D8BD44AFCBE}"/>
              </a:ext>
            </a:extLst>
          </p:cNvPr>
          <p:cNvGrpSpPr/>
          <p:nvPr userDrawn="1"/>
        </p:nvGrpSpPr>
        <p:grpSpPr>
          <a:xfrm>
            <a:off x="299451" y="310078"/>
            <a:ext cx="8545096" cy="4523344"/>
            <a:chOff x="723900" y="552450"/>
            <a:chExt cx="7696200" cy="4038600"/>
          </a:xfrm>
        </p:grpSpPr>
        <p:sp>
          <p:nvSpPr>
            <p:cNvPr id="12" name="Rectángulo: esquinas redondeadas 11">
              <a:extLst>
                <a:ext uri="{FF2B5EF4-FFF2-40B4-BE49-F238E27FC236}">
                  <a16:creationId xmlns:a16="http://schemas.microsoft.com/office/drawing/2014/main" id="{CB83B7F4-3727-97BB-2CE7-02AFB252ED0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3" name="Conector recto 12">
              <a:extLst>
                <a:ext uri="{FF2B5EF4-FFF2-40B4-BE49-F238E27FC236}">
                  <a16:creationId xmlns:a16="http://schemas.microsoft.com/office/drawing/2014/main" id="{8838743B-6C79-B4A6-7498-76F0AED8D9C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itle 1">
            <a:extLst>
              <a:ext uri="{FF2B5EF4-FFF2-40B4-BE49-F238E27FC236}">
                <a16:creationId xmlns:a16="http://schemas.microsoft.com/office/drawing/2014/main" id="{745EDEF1-92F5-4269-B9A0-1D165E112185}"/>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Text Placeholder 2">
            <a:extLst>
              <a:ext uri="{FF2B5EF4-FFF2-40B4-BE49-F238E27FC236}">
                <a16:creationId xmlns:a16="http://schemas.microsoft.com/office/drawing/2014/main" id="{8C000A77-7427-6354-9D0B-E06E9F0BF9CA}"/>
              </a:ext>
            </a:extLst>
          </p:cNvPr>
          <p:cNvSpPr>
            <a:spLocks noGrp="1"/>
          </p:cNvSpPr>
          <p:nvPr>
            <p:ph type="body" idx="17"/>
          </p:nvPr>
        </p:nvSpPr>
        <p:spPr>
          <a:xfrm>
            <a:off x="1640151" y="1566089"/>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1" name="Text Placeholder 2">
            <a:extLst>
              <a:ext uri="{FF2B5EF4-FFF2-40B4-BE49-F238E27FC236}">
                <a16:creationId xmlns:a16="http://schemas.microsoft.com/office/drawing/2014/main" id="{59C725AB-57E2-E006-E6D0-A29089A1352F}"/>
              </a:ext>
            </a:extLst>
          </p:cNvPr>
          <p:cNvSpPr>
            <a:spLocks noGrp="1"/>
          </p:cNvSpPr>
          <p:nvPr>
            <p:ph type="body" idx="19"/>
          </p:nvPr>
        </p:nvSpPr>
        <p:spPr>
          <a:xfrm>
            <a:off x="1640151" y="3032645"/>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3EBB5B96-46B1-9689-4593-077DC02960D9}"/>
              </a:ext>
            </a:extLst>
          </p:cNvPr>
          <p:cNvSpPr>
            <a:spLocks noGrp="1"/>
          </p:cNvSpPr>
          <p:nvPr>
            <p:ph type="body" idx="20" hasCustomPrompt="1"/>
          </p:nvPr>
        </p:nvSpPr>
        <p:spPr>
          <a:xfrm>
            <a:off x="1640151" y="1947610"/>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id="{68F5FA72-7015-7B54-80B4-A58556400005}"/>
              </a:ext>
            </a:extLst>
          </p:cNvPr>
          <p:cNvSpPr>
            <a:spLocks noGrp="1"/>
          </p:cNvSpPr>
          <p:nvPr>
            <p:ph type="body" idx="21" hasCustomPrompt="1"/>
          </p:nvPr>
        </p:nvSpPr>
        <p:spPr>
          <a:xfrm>
            <a:off x="1640151" y="3413292"/>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6095842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lumns 2">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63A12127-4B7A-719B-32D8-D104FC53856E}"/>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 name="Freeform 233">
            <a:extLst>
              <a:ext uri="{FF2B5EF4-FFF2-40B4-BE49-F238E27FC236}">
                <a16:creationId xmlns:a16="http://schemas.microsoft.com/office/drawing/2014/main" id="{F40664C3-916B-11AE-9C8F-EDB84CEE901E}"/>
              </a:ext>
            </a:extLst>
          </p:cNvPr>
          <p:cNvSpPr>
            <a:spLocks/>
          </p:cNvSpPr>
          <p:nvPr userDrawn="1"/>
        </p:nvSpPr>
        <p:spPr bwMode="auto">
          <a:xfrm>
            <a:off x="-260576" y="4346487"/>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 name="Freeform 329">
            <a:extLst>
              <a:ext uri="{FF2B5EF4-FFF2-40B4-BE49-F238E27FC236}">
                <a16:creationId xmlns:a16="http://schemas.microsoft.com/office/drawing/2014/main" id="{75C2ADCF-EBB1-32B8-F34D-817495E0022D}"/>
              </a:ext>
            </a:extLst>
          </p:cNvPr>
          <p:cNvSpPr>
            <a:spLocks/>
          </p:cNvSpPr>
          <p:nvPr userDrawn="1"/>
        </p:nvSpPr>
        <p:spPr bwMode="auto">
          <a:xfrm>
            <a:off x="8547322" y="1273664"/>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8" name="Freeform 235">
            <a:extLst>
              <a:ext uri="{FF2B5EF4-FFF2-40B4-BE49-F238E27FC236}">
                <a16:creationId xmlns:a16="http://schemas.microsoft.com/office/drawing/2014/main" id="{02F82688-8CE7-9247-2662-B3F9EE799914}"/>
              </a:ext>
            </a:extLst>
          </p:cNvPr>
          <p:cNvSpPr>
            <a:spLocks/>
          </p:cNvSpPr>
          <p:nvPr userDrawn="1"/>
        </p:nvSpPr>
        <p:spPr bwMode="auto">
          <a:xfrm>
            <a:off x="4147362" y="-3074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9" name="Freeform 220">
            <a:extLst>
              <a:ext uri="{FF2B5EF4-FFF2-40B4-BE49-F238E27FC236}">
                <a16:creationId xmlns:a16="http://schemas.microsoft.com/office/drawing/2014/main" id="{041F8D10-50D2-070D-6D09-C693A95DB085}"/>
              </a:ext>
            </a:extLst>
          </p:cNvPr>
          <p:cNvSpPr>
            <a:spLocks/>
          </p:cNvSpPr>
          <p:nvPr userDrawn="1"/>
        </p:nvSpPr>
        <p:spPr bwMode="auto">
          <a:xfrm rot="5400000">
            <a:off x="8646565" y="4371703"/>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 name="Grupo 4">
            <a:extLst>
              <a:ext uri="{FF2B5EF4-FFF2-40B4-BE49-F238E27FC236}">
                <a16:creationId xmlns:a16="http://schemas.microsoft.com/office/drawing/2014/main" id="{04E709FD-0C88-CF0C-D748-495AAD4731E0}"/>
              </a:ext>
            </a:extLst>
          </p:cNvPr>
          <p:cNvGrpSpPr/>
          <p:nvPr userDrawn="1"/>
        </p:nvGrpSpPr>
        <p:grpSpPr>
          <a:xfrm>
            <a:off x="299451" y="310078"/>
            <a:ext cx="8545096" cy="4523344"/>
            <a:chOff x="723900" y="552450"/>
            <a:chExt cx="7696200" cy="4038600"/>
          </a:xfrm>
        </p:grpSpPr>
        <p:sp>
          <p:nvSpPr>
            <p:cNvPr id="6" name="Rectángulo: esquinas redondeadas 5">
              <a:extLst>
                <a:ext uri="{FF2B5EF4-FFF2-40B4-BE49-F238E27FC236}">
                  <a16:creationId xmlns:a16="http://schemas.microsoft.com/office/drawing/2014/main" id="{7B0796A8-5163-249A-69DE-6E3DA6CA46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7" name="Conector recto 6">
              <a:extLst>
                <a:ext uri="{FF2B5EF4-FFF2-40B4-BE49-F238E27FC236}">
                  <a16:creationId xmlns:a16="http://schemas.microsoft.com/office/drawing/2014/main" id="{039A4B8B-C43C-59C9-C207-FBDB6D1B4E3A}"/>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 Placeholder 2">
            <a:extLst>
              <a:ext uri="{FF2B5EF4-FFF2-40B4-BE49-F238E27FC236}">
                <a16:creationId xmlns:a16="http://schemas.microsoft.com/office/drawing/2014/main" id="{1947A8CD-D7A8-58C3-41D5-536EA85DFB00}"/>
              </a:ext>
            </a:extLst>
          </p:cNvPr>
          <p:cNvSpPr>
            <a:spLocks noGrp="1"/>
          </p:cNvSpPr>
          <p:nvPr>
            <p:ph type="body" idx="1" hasCustomPrompt="1"/>
          </p:nvPr>
        </p:nvSpPr>
        <p:spPr>
          <a:xfrm>
            <a:off x="1729740" y="3767538"/>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F36E8C69-E5AF-44A9-61C2-D7EAE74AE689}"/>
              </a:ext>
            </a:extLst>
          </p:cNvPr>
          <p:cNvSpPr>
            <a:spLocks noGrp="1"/>
          </p:cNvSpPr>
          <p:nvPr>
            <p:ph type="body" idx="13" hasCustomPrompt="1"/>
          </p:nvPr>
        </p:nvSpPr>
        <p:spPr>
          <a:xfrm>
            <a:off x="1729740" y="3361055"/>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AC0F0680-65DE-EA4B-1174-AB5AE4B42F6C}"/>
              </a:ext>
            </a:extLst>
          </p:cNvPr>
          <p:cNvSpPr>
            <a:spLocks noGrp="1"/>
          </p:cNvSpPr>
          <p:nvPr>
            <p:ph type="body" idx="14" hasCustomPrompt="1"/>
          </p:nvPr>
        </p:nvSpPr>
        <p:spPr>
          <a:xfrm>
            <a:off x="4692562" y="3762232"/>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5A54DB53-3E0C-2A8A-C67D-EBB1D82BB1F0}"/>
              </a:ext>
            </a:extLst>
          </p:cNvPr>
          <p:cNvSpPr>
            <a:spLocks noGrp="1"/>
          </p:cNvSpPr>
          <p:nvPr>
            <p:ph type="body" idx="15" hasCustomPrompt="1"/>
          </p:nvPr>
        </p:nvSpPr>
        <p:spPr>
          <a:xfrm>
            <a:off x="4692562" y="3355749"/>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itle 1">
            <a:extLst>
              <a:ext uri="{FF2B5EF4-FFF2-40B4-BE49-F238E27FC236}">
                <a16:creationId xmlns:a16="http://schemas.microsoft.com/office/drawing/2014/main" id="{EE359D9C-EF91-174E-0130-D1CB6414F52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225853273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itle 1">
            <a:extLst>
              <a:ext uri="{FF2B5EF4-FFF2-40B4-BE49-F238E27FC236}">
                <a16:creationId xmlns:a16="http://schemas.microsoft.com/office/drawing/2014/main" id="{F7977DE4-965D-7AC7-D4CD-9F1917C8E1D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1" name="Text Placeholder 2">
            <a:extLst>
              <a:ext uri="{FF2B5EF4-FFF2-40B4-BE49-F238E27FC236}">
                <a16:creationId xmlns:a16="http://schemas.microsoft.com/office/drawing/2014/main" id="{B635EEB3-969E-0EF5-4159-2484C23A1026}"/>
              </a:ext>
            </a:extLst>
          </p:cNvPr>
          <p:cNvSpPr>
            <a:spLocks noGrp="1"/>
          </p:cNvSpPr>
          <p:nvPr>
            <p:ph type="body" idx="14"/>
          </p:nvPr>
        </p:nvSpPr>
        <p:spPr>
          <a:xfrm>
            <a:off x="907029" y="2584844"/>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2" name="Text Placeholder 2">
            <a:extLst>
              <a:ext uri="{FF2B5EF4-FFF2-40B4-BE49-F238E27FC236}">
                <a16:creationId xmlns:a16="http://schemas.microsoft.com/office/drawing/2014/main" id="{385262A7-9B9D-4709-D986-FB76B2CA45A5}"/>
              </a:ext>
            </a:extLst>
          </p:cNvPr>
          <p:cNvSpPr>
            <a:spLocks noGrp="1"/>
          </p:cNvSpPr>
          <p:nvPr>
            <p:ph type="body" idx="17"/>
          </p:nvPr>
        </p:nvSpPr>
        <p:spPr>
          <a:xfrm>
            <a:off x="3438834" y="258316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D24E4E1D-8AE9-2576-42D8-147AA0FE78E2}"/>
              </a:ext>
            </a:extLst>
          </p:cNvPr>
          <p:cNvSpPr>
            <a:spLocks noGrp="1"/>
          </p:cNvSpPr>
          <p:nvPr>
            <p:ph type="body" idx="19"/>
          </p:nvPr>
        </p:nvSpPr>
        <p:spPr>
          <a:xfrm>
            <a:off x="5991533" y="257901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29637E2B-CF48-C065-133B-ED8CEF6DCBC7}"/>
              </a:ext>
            </a:extLst>
          </p:cNvPr>
          <p:cNvSpPr>
            <a:spLocks noGrp="1"/>
          </p:cNvSpPr>
          <p:nvPr>
            <p:ph type="body" idx="1" hasCustomPrompt="1"/>
          </p:nvPr>
        </p:nvSpPr>
        <p:spPr>
          <a:xfrm>
            <a:off x="907029"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C4B036B-9E36-9341-207C-907B003EB667}"/>
              </a:ext>
            </a:extLst>
          </p:cNvPr>
          <p:cNvSpPr>
            <a:spLocks noGrp="1"/>
          </p:cNvSpPr>
          <p:nvPr>
            <p:ph type="body" idx="20" hasCustomPrompt="1"/>
          </p:nvPr>
        </p:nvSpPr>
        <p:spPr>
          <a:xfrm>
            <a:off x="3438834"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67139621-E8AE-0906-8A0B-DFCEE5DF0B9F}"/>
              </a:ext>
            </a:extLst>
          </p:cNvPr>
          <p:cNvSpPr>
            <a:spLocks noGrp="1"/>
          </p:cNvSpPr>
          <p:nvPr>
            <p:ph type="body" idx="21" hasCustomPrompt="1"/>
          </p:nvPr>
        </p:nvSpPr>
        <p:spPr>
          <a:xfrm>
            <a:off x="5991533"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07826145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four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E20A363-C94C-F3FA-D1E8-54328FDBD2D4}"/>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09392717-5DE9-BC08-7A60-AA9BBECE3ED5}"/>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 name="Freeform 235">
            <a:extLst>
              <a:ext uri="{FF2B5EF4-FFF2-40B4-BE49-F238E27FC236}">
                <a16:creationId xmlns:a16="http://schemas.microsoft.com/office/drawing/2014/main" id="{6567FC05-DCDD-3F65-D67F-BABC83F2A1C3}"/>
              </a:ext>
            </a:extLst>
          </p:cNvPr>
          <p:cNvSpPr>
            <a:spLocks/>
          </p:cNvSpPr>
          <p:nvPr userDrawn="1"/>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6" name="Grupo 5">
            <a:extLst>
              <a:ext uri="{FF2B5EF4-FFF2-40B4-BE49-F238E27FC236}">
                <a16:creationId xmlns:a16="http://schemas.microsoft.com/office/drawing/2014/main" id="{9394B7D9-D94C-CE6B-0826-EF2BDD8BA437}"/>
              </a:ext>
            </a:extLst>
          </p:cNvPr>
          <p:cNvGrpSpPr/>
          <p:nvPr userDrawn="1"/>
        </p:nvGrpSpPr>
        <p:grpSpPr>
          <a:xfrm>
            <a:off x="299451" y="310078"/>
            <a:ext cx="8545096" cy="4523344"/>
            <a:chOff x="723900" y="552450"/>
            <a:chExt cx="7696200" cy="4038600"/>
          </a:xfrm>
        </p:grpSpPr>
        <p:sp>
          <p:nvSpPr>
            <p:cNvPr id="7" name="Rectángulo: esquinas redondeadas 6">
              <a:extLst>
                <a:ext uri="{FF2B5EF4-FFF2-40B4-BE49-F238E27FC236}">
                  <a16:creationId xmlns:a16="http://schemas.microsoft.com/office/drawing/2014/main" id="{4EF18B02-83C9-2446-216F-2E7FB9B21F7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8" name="Conector recto 7">
              <a:extLst>
                <a:ext uri="{FF2B5EF4-FFF2-40B4-BE49-F238E27FC236}">
                  <a16:creationId xmlns:a16="http://schemas.microsoft.com/office/drawing/2014/main" id="{7358E689-D811-E150-7676-0972020A137B}"/>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 Placeholder 2">
            <a:extLst>
              <a:ext uri="{FF2B5EF4-FFF2-40B4-BE49-F238E27FC236}">
                <a16:creationId xmlns:a16="http://schemas.microsoft.com/office/drawing/2014/main" id="{1FDDC221-102F-FB7F-478D-25FCB678425F}"/>
              </a:ext>
            </a:extLst>
          </p:cNvPr>
          <p:cNvSpPr>
            <a:spLocks noGrp="1"/>
          </p:cNvSpPr>
          <p:nvPr>
            <p:ph type="body" idx="1"/>
          </p:nvPr>
        </p:nvSpPr>
        <p:spPr>
          <a:xfrm>
            <a:off x="1491178" y="1593248"/>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3C345FE3-B0C3-F292-759C-A6CA95244A50}"/>
              </a:ext>
            </a:extLst>
          </p:cNvPr>
          <p:cNvSpPr>
            <a:spLocks noGrp="1"/>
          </p:cNvSpPr>
          <p:nvPr>
            <p:ph type="body" idx="13" hasCustomPrompt="1"/>
          </p:nvPr>
        </p:nvSpPr>
        <p:spPr>
          <a:xfrm>
            <a:off x="1491178" y="1245143"/>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1" name="Title 1">
            <a:extLst>
              <a:ext uri="{FF2B5EF4-FFF2-40B4-BE49-F238E27FC236}">
                <a16:creationId xmlns:a16="http://schemas.microsoft.com/office/drawing/2014/main" id="{81520E19-E762-713C-5741-6A87FD16666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2" name="Text Placeholder 2">
            <a:extLst>
              <a:ext uri="{FF2B5EF4-FFF2-40B4-BE49-F238E27FC236}">
                <a16:creationId xmlns:a16="http://schemas.microsoft.com/office/drawing/2014/main" id="{5D523EFD-6CD9-498E-11A4-82B36FBC547E}"/>
              </a:ext>
            </a:extLst>
          </p:cNvPr>
          <p:cNvSpPr>
            <a:spLocks noGrp="1"/>
          </p:cNvSpPr>
          <p:nvPr>
            <p:ph type="body" idx="16" hasCustomPrompt="1"/>
          </p:nvPr>
        </p:nvSpPr>
        <p:spPr>
          <a:xfrm>
            <a:off x="1491178" y="2127332"/>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0C2DA9EF-AC8A-F02F-C2C9-88C4944DE5BD}"/>
              </a:ext>
            </a:extLst>
          </p:cNvPr>
          <p:cNvSpPr>
            <a:spLocks noGrp="1"/>
          </p:cNvSpPr>
          <p:nvPr>
            <p:ph type="body" idx="15"/>
          </p:nvPr>
        </p:nvSpPr>
        <p:spPr>
          <a:xfrm>
            <a:off x="1491178" y="2475437"/>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BD84287B-7747-1899-BA22-C3A15D04FC77}"/>
              </a:ext>
            </a:extLst>
          </p:cNvPr>
          <p:cNvSpPr>
            <a:spLocks noGrp="1"/>
          </p:cNvSpPr>
          <p:nvPr>
            <p:ph type="body" idx="21"/>
          </p:nvPr>
        </p:nvSpPr>
        <p:spPr>
          <a:xfrm>
            <a:off x="1491178" y="3357626"/>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311FCFF-D1E0-9ADB-5786-DB787A8715F3}"/>
              </a:ext>
            </a:extLst>
          </p:cNvPr>
          <p:cNvSpPr>
            <a:spLocks noGrp="1"/>
          </p:cNvSpPr>
          <p:nvPr>
            <p:ph type="body" idx="22" hasCustomPrompt="1"/>
          </p:nvPr>
        </p:nvSpPr>
        <p:spPr>
          <a:xfrm>
            <a:off x="1491178" y="300952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7FEDB3D2-938F-C8F7-D891-891E2D43B7B2}"/>
              </a:ext>
            </a:extLst>
          </p:cNvPr>
          <p:cNvSpPr>
            <a:spLocks noGrp="1"/>
          </p:cNvSpPr>
          <p:nvPr>
            <p:ph type="body" idx="18"/>
          </p:nvPr>
        </p:nvSpPr>
        <p:spPr>
          <a:xfrm>
            <a:off x="1491178" y="4239815"/>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F8E0CC2-C904-3931-3E7D-1D15C35F6E51}"/>
              </a:ext>
            </a:extLst>
          </p:cNvPr>
          <p:cNvSpPr>
            <a:spLocks noGrp="1"/>
          </p:cNvSpPr>
          <p:nvPr>
            <p:ph type="body" idx="19" hasCustomPrompt="1"/>
          </p:nvPr>
        </p:nvSpPr>
        <p:spPr>
          <a:xfrm>
            <a:off x="1491178" y="389171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7915117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485C855-1CF0-E701-30AC-F2CFBF0A9FE0}"/>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9" name="Freeform 329">
            <a:extLst>
              <a:ext uri="{FF2B5EF4-FFF2-40B4-BE49-F238E27FC236}">
                <a16:creationId xmlns:a16="http://schemas.microsoft.com/office/drawing/2014/main" id="{FB346C95-B5DB-DDB8-C603-EAFB51C2ABB6}"/>
              </a:ext>
            </a:extLst>
          </p:cNvPr>
          <p:cNvSpPr>
            <a:spLocks/>
          </p:cNvSpPr>
          <p:nvPr userDrawn="1"/>
        </p:nvSpPr>
        <p:spPr bwMode="auto">
          <a:xfrm>
            <a:off x="2047639" y="-154093"/>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220">
            <a:extLst>
              <a:ext uri="{FF2B5EF4-FFF2-40B4-BE49-F238E27FC236}">
                <a16:creationId xmlns:a16="http://schemas.microsoft.com/office/drawing/2014/main" id="{E5CD35FF-77DB-6824-9B0B-37629BF5BE31}"/>
              </a:ext>
            </a:extLst>
          </p:cNvPr>
          <p:cNvSpPr>
            <a:spLocks/>
          </p:cNvSpPr>
          <p:nvPr userDrawn="1"/>
        </p:nvSpPr>
        <p:spPr bwMode="auto">
          <a:xfrm rot="5400000">
            <a:off x="-202241" y="147930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2" name="Grupo 11">
            <a:extLst>
              <a:ext uri="{FF2B5EF4-FFF2-40B4-BE49-F238E27FC236}">
                <a16:creationId xmlns:a16="http://schemas.microsoft.com/office/drawing/2014/main" id="{D6F35635-2CE1-6763-EDB6-DAA2AABB13F3}"/>
              </a:ext>
            </a:extLst>
          </p:cNvPr>
          <p:cNvGrpSpPr/>
          <p:nvPr userDrawn="1"/>
        </p:nvGrpSpPr>
        <p:grpSpPr>
          <a:xfrm>
            <a:off x="299451" y="310078"/>
            <a:ext cx="8545096" cy="4523344"/>
            <a:chOff x="723900" y="552450"/>
            <a:chExt cx="7696200" cy="4038600"/>
          </a:xfrm>
        </p:grpSpPr>
        <p:sp>
          <p:nvSpPr>
            <p:cNvPr id="13" name="Rectángulo: esquinas redondeadas 12">
              <a:extLst>
                <a:ext uri="{FF2B5EF4-FFF2-40B4-BE49-F238E27FC236}">
                  <a16:creationId xmlns:a16="http://schemas.microsoft.com/office/drawing/2014/main" id="{2662E079-0C44-1993-CBB3-518C68CC4E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4" name="Conector recto 13">
              <a:extLst>
                <a:ext uri="{FF2B5EF4-FFF2-40B4-BE49-F238E27FC236}">
                  <a16:creationId xmlns:a16="http://schemas.microsoft.com/office/drawing/2014/main" id="{FDB80432-FFE0-7959-DF20-7D8D0A88CB9C}"/>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1C76BAE8-D06D-79DD-F7E0-C0C20BB12E3D}"/>
              </a:ext>
            </a:extLst>
          </p:cNvPr>
          <p:cNvSpPr>
            <a:spLocks noGrp="1"/>
          </p:cNvSpPr>
          <p:nvPr>
            <p:ph type="title"/>
          </p:nvPr>
        </p:nvSpPr>
        <p:spPr>
          <a:xfrm>
            <a:off x="3335803" y="1721060"/>
            <a:ext cx="3962400" cy="1327160"/>
          </a:xfrm>
        </p:spPr>
        <p:txBody>
          <a:bodyPr anchor="b">
            <a:noAutofit/>
          </a:bodyPr>
          <a:lstStyle>
            <a:lvl1pPr algn="l">
              <a:defRPr sz="4400" b="1">
                <a:solidFill>
                  <a:schemeClr val="tx1"/>
                </a:solidFill>
              </a:defRPr>
            </a:lvl1pPr>
          </a:lstStyle>
          <a:p>
            <a:r>
              <a:rPr lang="en-US" dirty="0"/>
              <a:t>Click to edit Master title style</a:t>
            </a:r>
          </a:p>
        </p:txBody>
      </p:sp>
      <p:sp>
        <p:nvSpPr>
          <p:cNvPr id="16" name="Text Placeholder 2">
            <a:extLst>
              <a:ext uri="{FF2B5EF4-FFF2-40B4-BE49-F238E27FC236}">
                <a16:creationId xmlns:a16="http://schemas.microsoft.com/office/drawing/2014/main" id="{7DF2EB6B-DB6C-66C5-1F31-C439523CD967}"/>
              </a:ext>
            </a:extLst>
          </p:cNvPr>
          <p:cNvSpPr>
            <a:spLocks noGrp="1"/>
          </p:cNvSpPr>
          <p:nvPr>
            <p:ph type="body" idx="1"/>
          </p:nvPr>
        </p:nvSpPr>
        <p:spPr>
          <a:xfrm>
            <a:off x="3335803" y="2914092"/>
            <a:ext cx="3962400" cy="429870"/>
          </a:xfrm>
        </p:spPr>
        <p:txBody>
          <a:bodyPr>
            <a:no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95843F3-6B6C-C9D5-876C-88E40AAA3ADC}"/>
              </a:ext>
            </a:extLst>
          </p:cNvPr>
          <p:cNvSpPr>
            <a:spLocks noGrp="1"/>
          </p:cNvSpPr>
          <p:nvPr>
            <p:ph type="body" idx="23" hasCustomPrompt="1"/>
          </p:nvPr>
        </p:nvSpPr>
        <p:spPr>
          <a:xfrm>
            <a:off x="1545243" y="2230162"/>
            <a:ext cx="1380837" cy="722587"/>
          </a:xfrm>
        </p:spPr>
        <p:txBody>
          <a:bodyPr anchor="ctr">
            <a:noAutofit/>
          </a:bodyPr>
          <a:lstStyle>
            <a:lvl1pPr marL="0" indent="0" algn="ctr">
              <a:buNone/>
              <a:defRPr sz="44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2281219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lte and six columns">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72FDC6-F5F5-8605-6B0F-4BE5F6E00CB1}"/>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3516246" y="2327325"/>
            <a:ext cx="2211091"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3511807" y="1981998"/>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992098" y="1981998"/>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5992100" y="2327324"/>
            <a:ext cx="2159739" cy="505571"/>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2" name="Text Placeholder 2">
            <a:extLst>
              <a:ext uri="{FF2B5EF4-FFF2-40B4-BE49-F238E27FC236}">
                <a16:creationId xmlns:a16="http://schemas.microsoft.com/office/drawing/2014/main" id="{E24B2DD1-582E-877A-9D6B-9C053362FCD0}"/>
              </a:ext>
            </a:extLst>
          </p:cNvPr>
          <p:cNvSpPr>
            <a:spLocks noGrp="1"/>
          </p:cNvSpPr>
          <p:nvPr>
            <p:ph type="body" idx="23"/>
          </p:nvPr>
        </p:nvSpPr>
        <p:spPr>
          <a:xfrm>
            <a:off x="1031516" y="2327325"/>
            <a:ext cx="2212240"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3" name="Text Placeholder 2">
            <a:extLst>
              <a:ext uri="{FF2B5EF4-FFF2-40B4-BE49-F238E27FC236}">
                <a16:creationId xmlns:a16="http://schemas.microsoft.com/office/drawing/2014/main" id="{035E0F6A-A268-5535-7EEE-3B0A64853FF8}"/>
              </a:ext>
            </a:extLst>
          </p:cNvPr>
          <p:cNvSpPr>
            <a:spLocks noGrp="1"/>
          </p:cNvSpPr>
          <p:nvPr>
            <p:ph type="body" idx="24"/>
          </p:nvPr>
        </p:nvSpPr>
        <p:spPr>
          <a:xfrm>
            <a:off x="1031516" y="1979221"/>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4" name="Text Placeholder 2">
            <a:extLst>
              <a:ext uri="{FF2B5EF4-FFF2-40B4-BE49-F238E27FC236}">
                <a16:creationId xmlns:a16="http://schemas.microsoft.com/office/drawing/2014/main" id="{9E870BDF-2E51-2ED6-A6D3-EEB166F48BD0}"/>
              </a:ext>
            </a:extLst>
          </p:cNvPr>
          <p:cNvSpPr>
            <a:spLocks noGrp="1"/>
          </p:cNvSpPr>
          <p:nvPr>
            <p:ph type="body" idx="25"/>
          </p:nvPr>
        </p:nvSpPr>
        <p:spPr>
          <a:xfrm>
            <a:off x="3511993" y="3809637"/>
            <a:ext cx="221072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5" name="Text Placeholder 2">
            <a:extLst>
              <a:ext uri="{FF2B5EF4-FFF2-40B4-BE49-F238E27FC236}">
                <a16:creationId xmlns:a16="http://schemas.microsoft.com/office/drawing/2014/main" id="{5452AA52-994E-768E-A2D7-1E10BFD8A455}"/>
              </a:ext>
            </a:extLst>
          </p:cNvPr>
          <p:cNvSpPr>
            <a:spLocks noGrp="1"/>
          </p:cNvSpPr>
          <p:nvPr>
            <p:ph type="body" idx="26"/>
          </p:nvPr>
        </p:nvSpPr>
        <p:spPr>
          <a:xfrm>
            <a:off x="3516246" y="3461533"/>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6" name="Text Placeholder 2">
            <a:extLst>
              <a:ext uri="{FF2B5EF4-FFF2-40B4-BE49-F238E27FC236}">
                <a16:creationId xmlns:a16="http://schemas.microsoft.com/office/drawing/2014/main" id="{5CB33AD6-6360-3838-C72D-2F42DB8F143F}"/>
              </a:ext>
            </a:extLst>
          </p:cNvPr>
          <p:cNvSpPr>
            <a:spLocks noGrp="1"/>
          </p:cNvSpPr>
          <p:nvPr>
            <p:ph type="body" idx="27"/>
          </p:nvPr>
        </p:nvSpPr>
        <p:spPr>
          <a:xfrm>
            <a:off x="5992098" y="3461533"/>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7" name="Text Placeholder 2">
            <a:extLst>
              <a:ext uri="{FF2B5EF4-FFF2-40B4-BE49-F238E27FC236}">
                <a16:creationId xmlns:a16="http://schemas.microsoft.com/office/drawing/2014/main" id="{74D574C4-11FB-3AF2-B5C4-0D486EA2AE44}"/>
              </a:ext>
            </a:extLst>
          </p:cNvPr>
          <p:cNvSpPr>
            <a:spLocks noGrp="1"/>
          </p:cNvSpPr>
          <p:nvPr>
            <p:ph type="body" idx="28"/>
          </p:nvPr>
        </p:nvSpPr>
        <p:spPr>
          <a:xfrm>
            <a:off x="5992098" y="3809636"/>
            <a:ext cx="2159741" cy="511125"/>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8" name="Text Placeholder 2">
            <a:extLst>
              <a:ext uri="{FF2B5EF4-FFF2-40B4-BE49-F238E27FC236}">
                <a16:creationId xmlns:a16="http://schemas.microsoft.com/office/drawing/2014/main" id="{7902EB17-4D85-E150-D09E-38904AA5EFC2}"/>
              </a:ext>
            </a:extLst>
          </p:cNvPr>
          <p:cNvSpPr>
            <a:spLocks noGrp="1"/>
          </p:cNvSpPr>
          <p:nvPr>
            <p:ph type="body" idx="29"/>
          </p:nvPr>
        </p:nvSpPr>
        <p:spPr>
          <a:xfrm>
            <a:off x="1031518" y="3809637"/>
            <a:ext cx="221109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9" name="Text Placeholder 2">
            <a:extLst>
              <a:ext uri="{FF2B5EF4-FFF2-40B4-BE49-F238E27FC236}">
                <a16:creationId xmlns:a16="http://schemas.microsoft.com/office/drawing/2014/main" id="{E239E469-A447-CDCA-C681-28B5011B16CA}"/>
              </a:ext>
            </a:extLst>
          </p:cNvPr>
          <p:cNvSpPr>
            <a:spLocks noGrp="1"/>
          </p:cNvSpPr>
          <p:nvPr>
            <p:ph type="body" idx="30"/>
          </p:nvPr>
        </p:nvSpPr>
        <p:spPr>
          <a:xfrm>
            <a:off x="1031516" y="3461533"/>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18083862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5" name="Freeform 233">
            <a:extLst>
              <a:ext uri="{FF2B5EF4-FFF2-40B4-BE49-F238E27FC236}">
                <a16:creationId xmlns:a16="http://schemas.microsoft.com/office/drawing/2014/main" id="{D9A89C99-5E2F-A145-207C-1D4163601D7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329">
            <a:extLst>
              <a:ext uri="{FF2B5EF4-FFF2-40B4-BE49-F238E27FC236}">
                <a16:creationId xmlns:a16="http://schemas.microsoft.com/office/drawing/2014/main" id="{DFB07863-871B-BCAB-9393-AC5D3AEF4426}"/>
              </a:ext>
            </a:extLst>
          </p:cNvPr>
          <p:cNvSpPr>
            <a:spLocks/>
          </p:cNvSpPr>
          <p:nvPr userDrawn="1"/>
        </p:nvSpPr>
        <p:spPr bwMode="auto">
          <a:xfrm>
            <a:off x="7998784" y="227605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220">
            <a:extLst>
              <a:ext uri="{FF2B5EF4-FFF2-40B4-BE49-F238E27FC236}">
                <a16:creationId xmlns:a16="http://schemas.microsoft.com/office/drawing/2014/main" id="{28EE5968-DDB9-D789-FF3E-6EF6AF7B69EE}"/>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328002548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ground 1">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233">
            <a:extLst>
              <a:ext uri="{FF2B5EF4-FFF2-40B4-BE49-F238E27FC236}">
                <a16:creationId xmlns:a16="http://schemas.microsoft.com/office/drawing/2014/main" id="{52C7D299-01E9-4281-FFE2-73EED37401DE}"/>
              </a:ext>
            </a:extLst>
          </p:cNvPr>
          <p:cNvSpPr>
            <a:spLocks/>
          </p:cNvSpPr>
          <p:nvPr userDrawn="1"/>
        </p:nvSpPr>
        <p:spPr bwMode="auto">
          <a:xfrm>
            <a:off x="7065777" y="5039083"/>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 name="Freeform 235">
            <a:extLst>
              <a:ext uri="{FF2B5EF4-FFF2-40B4-BE49-F238E27FC236}">
                <a16:creationId xmlns:a16="http://schemas.microsoft.com/office/drawing/2014/main" id="{5D6E6DAC-9D99-91F4-4247-FE00B0DE20E1}"/>
              </a:ext>
            </a:extLst>
          </p:cNvPr>
          <p:cNvSpPr>
            <a:spLocks/>
          </p:cNvSpPr>
          <p:nvPr userDrawn="1"/>
        </p:nvSpPr>
        <p:spPr bwMode="auto">
          <a:xfrm>
            <a:off x="4236763" y="-5975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621680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ody">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03BB3D2-52C1-9491-5DCE-0DB9CA96C577}"/>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Freeform 329">
            <a:extLst>
              <a:ext uri="{FF2B5EF4-FFF2-40B4-BE49-F238E27FC236}">
                <a16:creationId xmlns:a16="http://schemas.microsoft.com/office/drawing/2014/main" id="{D23DC2EC-7955-5AAF-88FF-B286E00E6047}"/>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9" name="Grupo 8">
            <a:extLst>
              <a:ext uri="{FF2B5EF4-FFF2-40B4-BE49-F238E27FC236}">
                <a16:creationId xmlns:a16="http://schemas.microsoft.com/office/drawing/2014/main" id="{ED3C62A7-6974-9CAF-C95C-270BCF7A8F6E}"/>
              </a:ext>
            </a:extLst>
          </p:cNvPr>
          <p:cNvGrpSpPr/>
          <p:nvPr userDrawn="1"/>
        </p:nvGrpSpPr>
        <p:grpSpPr>
          <a:xfrm>
            <a:off x="8026882" y="2780626"/>
            <a:ext cx="1199268" cy="599634"/>
            <a:chOff x="5638801" y="2709863"/>
            <a:chExt cx="495300" cy="247650"/>
          </a:xfrm>
        </p:grpSpPr>
        <p:sp>
          <p:nvSpPr>
            <p:cNvPr id="10" name="Freeform 175">
              <a:extLst>
                <a:ext uri="{FF2B5EF4-FFF2-40B4-BE49-F238E27FC236}">
                  <a16:creationId xmlns:a16="http://schemas.microsoft.com/office/drawing/2014/main" id="{75DDB757-69B3-B9A5-7AD3-FFDBBCE670A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178">
              <a:extLst>
                <a:ext uri="{FF2B5EF4-FFF2-40B4-BE49-F238E27FC236}">
                  <a16:creationId xmlns:a16="http://schemas.microsoft.com/office/drawing/2014/main" id="{0E3AEA28-4543-E608-7138-208B1878A74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nvGrpSpPr>
          <p:cNvPr id="13" name="Grupo 12">
            <a:extLst>
              <a:ext uri="{FF2B5EF4-FFF2-40B4-BE49-F238E27FC236}">
                <a16:creationId xmlns:a16="http://schemas.microsoft.com/office/drawing/2014/main" id="{E9B987DA-A8B9-45E2-E85C-652093C6EE4D}"/>
              </a:ext>
            </a:extLst>
          </p:cNvPr>
          <p:cNvGrpSpPr/>
          <p:nvPr userDrawn="1"/>
        </p:nvGrpSpPr>
        <p:grpSpPr>
          <a:xfrm>
            <a:off x="299451" y="310078"/>
            <a:ext cx="8545096" cy="4523344"/>
            <a:chOff x="723900" y="552450"/>
            <a:chExt cx="7696200" cy="4038600"/>
          </a:xfrm>
        </p:grpSpPr>
        <p:sp>
          <p:nvSpPr>
            <p:cNvPr id="14" name="Rectángulo: esquinas redondeadas 13">
              <a:extLst>
                <a:ext uri="{FF2B5EF4-FFF2-40B4-BE49-F238E27FC236}">
                  <a16:creationId xmlns:a16="http://schemas.microsoft.com/office/drawing/2014/main" id="{4A2FF7E2-606E-1FAB-29EF-2EB24C62D635}"/>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5" name="Conector recto 14">
              <a:extLst>
                <a:ext uri="{FF2B5EF4-FFF2-40B4-BE49-F238E27FC236}">
                  <a16:creationId xmlns:a16="http://schemas.microsoft.com/office/drawing/2014/main" id="{37DB7D77-3D51-C0F2-2246-AD80AB8A6105}"/>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723900" y="589879"/>
            <a:ext cx="7696200" cy="367298"/>
          </a:xfrm>
        </p:spPr>
        <p:txBody>
          <a:bodyPr/>
          <a:lstStyle>
            <a:lvl1pPr algn="ctr">
              <a:defRPr b="1">
                <a:latin typeface="+mj-l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67919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069195C-32A6-B8A9-6A7A-D60B5510E4DD}"/>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2" name="Grupo 1">
            <a:extLst>
              <a:ext uri="{FF2B5EF4-FFF2-40B4-BE49-F238E27FC236}">
                <a16:creationId xmlns:a16="http://schemas.microsoft.com/office/drawing/2014/main" id="{8AC5B578-9C65-DC19-CE10-E901CB124CF1}"/>
              </a:ext>
            </a:extLst>
          </p:cNvPr>
          <p:cNvGrpSpPr/>
          <p:nvPr userDrawn="1"/>
        </p:nvGrpSpPr>
        <p:grpSpPr>
          <a:xfrm>
            <a:off x="-318957" y="-319344"/>
            <a:ext cx="812385" cy="815360"/>
            <a:chOff x="2759075" y="2149476"/>
            <a:chExt cx="433388" cy="434975"/>
          </a:xfrm>
        </p:grpSpPr>
        <p:sp>
          <p:nvSpPr>
            <p:cNvPr id="3" name="Freeform 236">
              <a:extLst>
                <a:ext uri="{FF2B5EF4-FFF2-40B4-BE49-F238E27FC236}">
                  <a16:creationId xmlns:a16="http://schemas.microsoft.com/office/drawing/2014/main" id="{D118D3B1-7FB4-D52F-ECB8-12AFFC6361E4}"/>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 name="Freeform 230">
              <a:extLst>
                <a:ext uri="{FF2B5EF4-FFF2-40B4-BE49-F238E27FC236}">
                  <a16:creationId xmlns:a16="http://schemas.microsoft.com/office/drawing/2014/main" id="{EC69C536-7C11-993B-C77E-39E5DF243AD7}"/>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5" name="Freeform 220">
            <a:extLst>
              <a:ext uri="{FF2B5EF4-FFF2-40B4-BE49-F238E27FC236}">
                <a16:creationId xmlns:a16="http://schemas.microsoft.com/office/drawing/2014/main" id="{A523B018-3EB9-B3AB-E311-6069BF0A7327}"/>
              </a:ext>
            </a:extLst>
          </p:cNvPr>
          <p:cNvSpPr>
            <a:spLocks/>
          </p:cNvSpPr>
          <p:nvPr userDrawn="1"/>
        </p:nvSpPr>
        <p:spPr bwMode="auto">
          <a:xfrm rot="5400000">
            <a:off x="8653558" y="143466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8" name="Grupo 7">
            <a:extLst>
              <a:ext uri="{FF2B5EF4-FFF2-40B4-BE49-F238E27FC236}">
                <a16:creationId xmlns:a16="http://schemas.microsoft.com/office/drawing/2014/main" id="{1E2601FC-2D04-BC28-8A5A-808E347DCF1A}"/>
              </a:ext>
            </a:extLst>
          </p:cNvPr>
          <p:cNvGrpSpPr/>
          <p:nvPr userDrawn="1"/>
        </p:nvGrpSpPr>
        <p:grpSpPr>
          <a:xfrm>
            <a:off x="299451" y="310078"/>
            <a:ext cx="8545096" cy="4523344"/>
            <a:chOff x="723900" y="552450"/>
            <a:chExt cx="7696200" cy="4038600"/>
          </a:xfrm>
        </p:grpSpPr>
        <p:sp>
          <p:nvSpPr>
            <p:cNvPr id="9" name="Rectángulo: esquinas redondeadas 8">
              <a:extLst>
                <a:ext uri="{FF2B5EF4-FFF2-40B4-BE49-F238E27FC236}">
                  <a16:creationId xmlns:a16="http://schemas.microsoft.com/office/drawing/2014/main" id="{923D1646-97F4-2F2E-2D26-09C2945E3F3E}"/>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0" name="Conector recto 9">
              <a:extLst>
                <a:ext uri="{FF2B5EF4-FFF2-40B4-BE49-F238E27FC236}">
                  <a16:creationId xmlns:a16="http://schemas.microsoft.com/office/drawing/2014/main" id="{08A3CD22-0EB0-677B-F3A2-4562A19B6BBF}"/>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 Placeholder 2">
            <a:extLst>
              <a:ext uri="{FF2B5EF4-FFF2-40B4-BE49-F238E27FC236}">
                <a16:creationId xmlns:a16="http://schemas.microsoft.com/office/drawing/2014/main" id="{EEB61C7D-7290-AF2C-F2B8-B37E68BB2AC4}"/>
              </a:ext>
            </a:extLst>
          </p:cNvPr>
          <p:cNvSpPr>
            <a:spLocks noGrp="1"/>
          </p:cNvSpPr>
          <p:nvPr>
            <p:ph type="body" idx="1" hasCustomPrompt="1"/>
          </p:nvPr>
        </p:nvSpPr>
        <p:spPr>
          <a:xfrm>
            <a:off x="1196340" y="3153493"/>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EE7187E3-3A2B-6DD3-D916-DE0D884CD711}"/>
              </a:ext>
            </a:extLst>
          </p:cNvPr>
          <p:cNvSpPr>
            <a:spLocks noGrp="1"/>
          </p:cNvSpPr>
          <p:nvPr>
            <p:ph type="body" idx="13" hasCustomPrompt="1"/>
          </p:nvPr>
        </p:nvSpPr>
        <p:spPr>
          <a:xfrm>
            <a:off x="1196340" y="2747010"/>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490B76A2-9E01-03E3-53E7-1DAFAF070B74}"/>
              </a:ext>
            </a:extLst>
          </p:cNvPr>
          <p:cNvSpPr>
            <a:spLocks noGrp="1"/>
          </p:cNvSpPr>
          <p:nvPr>
            <p:ph type="body" idx="14" hasCustomPrompt="1"/>
          </p:nvPr>
        </p:nvSpPr>
        <p:spPr>
          <a:xfrm>
            <a:off x="4700182" y="3148187"/>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E7B32BB-BE3D-B0CA-248A-0DE194B1C153}"/>
              </a:ext>
            </a:extLst>
          </p:cNvPr>
          <p:cNvSpPr>
            <a:spLocks noGrp="1"/>
          </p:cNvSpPr>
          <p:nvPr>
            <p:ph type="body" idx="15" hasCustomPrompt="1"/>
          </p:nvPr>
        </p:nvSpPr>
        <p:spPr>
          <a:xfrm>
            <a:off x="4700182" y="2741704"/>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itle 1">
            <a:extLst>
              <a:ext uri="{FF2B5EF4-FFF2-40B4-BE49-F238E27FC236}">
                <a16:creationId xmlns:a16="http://schemas.microsoft.com/office/drawing/2014/main" id="{A9A1A716-B4DE-A740-0591-00AAA2C838D3}"/>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823529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BFCD41F-BF1D-384F-680A-0B312130F2D3}"/>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6" name="Grupo 5">
            <a:extLst>
              <a:ext uri="{FF2B5EF4-FFF2-40B4-BE49-F238E27FC236}">
                <a16:creationId xmlns:a16="http://schemas.microsoft.com/office/drawing/2014/main" id="{9591ACFD-B26E-3403-21F2-BEBEF0F653E7}"/>
              </a:ext>
            </a:extLst>
          </p:cNvPr>
          <p:cNvGrpSpPr/>
          <p:nvPr userDrawn="1"/>
        </p:nvGrpSpPr>
        <p:grpSpPr>
          <a:xfrm>
            <a:off x="8982561" y="1860186"/>
            <a:ext cx="812385" cy="815360"/>
            <a:chOff x="2759075" y="2149476"/>
            <a:chExt cx="433388" cy="434975"/>
          </a:xfrm>
        </p:grpSpPr>
        <p:sp>
          <p:nvSpPr>
            <p:cNvPr id="10" name="Freeform 236">
              <a:extLst>
                <a:ext uri="{FF2B5EF4-FFF2-40B4-BE49-F238E27FC236}">
                  <a16:creationId xmlns:a16="http://schemas.microsoft.com/office/drawing/2014/main" id="{1335EDD7-F86C-6BA2-9037-AADFDF3FA4F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230">
              <a:extLst>
                <a:ext uri="{FF2B5EF4-FFF2-40B4-BE49-F238E27FC236}">
                  <a16:creationId xmlns:a16="http://schemas.microsoft.com/office/drawing/2014/main" id="{7AB8AD97-3F99-0752-E9CF-5B14B821349A}"/>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13" name="Freeform 220">
            <a:extLst>
              <a:ext uri="{FF2B5EF4-FFF2-40B4-BE49-F238E27FC236}">
                <a16:creationId xmlns:a16="http://schemas.microsoft.com/office/drawing/2014/main" id="{5E5A2BD9-A255-23CC-0946-DC680109E106}"/>
              </a:ext>
            </a:extLst>
          </p:cNvPr>
          <p:cNvSpPr>
            <a:spLocks/>
          </p:cNvSpPr>
          <p:nvPr userDrawn="1"/>
        </p:nvSpPr>
        <p:spPr bwMode="auto">
          <a:xfrm rot="5400000">
            <a:off x="-254725" y="1702867"/>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3685686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column text">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17FAC7B-CC07-86DF-BBFF-56CF401844BF}"/>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3" name="Freeform 233">
            <a:extLst>
              <a:ext uri="{FF2B5EF4-FFF2-40B4-BE49-F238E27FC236}">
                <a16:creationId xmlns:a16="http://schemas.microsoft.com/office/drawing/2014/main" id="{A5533A0A-90B0-5788-574D-CBADABC4F14D}"/>
              </a:ext>
            </a:extLst>
          </p:cNvPr>
          <p:cNvSpPr>
            <a:spLocks/>
          </p:cNvSpPr>
          <p:nvPr userDrawn="1"/>
        </p:nvSpPr>
        <p:spPr bwMode="auto">
          <a:xfrm>
            <a:off x="8313354" y="41518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4" name="Freeform 329">
            <a:extLst>
              <a:ext uri="{FF2B5EF4-FFF2-40B4-BE49-F238E27FC236}">
                <a16:creationId xmlns:a16="http://schemas.microsoft.com/office/drawing/2014/main" id="{A4927E1B-6DAD-9A91-222E-D0EF7770C880}"/>
              </a:ext>
            </a:extLst>
          </p:cNvPr>
          <p:cNvSpPr>
            <a:spLocks/>
          </p:cNvSpPr>
          <p:nvPr userDrawn="1"/>
        </p:nvSpPr>
        <p:spPr bwMode="auto">
          <a:xfrm>
            <a:off x="-336312" y="-8279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8" name="Grupo 17">
            <a:extLst>
              <a:ext uri="{FF2B5EF4-FFF2-40B4-BE49-F238E27FC236}">
                <a16:creationId xmlns:a16="http://schemas.microsoft.com/office/drawing/2014/main" id="{2AED0AEE-C2DE-CBB3-8DA8-777F3558EDEB}"/>
              </a:ext>
            </a:extLst>
          </p:cNvPr>
          <p:cNvGrpSpPr/>
          <p:nvPr userDrawn="1"/>
        </p:nvGrpSpPr>
        <p:grpSpPr>
          <a:xfrm>
            <a:off x="299451" y="310078"/>
            <a:ext cx="8545096" cy="4523344"/>
            <a:chOff x="723900" y="552450"/>
            <a:chExt cx="7696200" cy="4038600"/>
          </a:xfrm>
        </p:grpSpPr>
        <p:sp>
          <p:nvSpPr>
            <p:cNvPr id="19" name="Rectángulo: esquinas redondeadas 18">
              <a:extLst>
                <a:ext uri="{FF2B5EF4-FFF2-40B4-BE49-F238E27FC236}">
                  <a16:creationId xmlns:a16="http://schemas.microsoft.com/office/drawing/2014/main" id="{64955722-9561-363B-B961-A501CE7426D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20" name="Conector recto 19">
              <a:extLst>
                <a:ext uri="{FF2B5EF4-FFF2-40B4-BE49-F238E27FC236}">
                  <a16:creationId xmlns:a16="http://schemas.microsoft.com/office/drawing/2014/main" id="{3E542650-A203-5AC9-6A85-5D4D414D6B3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Content Placeholder 3">
            <a:extLst>
              <a:ext uri="{FF2B5EF4-FFF2-40B4-BE49-F238E27FC236}">
                <a16:creationId xmlns:a16="http://schemas.microsoft.com/office/drawing/2014/main" id="{2BF932CF-1609-2457-E2B6-8522FDD5DFB7}"/>
              </a:ext>
            </a:extLst>
          </p:cNvPr>
          <p:cNvSpPr>
            <a:spLocks noGrp="1"/>
          </p:cNvSpPr>
          <p:nvPr>
            <p:ph sz="half" idx="2" hasCustomPrompt="1"/>
          </p:nvPr>
        </p:nvSpPr>
        <p:spPr>
          <a:xfrm>
            <a:off x="920975" y="1624255"/>
            <a:ext cx="4129454" cy="2198882"/>
          </a:xfrm>
        </p:spPr>
        <p:txBody>
          <a:bodyPr>
            <a:noAutofit/>
          </a:bodyPr>
          <a:lstStyle>
            <a:lvl1pPr marL="0" indent="0">
              <a:buNone/>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1">
            <a:extLst>
              <a:ext uri="{FF2B5EF4-FFF2-40B4-BE49-F238E27FC236}">
                <a16:creationId xmlns:a16="http://schemas.microsoft.com/office/drawing/2014/main" id="{81674055-6D5B-F432-A13B-57B7BD9BE4A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1259315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bg>
      <p:bgPr>
        <a:solidFill>
          <a:schemeClr val="accent2"/>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E05EF661-8672-7823-0C66-6941C18F9287}"/>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3" name="Grupo 2">
            <a:extLst>
              <a:ext uri="{FF2B5EF4-FFF2-40B4-BE49-F238E27FC236}">
                <a16:creationId xmlns:a16="http://schemas.microsoft.com/office/drawing/2014/main" id="{52B71456-9946-FD31-62AF-3DF51B945228}"/>
              </a:ext>
            </a:extLst>
          </p:cNvPr>
          <p:cNvGrpSpPr/>
          <p:nvPr userDrawn="1"/>
        </p:nvGrpSpPr>
        <p:grpSpPr>
          <a:xfrm>
            <a:off x="299451" y="310078"/>
            <a:ext cx="8545096" cy="4523344"/>
            <a:chOff x="723900" y="552450"/>
            <a:chExt cx="7696200" cy="4038600"/>
          </a:xfrm>
        </p:grpSpPr>
        <p:sp>
          <p:nvSpPr>
            <p:cNvPr id="4" name="Rectángulo: esquinas redondeadas 3">
              <a:extLst>
                <a:ext uri="{FF2B5EF4-FFF2-40B4-BE49-F238E27FC236}">
                  <a16:creationId xmlns:a16="http://schemas.microsoft.com/office/drawing/2014/main" id="{4990EF35-6CE1-790D-E1B0-7BFAE1AF15DC}"/>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5" name="Conector recto 4">
              <a:extLst>
                <a:ext uri="{FF2B5EF4-FFF2-40B4-BE49-F238E27FC236}">
                  <a16:creationId xmlns:a16="http://schemas.microsoft.com/office/drawing/2014/main" id="{FFBA44A1-F3DE-23C9-5423-0BDC27D84206}"/>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9146040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 name="Text Placeholder 3">
            <a:extLst>
              <a:ext uri="{FF2B5EF4-FFF2-40B4-BE49-F238E27FC236}">
                <a16:creationId xmlns:a16="http://schemas.microsoft.com/office/drawing/2014/main" id="{286EE4EA-42B6-30A6-F2B6-D67D49CB9ED5}"/>
              </a:ext>
            </a:extLst>
          </p:cNvPr>
          <p:cNvSpPr>
            <a:spLocks noGrp="1"/>
          </p:cNvSpPr>
          <p:nvPr>
            <p:ph type="body" sz="half" idx="2"/>
          </p:nvPr>
        </p:nvSpPr>
        <p:spPr>
          <a:xfrm>
            <a:off x="913590" y="2571672"/>
            <a:ext cx="4607446" cy="1596467"/>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
        <p:nvSpPr>
          <p:cNvPr id="3" name="Text Placeholder 2">
            <a:extLst>
              <a:ext uri="{FF2B5EF4-FFF2-40B4-BE49-F238E27FC236}">
                <a16:creationId xmlns:a16="http://schemas.microsoft.com/office/drawing/2014/main" id="{F82B7D23-E1BB-CBC3-D14A-004A1D698E87}"/>
              </a:ext>
            </a:extLst>
          </p:cNvPr>
          <p:cNvSpPr>
            <a:spLocks noGrp="1"/>
          </p:cNvSpPr>
          <p:nvPr>
            <p:ph type="body" idx="14" hasCustomPrompt="1"/>
          </p:nvPr>
        </p:nvSpPr>
        <p:spPr>
          <a:xfrm>
            <a:off x="913590" y="1923530"/>
            <a:ext cx="4607446" cy="723354"/>
          </a:xfrm>
        </p:spPr>
        <p:txBody>
          <a:bodyPr anchor="ctr">
            <a:noAutofit/>
          </a:bodyPr>
          <a:lstStyle>
            <a:lvl1pPr marL="0" indent="0" algn="l">
              <a:buNone/>
              <a:defRPr sz="40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493125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bg>
      <p:bgPr>
        <a:solidFill>
          <a:schemeClr val="accent2"/>
        </a:solidFill>
        <a:effectLst/>
      </p:bgPr>
    </p:bg>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F7B24DCD-5409-16A2-A4E6-D8C388FD8959}"/>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Rectángulo: esquinas redondeadas 7">
            <a:extLst>
              <a:ext uri="{FF2B5EF4-FFF2-40B4-BE49-F238E27FC236}">
                <a16:creationId xmlns:a16="http://schemas.microsoft.com/office/drawing/2014/main" id="{B234BF4F-518E-DE95-2968-3DF13040CC65}"/>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0" name="Rectángulo: esquinas redondeadas 9">
            <a:extLst>
              <a:ext uri="{FF2B5EF4-FFF2-40B4-BE49-F238E27FC236}">
                <a16:creationId xmlns:a16="http://schemas.microsoft.com/office/drawing/2014/main" id="{803CD078-C076-E827-6A6D-D2594115BA8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1" name="Rectángulo: esquinas redondeadas 10">
            <a:extLst>
              <a:ext uri="{FF2B5EF4-FFF2-40B4-BE49-F238E27FC236}">
                <a16:creationId xmlns:a16="http://schemas.microsoft.com/office/drawing/2014/main" id="{16755367-36C7-6F00-3FF6-DF65964F3ED8}"/>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3" name="Grupo 2">
            <a:extLst>
              <a:ext uri="{FF2B5EF4-FFF2-40B4-BE49-F238E27FC236}">
                <a16:creationId xmlns:a16="http://schemas.microsoft.com/office/drawing/2014/main" id="{37330A5E-7602-E01D-5B6B-DB5B219E47F7}"/>
              </a:ext>
            </a:extLst>
          </p:cNvPr>
          <p:cNvGrpSpPr/>
          <p:nvPr userDrawn="1"/>
        </p:nvGrpSpPr>
        <p:grpSpPr>
          <a:xfrm>
            <a:off x="285576" y="300073"/>
            <a:ext cx="8558973" cy="4523344"/>
            <a:chOff x="711402" y="543517"/>
            <a:chExt cx="7708698" cy="4038600"/>
          </a:xfrm>
        </p:grpSpPr>
        <p:sp>
          <p:nvSpPr>
            <p:cNvPr id="4" name="Rectángulo: esquinas redondeadas 3">
              <a:extLst>
                <a:ext uri="{FF2B5EF4-FFF2-40B4-BE49-F238E27FC236}">
                  <a16:creationId xmlns:a16="http://schemas.microsoft.com/office/drawing/2014/main" id="{BAB2852E-7A04-1EFA-54B0-7B7B8C9474C6}"/>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5" name="Conector recto 4">
              <a:extLst>
                <a:ext uri="{FF2B5EF4-FFF2-40B4-BE49-F238E27FC236}">
                  <a16:creationId xmlns:a16="http://schemas.microsoft.com/office/drawing/2014/main" id="{3C04943C-3234-0DB8-6856-4FEE6ACD23D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A138118C-7525-42C5-83E9-649111189F8A}"/>
              </a:ext>
            </a:extLst>
          </p:cNvPr>
          <p:cNvSpPr>
            <a:spLocks noGrp="1"/>
          </p:cNvSpPr>
          <p:nvPr>
            <p:ph type="title" hasCustomPrompt="1"/>
          </p:nvPr>
        </p:nvSpPr>
        <p:spPr>
          <a:xfrm>
            <a:off x="1609241" y="1965962"/>
            <a:ext cx="5925517" cy="1320255"/>
          </a:xfrm>
        </p:spPr>
        <p:txBody>
          <a:bodyPr anchor="ctr">
            <a:noAutofit/>
          </a:bodyPr>
          <a:lstStyle>
            <a:lvl1pPr algn="ctr">
              <a:defRPr sz="10000" b="1">
                <a:solidFill>
                  <a:schemeClr val="tx1"/>
                </a:solidFill>
                <a:latin typeface="+mj-lt"/>
              </a:defRPr>
            </a:lvl1pPr>
          </a:lstStyle>
          <a:p>
            <a:r>
              <a:rPr lang="en-US" dirty="0"/>
              <a:t>Click to edit Master title style</a:t>
            </a:r>
          </a:p>
        </p:txBody>
      </p:sp>
      <p:sp>
        <p:nvSpPr>
          <p:cNvPr id="9" name="Text Placeholder 2">
            <a:extLst>
              <a:ext uri="{FF2B5EF4-FFF2-40B4-BE49-F238E27FC236}">
                <a16:creationId xmlns:a16="http://schemas.microsoft.com/office/drawing/2014/main" id="{7B2A1BE7-6AE5-51FA-0C68-CE4773835CCF}"/>
              </a:ext>
            </a:extLst>
          </p:cNvPr>
          <p:cNvSpPr>
            <a:spLocks noGrp="1"/>
          </p:cNvSpPr>
          <p:nvPr>
            <p:ph type="body" idx="1" hasCustomPrompt="1"/>
          </p:nvPr>
        </p:nvSpPr>
        <p:spPr>
          <a:xfrm>
            <a:off x="1972896" y="3019520"/>
            <a:ext cx="5198206" cy="543904"/>
          </a:xfrm>
        </p:spPr>
        <p:txBody>
          <a:bodyPr>
            <a:no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Freeform 235">
            <a:extLst>
              <a:ext uri="{FF2B5EF4-FFF2-40B4-BE49-F238E27FC236}">
                <a16:creationId xmlns:a16="http://schemas.microsoft.com/office/drawing/2014/main" id="{41961478-F470-85E5-D647-A09BE58F9F43}"/>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179999368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117616401"/>
      </p:ext>
    </p:extLst>
  </p:cSld>
  <p:clrMap bg1="lt1" tx1="dk1" bg2="lt2" tx2="dk2" accent1="accent1" accent2="accent2" accent3="accent3" accent4="accent4" accent5="accent5" accent6="accent6" hlink="hlink" folHlink="folHlink"/>
  <p:sldLayoutIdLst>
    <p:sldLayoutId id="2147483734" r:id="rId1"/>
    <p:sldLayoutId id="2147483736" r:id="rId2"/>
    <p:sldLayoutId id="2147483772" r:id="rId3"/>
    <p:sldLayoutId id="2147483760" r:id="rId4"/>
    <p:sldLayoutId id="2147483739" r:id="rId5"/>
    <p:sldLayoutId id="2147483774" r:id="rId6"/>
    <p:sldLayoutId id="2147483775" r:id="rId7"/>
    <p:sldLayoutId id="2147483776" r:id="rId8"/>
    <p:sldLayoutId id="2147483777" r:id="rId9"/>
    <p:sldLayoutId id="2147483740" r:id="rId10"/>
    <p:sldLayoutId id="2147483765" r:id="rId11"/>
    <p:sldLayoutId id="2147483778" r:id="rId12"/>
    <p:sldLayoutId id="2147483779" r:id="rId13"/>
    <p:sldLayoutId id="2147483780" r:id="rId14"/>
    <p:sldLayoutId id="2147483770" r:id="rId15"/>
    <p:sldLayoutId id="2147483773" r:id="rId16"/>
    <p:sldLayoutId id="2147483769" r:id="rId17"/>
    <p:sldLayoutId id="2147483768" r:id="rId18"/>
    <p:sldLayoutId id="2147483781" r:id="rId19"/>
    <p:sldLayoutId id="2147483771" r:id="rId20"/>
    <p:sldLayoutId id="2147483782" r:id="rId21"/>
    <p:sldLayoutId id="2147483783" r:id="rId2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upo 53">
            <a:extLst>
              <a:ext uri="{FF2B5EF4-FFF2-40B4-BE49-F238E27FC236}">
                <a16:creationId xmlns:a16="http://schemas.microsoft.com/office/drawing/2014/main" id="{355239E8-34D0-11EF-B4B2-69EBF8949C7A}"/>
              </a:ext>
            </a:extLst>
          </p:cNvPr>
          <p:cNvGrpSpPr/>
          <p:nvPr/>
        </p:nvGrpSpPr>
        <p:grpSpPr>
          <a:xfrm>
            <a:off x="1418887" y="-92684"/>
            <a:ext cx="1199268" cy="599634"/>
            <a:chOff x="5638801" y="2709863"/>
            <a:chExt cx="495300" cy="247650"/>
          </a:xfrm>
        </p:grpSpPr>
        <p:sp>
          <p:nvSpPr>
            <p:cNvPr id="55" name="Freeform 175">
              <a:extLst>
                <a:ext uri="{FF2B5EF4-FFF2-40B4-BE49-F238E27FC236}">
                  <a16:creationId xmlns:a16="http://schemas.microsoft.com/office/drawing/2014/main" id="{4E092CCA-A0E6-A590-E1D2-66ACE39B659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8" name="Freeform 178">
              <a:extLst>
                <a:ext uri="{FF2B5EF4-FFF2-40B4-BE49-F238E27FC236}">
                  <a16:creationId xmlns:a16="http://schemas.microsoft.com/office/drawing/2014/main" id="{73E5C0FD-947B-6EB6-8B6D-8AE6C32A24C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931226" y="1301306"/>
            <a:ext cx="7151989" cy="2118252"/>
          </a:xfrm>
        </p:spPr>
        <p:txBody>
          <a:bodyPr>
            <a:noAutofit/>
          </a:bodyPr>
          <a:lstStyle/>
          <a:p>
            <a:pPr>
              <a:lnSpc>
                <a:spcPct val="100000"/>
              </a:lnSpc>
            </a:pPr>
            <a:r>
              <a:rPr lang="es-ES" sz="4000" dirty="0">
                <a:latin typeface="Tahoma" panose="020B0604030504040204" pitchFamily="34" charset="0"/>
                <a:ea typeface="Tahoma" panose="020B0604030504040204" pitchFamily="34" charset="0"/>
                <a:cs typeface="Tahoma" panose="020B0604030504040204" pitchFamily="34" charset="0"/>
              </a:rPr>
              <a:t>PHÂN TÍCH </a:t>
            </a:r>
            <a:br>
              <a:rPr lang="es-ES" sz="4000" dirty="0">
                <a:latin typeface="Tahoma" panose="020B0604030504040204" pitchFamily="34" charset="0"/>
                <a:ea typeface="Tahoma" panose="020B0604030504040204" pitchFamily="34" charset="0"/>
                <a:cs typeface="Tahoma" panose="020B0604030504040204" pitchFamily="34" charset="0"/>
              </a:rPr>
            </a:br>
            <a:r>
              <a:rPr lang="es-ES" dirty="0">
                <a:latin typeface="Tahoma" panose="020B0604030504040204" pitchFamily="34" charset="0"/>
                <a:ea typeface="Tahoma" panose="020B0604030504040204" pitchFamily="34" charset="0"/>
                <a:cs typeface="Tahoma" panose="020B0604030504040204" pitchFamily="34" charset="0"/>
              </a:rPr>
              <a:t>THIẾT KẾ HỆ THỐNG</a:t>
            </a:r>
            <a:br>
              <a:rPr lang="es-ES" dirty="0">
                <a:latin typeface="Tahoma" panose="020B0604030504040204" pitchFamily="34" charset="0"/>
                <a:ea typeface="Tahoma" panose="020B0604030504040204" pitchFamily="34" charset="0"/>
                <a:cs typeface="Tahoma" panose="020B0604030504040204" pitchFamily="34" charset="0"/>
              </a:rPr>
            </a:br>
            <a:r>
              <a:rPr lang="es-ES" dirty="0">
                <a:latin typeface="Tahoma" panose="020B0604030504040204" pitchFamily="34" charset="0"/>
                <a:ea typeface="Tahoma" panose="020B0604030504040204" pitchFamily="34" charset="0"/>
                <a:cs typeface="Tahoma" panose="020B0604030504040204" pitchFamily="34" charset="0"/>
              </a:rPr>
              <a:t>QUẢN LÝ BỆNH NHÂN</a:t>
            </a:r>
            <a:br>
              <a:rPr lang="es-ES" dirty="0">
                <a:latin typeface="Tahoma" panose="020B0604030504040204" pitchFamily="34" charset="0"/>
                <a:ea typeface="Tahoma" panose="020B0604030504040204" pitchFamily="34" charset="0"/>
                <a:cs typeface="Tahoma" panose="020B0604030504040204" pitchFamily="34" charset="0"/>
              </a:rPr>
            </a:br>
            <a:r>
              <a:rPr lang="es-ES" dirty="0">
                <a:latin typeface="Tahoma" panose="020B0604030504040204" pitchFamily="34" charset="0"/>
                <a:ea typeface="Tahoma" panose="020B0604030504040204" pitchFamily="34" charset="0"/>
                <a:cs typeface="Tahoma" panose="020B0604030504040204" pitchFamily="34" charset="0"/>
              </a:rPr>
              <a:t>CHO BỆNH VIỆN BẠCH MAI</a:t>
            </a: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p:txBody>
          <a:bodyPr>
            <a:normAutofit fontScale="40000" lnSpcReduction="20000"/>
          </a:bodyPr>
          <a:lstStyle/>
          <a:p>
            <a:r>
              <a:rPr lang="es-ES" dirty="0" err="1">
                <a:latin typeface="Source Sans Pro" panose="020B0503030403020204" pitchFamily="34" charset="0"/>
              </a:rPr>
              <a:t>Nhóm</a:t>
            </a:r>
            <a:r>
              <a:rPr lang="es-ES" dirty="0">
                <a:latin typeface="Source Sans Pro" panose="020B0503030403020204" pitchFamily="34" charset="0"/>
              </a:rPr>
              <a:t> 9</a:t>
            </a:r>
          </a:p>
          <a:p>
            <a:r>
              <a:rPr lang="es-ES" dirty="0" err="1">
                <a:latin typeface="Source Sans Pro" panose="020B0503030403020204" pitchFamily="34" charset="0"/>
              </a:rPr>
              <a:t>Tên</a:t>
            </a:r>
            <a:r>
              <a:rPr lang="es-ES" dirty="0">
                <a:latin typeface="Source Sans Pro" panose="020B0503030403020204" pitchFamily="34" charset="0"/>
              </a:rPr>
              <a:t> </a:t>
            </a:r>
            <a:r>
              <a:rPr lang="es-ES" dirty="0" err="1">
                <a:latin typeface="Source Sans Pro" panose="020B0503030403020204" pitchFamily="34" charset="0"/>
              </a:rPr>
              <a:t>giảng</a:t>
            </a:r>
            <a:r>
              <a:rPr lang="es-ES" dirty="0">
                <a:latin typeface="Source Sans Pro" panose="020B0503030403020204" pitchFamily="34" charset="0"/>
              </a:rPr>
              <a:t> </a:t>
            </a:r>
            <a:r>
              <a:rPr lang="es-ES" dirty="0" err="1">
                <a:latin typeface="Source Sans Pro" panose="020B0503030403020204" pitchFamily="34" charset="0"/>
              </a:rPr>
              <a:t>viên</a:t>
            </a:r>
            <a:endParaRPr lang="en-US" dirty="0">
              <a:latin typeface="Source Sans Pro" panose="020B0503030403020204" pitchFamily="34" charset="0"/>
            </a:endParaRPr>
          </a:p>
        </p:txBody>
      </p:sp>
      <p:sp>
        <p:nvSpPr>
          <p:cNvPr id="13" name="Elipse 12">
            <a:extLst>
              <a:ext uri="{FF2B5EF4-FFF2-40B4-BE49-F238E27FC236}">
                <a16:creationId xmlns:a16="http://schemas.microsoft.com/office/drawing/2014/main" id="{4679BEE8-18EF-4611-7A17-1252DD970B1D}"/>
              </a:ext>
            </a:extLst>
          </p:cNvPr>
          <p:cNvSpPr/>
          <p:nvPr/>
        </p:nvSpPr>
        <p:spPr>
          <a:xfrm flipH="1">
            <a:off x="1143803" y="644615"/>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Elipse 13">
            <a:extLst>
              <a:ext uri="{FF2B5EF4-FFF2-40B4-BE49-F238E27FC236}">
                <a16:creationId xmlns:a16="http://schemas.microsoft.com/office/drawing/2014/main" id="{13FCAC9C-FA98-C5FB-2101-AC249E7987F9}"/>
              </a:ext>
            </a:extLst>
          </p:cNvPr>
          <p:cNvSpPr/>
          <p:nvPr/>
        </p:nvSpPr>
        <p:spPr>
          <a:xfrm flipH="1">
            <a:off x="1383816" y="644615"/>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5" name="Elipse 14">
            <a:extLst>
              <a:ext uri="{FF2B5EF4-FFF2-40B4-BE49-F238E27FC236}">
                <a16:creationId xmlns:a16="http://schemas.microsoft.com/office/drawing/2014/main" id="{9C16D5E1-AA1C-F64E-B8FC-BEC96B8E69D8}"/>
              </a:ext>
            </a:extLst>
          </p:cNvPr>
          <p:cNvSpPr/>
          <p:nvPr/>
        </p:nvSpPr>
        <p:spPr>
          <a:xfrm flipH="1">
            <a:off x="1623829" y="644615"/>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16" name="Rectángulo: esquinas redondeadas 15">
            <a:extLst>
              <a:ext uri="{FF2B5EF4-FFF2-40B4-BE49-F238E27FC236}">
                <a16:creationId xmlns:a16="http://schemas.microsoft.com/office/drawing/2014/main" id="{5C720D0D-D160-5ACC-D62E-B9C4A204098F}"/>
              </a:ext>
            </a:extLst>
          </p:cNvPr>
          <p:cNvSpPr/>
          <p:nvPr/>
        </p:nvSpPr>
        <p:spPr>
          <a:xfrm>
            <a:off x="2032782" y="3386432"/>
            <a:ext cx="5078436" cy="466811"/>
          </a:xfrm>
          <a:prstGeom prst="roundRect">
            <a:avLst>
              <a:gd name="adj" fmla="val 14685"/>
            </a:avLst>
          </a:prstGeom>
          <a:no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25" name="Grupo 24">
            <a:extLst>
              <a:ext uri="{FF2B5EF4-FFF2-40B4-BE49-F238E27FC236}">
                <a16:creationId xmlns:a16="http://schemas.microsoft.com/office/drawing/2014/main" id="{AFA4F046-E0F6-C98A-F77C-E4F0ED346C6F}"/>
              </a:ext>
            </a:extLst>
          </p:cNvPr>
          <p:cNvGrpSpPr/>
          <p:nvPr/>
        </p:nvGrpSpPr>
        <p:grpSpPr>
          <a:xfrm>
            <a:off x="874596" y="980310"/>
            <a:ext cx="812385" cy="815360"/>
            <a:chOff x="2759075" y="2149476"/>
            <a:chExt cx="433388" cy="434975"/>
          </a:xfrm>
        </p:grpSpPr>
        <p:sp>
          <p:nvSpPr>
            <p:cNvPr id="26" name="Freeform 236">
              <a:extLst>
                <a:ext uri="{FF2B5EF4-FFF2-40B4-BE49-F238E27FC236}">
                  <a16:creationId xmlns:a16="http://schemas.microsoft.com/office/drawing/2014/main" id="{E6E80288-EFB2-279E-F261-563450770BE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230">
              <a:extLst>
                <a:ext uri="{FF2B5EF4-FFF2-40B4-BE49-F238E27FC236}">
                  <a16:creationId xmlns:a16="http://schemas.microsoft.com/office/drawing/2014/main" id="{D3F84B9D-A2F0-98C3-5A65-B77A9C5BB80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33" name="Freeform 298">
            <a:extLst>
              <a:ext uri="{FF2B5EF4-FFF2-40B4-BE49-F238E27FC236}">
                <a16:creationId xmlns:a16="http://schemas.microsoft.com/office/drawing/2014/main" id="{C2151FBB-7BC9-9161-69CA-0385309AC2B1}"/>
              </a:ext>
            </a:extLst>
          </p:cNvPr>
          <p:cNvSpPr>
            <a:spLocks/>
          </p:cNvSpPr>
          <p:nvPr/>
        </p:nvSpPr>
        <p:spPr bwMode="auto">
          <a:xfrm>
            <a:off x="7280617" y="419472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5" name="Freeform 302">
            <a:extLst>
              <a:ext uri="{FF2B5EF4-FFF2-40B4-BE49-F238E27FC236}">
                <a16:creationId xmlns:a16="http://schemas.microsoft.com/office/drawing/2014/main" id="{ECC37368-49BC-BA15-61DA-0C7744507A42}"/>
              </a:ext>
            </a:extLst>
          </p:cNvPr>
          <p:cNvSpPr>
            <a:spLocks/>
          </p:cNvSpPr>
          <p:nvPr/>
        </p:nvSpPr>
        <p:spPr bwMode="auto">
          <a:xfrm>
            <a:off x="4507221" y="99654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9" name="Freeform 235">
            <a:extLst>
              <a:ext uri="{FF2B5EF4-FFF2-40B4-BE49-F238E27FC236}">
                <a16:creationId xmlns:a16="http://schemas.microsoft.com/office/drawing/2014/main" id="{1FBABF0B-31AF-48D0-572C-CE20D6DA6E47}"/>
              </a:ext>
            </a:extLst>
          </p:cNvPr>
          <p:cNvSpPr>
            <a:spLocks/>
          </p:cNvSpPr>
          <p:nvPr/>
        </p:nvSpPr>
        <p:spPr bwMode="auto">
          <a:xfrm>
            <a:off x="2953152" y="4140145"/>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0" name="Freeform 235">
            <a:extLst>
              <a:ext uri="{FF2B5EF4-FFF2-40B4-BE49-F238E27FC236}">
                <a16:creationId xmlns:a16="http://schemas.microsoft.com/office/drawing/2014/main" id="{C970B80A-3F9C-CDFC-7B53-6190FE700FFC}"/>
              </a:ext>
            </a:extLst>
          </p:cNvPr>
          <p:cNvSpPr>
            <a:spLocks/>
          </p:cNvSpPr>
          <p:nvPr/>
        </p:nvSpPr>
        <p:spPr bwMode="auto">
          <a:xfrm>
            <a:off x="5833460" y="139150"/>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3" name="Freeform 186">
            <a:extLst>
              <a:ext uri="{FF2B5EF4-FFF2-40B4-BE49-F238E27FC236}">
                <a16:creationId xmlns:a16="http://schemas.microsoft.com/office/drawing/2014/main" id="{A5DF5B62-405C-062D-CFB9-D145FF898653}"/>
              </a:ext>
            </a:extLst>
          </p:cNvPr>
          <p:cNvSpPr>
            <a:spLocks/>
          </p:cNvSpPr>
          <p:nvPr/>
        </p:nvSpPr>
        <p:spPr bwMode="auto">
          <a:xfrm>
            <a:off x="8523416" y="-27697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dirty="0"/>
          </a:p>
        </p:txBody>
      </p:sp>
      <p:sp>
        <p:nvSpPr>
          <p:cNvPr id="60" name="Freeform 157">
            <a:extLst>
              <a:ext uri="{FF2B5EF4-FFF2-40B4-BE49-F238E27FC236}">
                <a16:creationId xmlns:a16="http://schemas.microsoft.com/office/drawing/2014/main" id="{5EE114F6-7349-CAEE-FD1B-5485308A7CF8}"/>
              </a:ext>
            </a:extLst>
          </p:cNvPr>
          <p:cNvSpPr>
            <a:spLocks noEditPoints="1"/>
          </p:cNvSpPr>
          <p:nvPr/>
        </p:nvSpPr>
        <p:spPr bwMode="auto">
          <a:xfrm>
            <a:off x="7982978" y="194779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1" name="Freeform 159">
            <a:extLst>
              <a:ext uri="{FF2B5EF4-FFF2-40B4-BE49-F238E27FC236}">
                <a16:creationId xmlns:a16="http://schemas.microsoft.com/office/drawing/2014/main" id="{A702948B-7704-41A7-9869-08F07323A91C}"/>
              </a:ext>
            </a:extLst>
          </p:cNvPr>
          <p:cNvSpPr>
            <a:spLocks noEditPoints="1"/>
          </p:cNvSpPr>
          <p:nvPr/>
        </p:nvSpPr>
        <p:spPr bwMode="auto">
          <a:xfrm>
            <a:off x="1596033" y="4036611"/>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2" name="Freeform 310">
            <a:extLst>
              <a:ext uri="{FF2B5EF4-FFF2-40B4-BE49-F238E27FC236}">
                <a16:creationId xmlns:a16="http://schemas.microsoft.com/office/drawing/2014/main" id="{B2D779E0-71EE-243E-A047-0898C2DF1252}"/>
              </a:ext>
            </a:extLst>
          </p:cNvPr>
          <p:cNvSpPr>
            <a:spLocks noEditPoints="1"/>
          </p:cNvSpPr>
          <p:nvPr/>
        </p:nvSpPr>
        <p:spPr bwMode="auto">
          <a:xfrm>
            <a:off x="1077455" y="2098352"/>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3" name="Freeform 220">
            <a:extLst>
              <a:ext uri="{FF2B5EF4-FFF2-40B4-BE49-F238E27FC236}">
                <a16:creationId xmlns:a16="http://schemas.microsoft.com/office/drawing/2014/main" id="{448AB29B-6453-6D24-49FF-08BA3C2464E7}"/>
              </a:ext>
            </a:extLst>
          </p:cNvPr>
          <p:cNvSpPr>
            <a:spLocks/>
          </p:cNvSpPr>
          <p:nvPr/>
        </p:nvSpPr>
        <p:spPr bwMode="auto">
          <a:xfrm rot="5400000">
            <a:off x="-134141" y="469515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7" name="Freeform 233">
            <a:extLst>
              <a:ext uri="{FF2B5EF4-FFF2-40B4-BE49-F238E27FC236}">
                <a16:creationId xmlns:a16="http://schemas.microsoft.com/office/drawing/2014/main" id="{E65937AC-0843-B2C4-F3E7-15894E76892E}"/>
              </a:ext>
            </a:extLst>
          </p:cNvPr>
          <p:cNvSpPr>
            <a:spLocks/>
          </p:cNvSpPr>
          <p:nvPr/>
        </p:nvSpPr>
        <p:spPr bwMode="auto">
          <a:xfrm>
            <a:off x="6016163" y="504735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8" name="Grupo 17">
            <a:extLst>
              <a:ext uri="{FF2B5EF4-FFF2-40B4-BE49-F238E27FC236}">
                <a16:creationId xmlns:a16="http://schemas.microsoft.com/office/drawing/2014/main" id="{DC7B519E-9918-42EA-A90B-FA0ABF62F65E}"/>
              </a:ext>
            </a:extLst>
          </p:cNvPr>
          <p:cNvGrpSpPr/>
          <p:nvPr/>
        </p:nvGrpSpPr>
        <p:grpSpPr>
          <a:xfrm>
            <a:off x="8106561" y="4128394"/>
            <a:ext cx="773659" cy="963355"/>
            <a:chOff x="6696077" y="2921001"/>
            <a:chExt cx="330200" cy="411163"/>
          </a:xfrm>
        </p:grpSpPr>
        <p:sp>
          <p:nvSpPr>
            <p:cNvPr id="19" name="Freeform 245">
              <a:extLst>
                <a:ext uri="{FF2B5EF4-FFF2-40B4-BE49-F238E27FC236}">
                  <a16:creationId xmlns:a16="http://schemas.microsoft.com/office/drawing/2014/main" id="{001EB30E-0ED9-E34B-9927-47BB37A00DEA}"/>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20" name="Grupo 19">
              <a:extLst>
                <a:ext uri="{FF2B5EF4-FFF2-40B4-BE49-F238E27FC236}">
                  <a16:creationId xmlns:a16="http://schemas.microsoft.com/office/drawing/2014/main" id="{CFB3B752-DA3B-4F3D-6DA4-71D7F8EC2F3D}"/>
                </a:ext>
              </a:extLst>
            </p:cNvPr>
            <p:cNvGrpSpPr/>
            <p:nvPr/>
          </p:nvGrpSpPr>
          <p:grpSpPr>
            <a:xfrm>
              <a:off x="6696077" y="2921001"/>
              <a:ext cx="327022" cy="411163"/>
              <a:chOff x="6696077" y="2921001"/>
              <a:chExt cx="327022" cy="411163"/>
            </a:xfrm>
          </p:grpSpPr>
          <p:grpSp>
            <p:nvGrpSpPr>
              <p:cNvPr id="21" name="Grupo 20">
                <a:extLst>
                  <a:ext uri="{FF2B5EF4-FFF2-40B4-BE49-F238E27FC236}">
                    <a16:creationId xmlns:a16="http://schemas.microsoft.com/office/drawing/2014/main" id="{08C57EDF-4884-2611-4D76-EDF896F3C8D3}"/>
                  </a:ext>
                </a:extLst>
              </p:cNvPr>
              <p:cNvGrpSpPr/>
              <p:nvPr/>
            </p:nvGrpSpPr>
            <p:grpSpPr>
              <a:xfrm>
                <a:off x="6696077" y="2921001"/>
                <a:ext cx="327022" cy="411163"/>
                <a:chOff x="6696077" y="2921001"/>
                <a:chExt cx="327022" cy="411163"/>
              </a:xfrm>
            </p:grpSpPr>
            <p:sp>
              <p:nvSpPr>
                <p:cNvPr id="24" name="Freeform 244">
                  <a:extLst>
                    <a:ext uri="{FF2B5EF4-FFF2-40B4-BE49-F238E27FC236}">
                      <a16:creationId xmlns:a16="http://schemas.microsoft.com/office/drawing/2014/main" id="{5F672582-355A-7562-2651-FBF362A23ABF}"/>
                    </a:ext>
                  </a:extLst>
                </p:cNvPr>
                <p:cNvSpPr>
                  <a:spLocks/>
                </p:cNvSpPr>
                <p:nvPr/>
              </p:nvSpPr>
              <p:spPr bwMode="auto">
                <a:xfrm>
                  <a:off x="6696077" y="2921001"/>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46">
                  <a:extLst>
                    <a:ext uri="{FF2B5EF4-FFF2-40B4-BE49-F238E27FC236}">
                      <a16:creationId xmlns:a16="http://schemas.microsoft.com/office/drawing/2014/main" id="{78F4582F-80EE-A8BB-4104-EA949838867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248">
                  <a:extLst>
                    <a:ext uri="{FF2B5EF4-FFF2-40B4-BE49-F238E27FC236}">
                      <a16:creationId xmlns:a16="http://schemas.microsoft.com/office/drawing/2014/main" id="{3A47B7CE-9FE3-4620-8D82-18F930DF992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22" name="Freeform 249">
                <a:extLst>
                  <a:ext uri="{FF2B5EF4-FFF2-40B4-BE49-F238E27FC236}">
                    <a16:creationId xmlns:a16="http://schemas.microsoft.com/office/drawing/2014/main" id="{B6197020-0222-2DEB-B33B-75FCA38CA6D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3" name="Freeform 250">
                <a:extLst>
                  <a:ext uri="{FF2B5EF4-FFF2-40B4-BE49-F238E27FC236}">
                    <a16:creationId xmlns:a16="http://schemas.microsoft.com/office/drawing/2014/main" id="{075FA0E6-8AD3-86FB-B2FA-9BEB22C3978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4" name="Freeform 220">
            <a:extLst>
              <a:ext uri="{FF2B5EF4-FFF2-40B4-BE49-F238E27FC236}">
                <a16:creationId xmlns:a16="http://schemas.microsoft.com/office/drawing/2014/main" id="{419EBA74-1315-567F-874B-1DD9D00CD16F}"/>
              </a:ext>
            </a:extLst>
          </p:cNvPr>
          <p:cNvSpPr>
            <a:spLocks/>
          </p:cNvSpPr>
          <p:nvPr/>
        </p:nvSpPr>
        <p:spPr bwMode="auto">
          <a:xfrm rot="10800000">
            <a:off x="8854936" y="1816321"/>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412242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2" presetClass="entr" presetSubtype="4"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32" presetClass="emph" presetSubtype="0" fill="hold" grpId="0" nodeType="withEffect">
                                  <p:stCondLst>
                                    <p:cond delay="0"/>
                                  </p:stCondLst>
                                  <p:childTnLst>
                                    <p:animRot by="120000">
                                      <p:cBhvr>
                                        <p:cTn id="20" dur="100" fill="hold">
                                          <p:stCondLst>
                                            <p:cond delay="0"/>
                                          </p:stCondLst>
                                        </p:cTn>
                                        <p:tgtEl>
                                          <p:spTgt spid="50"/>
                                        </p:tgtEl>
                                        <p:attrNameLst>
                                          <p:attrName>r</p:attrName>
                                        </p:attrNameLst>
                                      </p:cBhvr>
                                    </p:animRot>
                                    <p:animRot by="-240000">
                                      <p:cBhvr>
                                        <p:cTn id="21" dur="200" fill="hold">
                                          <p:stCondLst>
                                            <p:cond delay="200"/>
                                          </p:stCondLst>
                                        </p:cTn>
                                        <p:tgtEl>
                                          <p:spTgt spid="50"/>
                                        </p:tgtEl>
                                        <p:attrNameLst>
                                          <p:attrName>r</p:attrName>
                                        </p:attrNameLst>
                                      </p:cBhvr>
                                    </p:animRot>
                                    <p:animRot by="240000">
                                      <p:cBhvr>
                                        <p:cTn id="22" dur="200" fill="hold">
                                          <p:stCondLst>
                                            <p:cond delay="400"/>
                                          </p:stCondLst>
                                        </p:cTn>
                                        <p:tgtEl>
                                          <p:spTgt spid="50"/>
                                        </p:tgtEl>
                                        <p:attrNameLst>
                                          <p:attrName>r</p:attrName>
                                        </p:attrNameLst>
                                      </p:cBhvr>
                                    </p:animRot>
                                    <p:animRot by="-240000">
                                      <p:cBhvr>
                                        <p:cTn id="23" dur="200" fill="hold">
                                          <p:stCondLst>
                                            <p:cond delay="600"/>
                                          </p:stCondLst>
                                        </p:cTn>
                                        <p:tgtEl>
                                          <p:spTgt spid="50"/>
                                        </p:tgtEl>
                                        <p:attrNameLst>
                                          <p:attrName>r</p:attrName>
                                        </p:attrNameLst>
                                      </p:cBhvr>
                                    </p:animRot>
                                    <p:animRot by="120000">
                                      <p:cBhvr>
                                        <p:cTn id="24" dur="200" fill="hold">
                                          <p:stCondLst>
                                            <p:cond delay="800"/>
                                          </p:stCondLst>
                                        </p:cTn>
                                        <p:tgtEl>
                                          <p:spTgt spid="50"/>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4"/>
                                        </p:tgtEl>
                                        <p:attrNameLst>
                                          <p:attrName>r</p:attrName>
                                        </p:attrNameLst>
                                      </p:cBhvr>
                                    </p:animRot>
                                    <p:animRot by="-240000">
                                      <p:cBhvr>
                                        <p:cTn id="27" dur="200" fill="hold">
                                          <p:stCondLst>
                                            <p:cond delay="200"/>
                                          </p:stCondLst>
                                        </p:cTn>
                                        <p:tgtEl>
                                          <p:spTgt spid="54"/>
                                        </p:tgtEl>
                                        <p:attrNameLst>
                                          <p:attrName>r</p:attrName>
                                        </p:attrNameLst>
                                      </p:cBhvr>
                                    </p:animRot>
                                    <p:animRot by="240000">
                                      <p:cBhvr>
                                        <p:cTn id="28" dur="200" fill="hold">
                                          <p:stCondLst>
                                            <p:cond delay="400"/>
                                          </p:stCondLst>
                                        </p:cTn>
                                        <p:tgtEl>
                                          <p:spTgt spid="54"/>
                                        </p:tgtEl>
                                        <p:attrNameLst>
                                          <p:attrName>r</p:attrName>
                                        </p:attrNameLst>
                                      </p:cBhvr>
                                    </p:animRot>
                                    <p:animRot by="-240000">
                                      <p:cBhvr>
                                        <p:cTn id="29" dur="200" fill="hold">
                                          <p:stCondLst>
                                            <p:cond delay="600"/>
                                          </p:stCondLst>
                                        </p:cTn>
                                        <p:tgtEl>
                                          <p:spTgt spid="54"/>
                                        </p:tgtEl>
                                        <p:attrNameLst>
                                          <p:attrName>r</p:attrName>
                                        </p:attrNameLst>
                                      </p:cBhvr>
                                    </p:animRot>
                                    <p:animRot by="120000">
                                      <p:cBhvr>
                                        <p:cTn id="30" dur="200" fill="hold">
                                          <p:stCondLst>
                                            <p:cond delay="800"/>
                                          </p:stCondLst>
                                        </p:cTn>
                                        <p:tgtEl>
                                          <p:spTgt spid="54"/>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3"/>
                                        </p:tgtEl>
                                        <p:attrNameLst>
                                          <p:attrName>r</p:attrName>
                                        </p:attrNameLst>
                                      </p:cBhvr>
                                    </p:animRot>
                                    <p:animRot by="-240000">
                                      <p:cBhvr>
                                        <p:cTn id="33" dur="200" fill="hold">
                                          <p:stCondLst>
                                            <p:cond delay="200"/>
                                          </p:stCondLst>
                                        </p:cTn>
                                        <p:tgtEl>
                                          <p:spTgt spid="63"/>
                                        </p:tgtEl>
                                        <p:attrNameLst>
                                          <p:attrName>r</p:attrName>
                                        </p:attrNameLst>
                                      </p:cBhvr>
                                    </p:animRot>
                                    <p:animRot by="240000">
                                      <p:cBhvr>
                                        <p:cTn id="34" dur="200" fill="hold">
                                          <p:stCondLst>
                                            <p:cond delay="400"/>
                                          </p:stCondLst>
                                        </p:cTn>
                                        <p:tgtEl>
                                          <p:spTgt spid="63"/>
                                        </p:tgtEl>
                                        <p:attrNameLst>
                                          <p:attrName>r</p:attrName>
                                        </p:attrNameLst>
                                      </p:cBhvr>
                                    </p:animRot>
                                    <p:animRot by="-240000">
                                      <p:cBhvr>
                                        <p:cTn id="35" dur="200" fill="hold">
                                          <p:stCondLst>
                                            <p:cond delay="600"/>
                                          </p:stCondLst>
                                        </p:cTn>
                                        <p:tgtEl>
                                          <p:spTgt spid="63"/>
                                        </p:tgtEl>
                                        <p:attrNameLst>
                                          <p:attrName>r</p:attrName>
                                        </p:attrNameLst>
                                      </p:cBhvr>
                                    </p:animRot>
                                    <p:animRot by="120000">
                                      <p:cBhvr>
                                        <p:cTn id="36" dur="200" fill="hold">
                                          <p:stCondLst>
                                            <p:cond delay="800"/>
                                          </p:stCondLst>
                                        </p:cTn>
                                        <p:tgtEl>
                                          <p:spTgt spid="63"/>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67"/>
                                        </p:tgtEl>
                                        <p:attrNameLst>
                                          <p:attrName>r</p:attrName>
                                        </p:attrNameLst>
                                      </p:cBhvr>
                                    </p:animRot>
                                    <p:animRot by="-240000">
                                      <p:cBhvr>
                                        <p:cTn id="39" dur="200" fill="hold">
                                          <p:stCondLst>
                                            <p:cond delay="200"/>
                                          </p:stCondLst>
                                        </p:cTn>
                                        <p:tgtEl>
                                          <p:spTgt spid="67"/>
                                        </p:tgtEl>
                                        <p:attrNameLst>
                                          <p:attrName>r</p:attrName>
                                        </p:attrNameLst>
                                      </p:cBhvr>
                                    </p:animRot>
                                    <p:animRot by="240000">
                                      <p:cBhvr>
                                        <p:cTn id="40" dur="200" fill="hold">
                                          <p:stCondLst>
                                            <p:cond delay="400"/>
                                          </p:stCondLst>
                                        </p:cTn>
                                        <p:tgtEl>
                                          <p:spTgt spid="67"/>
                                        </p:tgtEl>
                                        <p:attrNameLst>
                                          <p:attrName>r</p:attrName>
                                        </p:attrNameLst>
                                      </p:cBhvr>
                                    </p:animRot>
                                    <p:animRot by="-240000">
                                      <p:cBhvr>
                                        <p:cTn id="41" dur="200" fill="hold">
                                          <p:stCondLst>
                                            <p:cond delay="600"/>
                                          </p:stCondLst>
                                        </p:cTn>
                                        <p:tgtEl>
                                          <p:spTgt spid="67"/>
                                        </p:tgtEl>
                                        <p:attrNameLst>
                                          <p:attrName>r</p:attrName>
                                        </p:attrNameLst>
                                      </p:cBhvr>
                                    </p:animRot>
                                    <p:animRot by="120000">
                                      <p:cBhvr>
                                        <p:cTn id="42" dur="200" fill="hold">
                                          <p:stCondLst>
                                            <p:cond delay="800"/>
                                          </p:stCondLst>
                                        </p:cTn>
                                        <p:tgtEl>
                                          <p:spTgt spid="6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3"/>
                                        </p:tgtEl>
                                        <p:attrNameLst>
                                          <p:attrName>r</p:attrName>
                                        </p:attrNameLst>
                                      </p:cBhvr>
                                    </p:animRot>
                                    <p:animRot by="-240000">
                                      <p:cBhvr>
                                        <p:cTn id="45" dur="200" fill="hold">
                                          <p:stCondLst>
                                            <p:cond delay="200"/>
                                          </p:stCondLst>
                                        </p:cTn>
                                        <p:tgtEl>
                                          <p:spTgt spid="53"/>
                                        </p:tgtEl>
                                        <p:attrNameLst>
                                          <p:attrName>r</p:attrName>
                                        </p:attrNameLst>
                                      </p:cBhvr>
                                    </p:animRot>
                                    <p:animRot by="240000">
                                      <p:cBhvr>
                                        <p:cTn id="46" dur="200" fill="hold">
                                          <p:stCondLst>
                                            <p:cond delay="400"/>
                                          </p:stCondLst>
                                        </p:cTn>
                                        <p:tgtEl>
                                          <p:spTgt spid="53"/>
                                        </p:tgtEl>
                                        <p:attrNameLst>
                                          <p:attrName>r</p:attrName>
                                        </p:attrNameLst>
                                      </p:cBhvr>
                                    </p:animRot>
                                    <p:animRot by="-240000">
                                      <p:cBhvr>
                                        <p:cTn id="47" dur="200" fill="hold">
                                          <p:stCondLst>
                                            <p:cond delay="600"/>
                                          </p:stCondLst>
                                        </p:cTn>
                                        <p:tgtEl>
                                          <p:spTgt spid="53"/>
                                        </p:tgtEl>
                                        <p:attrNameLst>
                                          <p:attrName>r</p:attrName>
                                        </p:attrNameLst>
                                      </p:cBhvr>
                                    </p:animRot>
                                    <p:animRot by="120000">
                                      <p:cBhvr>
                                        <p:cTn id="48" dur="200" fill="hold">
                                          <p:stCondLst>
                                            <p:cond delay="800"/>
                                          </p:stCondLst>
                                        </p:cTn>
                                        <p:tgtEl>
                                          <p:spTgt spid="53"/>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49"/>
                                        </p:tgtEl>
                                        <p:attrNameLst>
                                          <p:attrName>r</p:attrName>
                                        </p:attrNameLst>
                                      </p:cBhvr>
                                    </p:animRot>
                                    <p:animRot by="-240000">
                                      <p:cBhvr>
                                        <p:cTn id="51" dur="200" fill="hold">
                                          <p:stCondLst>
                                            <p:cond delay="200"/>
                                          </p:stCondLst>
                                        </p:cTn>
                                        <p:tgtEl>
                                          <p:spTgt spid="49"/>
                                        </p:tgtEl>
                                        <p:attrNameLst>
                                          <p:attrName>r</p:attrName>
                                        </p:attrNameLst>
                                      </p:cBhvr>
                                    </p:animRot>
                                    <p:animRot by="240000">
                                      <p:cBhvr>
                                        <p:cTn id="52" dur="200" fill="hold">
                                          <p:stCondLst>
                                            <p:cond delay="400"/>
                                          </p:stCondLst>
                                        </p:cTn>
                                        <p:tgtEl>
                                          <p:spTgt spid="49"/>
                                        </p:tgtEl>
                                        <p:attrNameLst>
                                          <p:attrName>r</p:attrName>
                                        </p:attrNameLst>
                                      </p:cBhvr>
                                    </p:animRot>
                                    <p:animRot by="-240000">
                                      <p:cBhvr>
                                        <p:cTn id="53" dur="200" fill="hold">
                                          <p:stCondLst>
                                            <p:cond delay="600"/>
                                          </p:stCondLst>
                                        </p:cTn>
                                        <p:tgtEl>
                                          <p:spTgt spid="49"/>
                                        </p:tgtEl>
                                        <p:attrNameLst>
                                          <p:attrName>r</p:attrName>
                                        </p:attrNameLst>
                                      </p:cBhvr>
                                    </p:animRot>
                                    <p:animRot by="120000">
                                      <p:cBhvr>
                                        <p:cTn id="54"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50" grpId="0" animBg="1"/>
      <p:bldP spid="53" grpId="0" animBg="1"/>
      <p:bldP spid="63" grpId="0" animBg="1"/>
      <p:bldP spid="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298">
            <a:extLst>
              <a:ext uri="{FF2B5EF4-FFF2-40B4-BE49-F238E27FC236}">
                <a16:creationId xmlns:a16="http://schemas.microsoft.com/office/drawing/2014/main" id="{78F0FA8C-12A7-EBCE-4812-0BB64D845DCB}"/>
              </a:ext>
            </a:extLst>
          </p:cNvPr>
          <p:cNvSpPr>
            <a:spLocks/>
          </p:cNvSpPr>
          <p:nvPr/>
        </p:nvSpPr>
        <p:spPr bwMode="auto">
          <a:xfrm>
            <a:off x="7998100" y="438186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302">
            <a:extLst>
              <a:ext uri="{FF2B5EF4-FFF2-40B4-BE49-F238E27FC236}">
                <a16:creationId xmlns:a16="http://schemas.microsoft.com/office/drawing/2014/main" id="{83FFF60A-84AE-7D9A-220D-50C34E193260}"/>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Freeform 235">
            <a:extLst>
              <a:ext uri="{FF2B5EF4-FFF2-40B4-BE49-F238E27FC236}">
                <a16:creationId xmlns:a16="http://schemas.microsoft.com/office/drawing/2014/main" id="{9FCEC63A-842F-90F3-E4FB-4CB8BBE72A39}"/>
              </a:ext>
            </a:extLst>
          </p:cNvPr>
          <p:cNvSpPr>
            <a:spLocks/>
          </p:cNvSpPr>
          <p:nvPr/>
        </p:nvSpPr>
        <p:spPr bwMode="auto">
          <a:xfrm>
            <a:off x="4176203" y="449152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1" name="Freeform 157">
            <a:extLst>
              <a:ext uri="{FF2B5EF4-FFF2-40B4-BE49-F238E27FC236}">
                <a16:creationId xmlns:a16="http://schemas.microsoft.com/office/drawing/2014/main" id="{08A778B5-D49E-DFA1-05DB-4BB6FBEEE8F3}"/>
              </a:ext>
            </a:extLst>
          </p:cNvPr>
          <p:cNvSpPr>
            <a:spLocks noEditPoints="1"/>
          </p:cNvSpPr>
          <p:nvPr/>
        </p:nvSpPr>
        <p:spPr bwMode="auto">
          <a:xfrm>
            <a:off x="681280" y="1508341"/>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2" name="Freeform 159">
            <a:extLst>
              <a:ext uri="{FF2B5EF4-FFF2-40B4-BE49-F238E27FC236}">
                <a16:creationId xmlns:a16="http://schemas.microsoft.com/office/drawing/2014/main" id="{634A9428-124E-6994-0049-8AA6515E8FAB}"/>
              </a:ext>
            </a:extLst>
          </p:cNvPr>
          <p:cNvSpPr>
            <a:spLocks noEditPoints="1"/>
          </p:cNvSpPr>
          <p:nvPr/>
        </p:nvSpPr>
        <p:spPr bwMode="auto">
          <a:xfrm>
            <a:off x="5809637" y="1260618"/>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4" name="Freeform 329">
            <a:extLst>
              <a:ext uri="{FF2B5EF4-FFF2-40B4-BE49-F238E27FC236}">
                <a16:creationId xmlns:a16="http://schemas.microsoft.com/office/drawing/2014/main" id="{638B1ABD-9BF7-8FEA-6BAC-B0C49350590E}"/>
              </a:ext>
            </a:extLst>
          </p:cNvPr>
          <p:cNvSpPr>
            <a:spLocks/>
          </p:cNvSpPr>
          <p:nvPr/>
        </p:nvSpPr>
        <p:spPr bwMode="auto">
          <a:xfrm>
            <a:off x="8420100" y="1064018"/>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8" name="Elipse 37">
            <a:extLst>
              <a:ext uri="{FF2B5EF4-FFF2-40B4-BE49-F238E27FC236}">
                <a16:creationId xmlns:a16="http://schemas.microsoft.com/office/drawing/2014/main" id="{A24E8414-64B9-7F00-A250-2DE5DF64A06E}"/>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Elipse 39">
            <a:extLst>
              <a:ext uri="{FF2B5EF4-FFF2-40B4-BE49-F238E27FC236}">
                <a16:creationId xmlns:a16="http://schemas.microsoft.com/office/drawing/2014/main" id="{E10D4884-7CD3-1BFE-F532-0A1A3C01A0B7}"/>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41" name="Elipse 40">
            <a:extLst>
              <a:ext uri="{FF2B5EF4-FFF2-40B4-BE49-F238E27FC236}">
                <a16:creationId xmlns:a16="http://schemas.microsoft.com/office/drawing/2014/main" id="{A3B67FD9-D251-B845-3FA7-D220C79BCD89}"/>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3">
            <a:extLst>
              <a:ext uri="{FF2B5EF4-FFF2-40B4-BE49-F238E27FC236}">
                <a16:creationId xmlns:a16="http://schemas.microsoft.com/office/drawing/2014/main" id="{E605DF98-B99B-CAB6-2905-FA34736C81BC}"/>
              </a:ext>
            </a:extLst>
          </p:cNvPr>
          <p:cNvSpPr>
            <a:spLocks/>
          </p:cNvSpPr>
          <p:nvPr/>
        </p:nvSpPr>
        <p:spPr bwMode="auto">
          <a:xfrm>
            <a:off x="7065777" y="5039083"/>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 name="Freeform 235">
            <a:extLst>
              <a:ext uri="{FF2B5EF4-FFF2-40B4-BE49-F238E27FC236}">
                <a16:creationId xmlns:a16="http://schemas.microsoft.com/office/drawing/2014/main" id="{62C53444-F76E-A265-B1CC-2E6F86006014}"/>
              </a:ext>
            </a:extLst>
          </p:cNvPr>
          <p:cNvSpPr>
            <a:spLocks/>
          </p:cNvSpPr>
          <p:nvPr/>
        </p:nvSpPr>
        <p:spPr bwMode="auto">
          <a:xfrm>
            <a:off x="4236763" y="-5975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9" name="TextBox 48">
            <a:extLst>
              <a:ext uri="{FF2B5EF4-FFF2-40B4-BE49-F238E27FC236}">
                <a16:creationId xmlns:a16="http://schemas.microsoft.com/office/drawing/2014/main" id="{21EECDBE-1C85-110B-4CF7-8AD5ACC7DB1B}"/>
              </a:ext>
            </a:extLst>
          </p:cNvPr>
          <p:cNvSpPr txBox="1"/>
          <p:nvPr/>
        </p:nvSpPr>
        <p:spPr>
          <a:xfrm>
            <a:off x="500112" y="834944"/>
            <a:ext cx="4499950" cy="338554"/>
          </a:xfrm>
          <a:prstGeom prst="rect">
            <a:avLst/>
          </a:prstGeom>
          <a:noFill/>
        </p:spPr>
        <p:txBody>
          <a:bodyPr wrap="none" rtlCol="0">
            <a:spAutoFit/>
          </a:bodyPr>
          <a:lstStyle/>
          <a:p>
            <a:r>
              <a:rPr lang="en-US" sz="1600" dirty="0"/>
              <a:t>1.3 </a:t>
            </a:r>
            <a:r>
              <a:rPr lang="en-US" sz="1600" dirty="0" err="1"/>
              <a:t>Ưu</a:t>
            </a:r>
            <a:r>
              <a:rPr lang="en-US" sz="1600" dirty="0"/>
              <a:t> </a:t>
            </a:r>
            <a:r>
              <a:rPr lang="en-US" sz="1600" dirty="0" err="1"/>
              <a:t>nhược</a:t>
            </a:r>
            <a:r>
              <a:rPr lang="en-US" sz="1600" dirty="0"/>
              <a:t> </a:t>
            </a:r>
            <a:r>
              <a:rPr lang="en-US" sz="1600" dirty="0" err="1"/>
              <a:t>điểm</a:t>
            </a:r>
            <a:r>
              <a:rPr lang="en-US" sz="1600" dirty="0"/>
              <a:t> </a:t>
            </a:r>
            <a:r>
              <a:rPr lang="en-US" sz="1600" dirty="0" err="1"/>
              <a:t>của</a:t>
            </a:r>
            <a:r>
              <a:rPr lang="en-US" sz="1600" dirty="0"/>
              <a:t> </a:t>
            </a:r>
            <a:r>
              <a:rPr lang="en-US" sz="1600" dirty="0" err="1"/>
              <a:t>hệ</a:t>
            </a:r>
            <a:r>
              <a:rPr lang="en-US" sz="1600" dirty="0"/>
              <a:t> </a:t>
            </a:r>
            <a:r>
              <a:rPr lang="en-US" sz="1600" dirty="0" err="1"/>
              <a:t>thống</a:t>
            </a:r>
            <a:r>
              <a:rPr lang="en-US" sz="1600" dirty="0"/>
              <a:t> </a:t>
            </a:r>
            <a:r>
              <a:rPr lang="en-US" sz="1600" dirty="0" err="1"/>
              <a:t>quản</a:t>
            </a:r>
            <a:r>
              <a:rPr lang="en-US" sz="1600" dirty="0"/>
              <a:t> </a:t>
            </a:r>
            <a:r>
              <a:rPr lang="en-US" sz="1600" dirty="0" err="1"/>
              <a:t>lý</a:t>
            </a:r>
            <a:r>
              <a:rPr lang="en-US" sz="1600" dirty="0"/>
              <a:t> </a:t>
            </a:r>
            <a:r>
              <a:rPr lang="en-US" sz="1600" dirty="0" err="1"/>
              <a:t>bệnh</a:t>
            </a:r>
            <a:r>
              <a:rPr lang="en-US" sz="1600" dirty="0"/>
              <a:t> </a:t>
            </a:r>
            <a:r>
              <a:rPr lang="en-US" sz="1600" dirty="0" err="1"/>
              <a:t>viện</a:t>
            </a:r>
            <a:endParaRPr lang="en-US" sz="1600" dirty="0"/>
          </a:p>
        </p:txBody>
      </p:sp>
      <p:graphicFrame>
        <p:nvGraphicFramePr>
          <p:cNvPr id="53" name="Table 53">
            <a:extLst>
              <a:ext uri="{FF2B5EF4-FFF2-40B4-BE49-F238E27FC236}">
                <a16:creationId xmlns:a16="http://schemas.microsoft.com/office/drawing/2014/main" id="{B08BA770-B55B-A2FF-70BF-A8A88389BDCD}"/>
              </a:ext>
            </a:extLst>
          </p:cNvPr>
          <p:cNvGraphicFramePr>
            <a:graphicFrameLocks noGrp="1"/>
          </p:cNvGraphicFramePr>
          <p:nvPr>
            <p:extLst>
              <p:ext uri="{D42A27DB-BD31-4B8C-83A1-F6EECF244321}">
                <p14:modId xmlns:p14="http://schemas.microsoft.com/office/powerpoint/2010/main" val="2937041878"/>
              </p:ext>
            </p:extLst>
          </p:nvPr>
        </p:nvGraphicFramePr>
        <p:xfrm>
          <a:off x="1524000" y="1590303"/>
          <a:ext cx="6096000" cy="2519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64640292"/>
                    </a:ext>
                  </a:extLst>
                </a:gridCol>
                <a:gridCol w="2032000">
                  <a:extLst>
                    <a:ext uri="{9D8B030D-6E8A-4147-A177-3AD203B41FA5}">
                      <a16:colId xmlns:a16="http://schemas.microsoft.com/office/drawing/2014/main" val="644919586"/>
                    </a:ext>
                  </a:extLst>
                </a:gridCol>
                <a:gridCol w="2032000">
                  <a:extLst>
                    <a:ext uri="{9D8B030D-6E8A-4147-A177-3AD203B41FA5}">
                      <a16:colId xmlns:a16="http://schemas.microsoft.com/office/drawing/2014/main" val="20390854"/>
                    </a:ext>
                  </a:extLst>
                </a:gridCol>
              </a:tblGrid>
              <a:tr h="370840">
                <a:tc gridSpan="3">
                  <a:txBody>
                    <a:bodyPr/>
                    <a:lstStyle/>
                    <a:p>
                      <a:pPr algn="ctr"/>
                      <a:r>
                        <a:rPr lang="en-US" sz="1800" dirty="0">
                          <a:latin typeface="Segoe UI Black" panose="020B0A02040204020203" pitchFamily="34" charset="0"/>
                          <a:ea typeface="Segoe UI Black" panose="020B0A02040204020203" pitchFamily="34" charset="0"/>
                        </a:rPr>
                        <a:t>CŨ</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161048287"/>
                  </a:ext>
                </a:extLst>
              </a:tr>
              <a:tr h="741680">
                <a:tc>
                  <a:txBody>
                    <a:bodyPr/>
                    <a:lstStyle/>
                    <a:p>
                      <a:r>
                        <a:rPr lang="en-US" sz="1350" b="0" i="0" u="none" strike="noStrike" kern="1200" dirty="0">
                          <a:solidFill>
                            <a:schemeClr val="dk1"/>
                          </a:solidFill>
                          <a:effectLst/>
                          <a:latin typeface="+mn-lt"/>
                          <a:ea typeface="+mn-ea"/>
                          <a:cs typeface="+mn-cs"/>
                        </a:rPr>
                        <a:t>-</a:t>
                      </a:r>
                      <a:r>
                        <a:rPr lang="vi-VN" sz="1350" b="0" i="0" u="none" strike="noStrike" kern="1200" dirty="0">
                          <a:solidFill>
                            <a:schemeClr val="dk1"/>
                          </a:solidFill>
                          <a:effectLst/>
                          <a:latin typeface="+mn-lt"/>
                          <a:ea typeface="+mn-ea"/>
                          <a:cs typeface="+mn-cs"/>
                        </a:rPr>
                        <a:t>Tất cả những bản ghi và các hồ sơ có thể dễ dàng lưu trữ trên phần mềm máy tính với sự phân quyền rõ ràng giúp tránh để lộ thông tin quan trọng.</a:t>
                      </a:r>
                      <a:endParaRPr lang="en-US" sz="1350" dirty="0">
                        <a:latin typeface="+mn-lt"/>
                      </a:endParaRPr>
                    </a:p>
                  </a:txBody>
                  <a:tcPr/>
                </a:tc>
                <a:tc>
                  <a:txBody>
                    <a:bodyPr/>
                    <a:lstStyle/>
                    <a:p>
                      <a:r>
                        <a:rPr lang="en-US" sz="1350" dirty="0"/>
                        <a:t>-</a:t>
                      </a:r>
                      <a:r>
                        <a:rPr lang="en-US" sz="1350" dirty="0" err="1"/>
                        <a:t>Tất</a:t>
                      </a:r>
                      <a:r>
                        <a:rPr lang="en-US" sz="1350" dirty="0"/>
                        <a:t> </a:t>
                      </a:r>
                      <a:r>
                        <a:rPr lang="en-US" sz="1350" dirty="0" err="1"/>
                        <a:t>cả</a:t>
                      </a:r>
                      <a:r>
                        <a:rPr lang="en-US" sz="1350" dirty="0"/>
                        <a:t> </a:t>
                      </a:r>
                      <a:r>
                        <a:rPr lang="en-US" sz="1350" dirty="0" err="1"/>
                        <a:t>hoạt</a:t>
                      </a:r>
                      <a:r>
                        <a:rPr lang="en-US" sz="1350" dirty="0"/>
                        <a:t> </a:t>
                      </a:r>
                      <a:r>
                        <a:rPr lang="en-US" sz="1350" dirty="0" err="1"/>
                        <a:t>động</a:t>
                      </a:r>
                      <a:r>
                        <a:rPr lang="en-US" sz="1350" dirty="0"/>
                        <a:t> </a:t>
                      </a:r>
                      <a:r>
                        <a:rPr lang="en-US" sz="1350" dirty="0" err="1"/>
                        <a:t>đều</a:t>
                      </a:r>
                      <a:r>
                        <a:rPr lang="en-US" sz="1350" dirty="0"/>
                        <a:t> </a:t>
                      </a:r>
                      <a:r>
                        <a:rPr lang="en-US" sz="1350" dirty="0" err="1"/>
                        <a:t>có</a:t>
                      </a:r>
                      <a:r>
                        <a:rPr lang="en-US" sz="1350" dirty="0"/>
                        <a:t> </a:t>
                      </a:r>
                      <a:r>
                        <a:rPr lang="en-US" sz="1350" dirty="0" err="1"/>
                        <a:t>sẵn</a:t>
                      </a:r>
                      <a:r>
                        <a:rPr lang="en-US" sz="1350" dirty="0"/>
                        <a:t> </a:t>
                      </a:r>
                      <a:r>
                        <a:rPr lang="en-US" sz="1350" dirty="0" err="1"/>
                        <a:t>trên</a:t>
                      </a:r>
                      <a:r>
                        <a:rPr lang="en-US" sz="1350" dirty="0"/>
                        <a:t> </a:t>
                      </a:r>
                      <a:r>
                        <a:rPr lang="en-US" sz="1350" dirty="0" err="1"/>
                        <a:t>máy</a:t>
                      </a:r>
                      <a:r>
                        <a:rPr lang="en-US" sz="1350" dirty="0"/>
                        <a:t> </a:t>
                      </a:r>
                      <a:r>
                        <a:rPr lang="en-US" sz="1350" dirty="0" err="1"/>
                        <a:t>tính</a:t>
                      </a:r>
                      <a:r>
                        <a:rPr lang="en-US" sz="1350" dirty="0"/>
                        <a:t> </a:t>
                      </a:r>
                      <a:r>
                        <a:rPr lang="en-US" sz="1350" dirty="0" err="1"/>
                        <a:t>và</a:t>
                      </a:r>
                      <a:r>
                        <a:rPr lang="en-US" sz="1350" dirty="0"/>
                        <a:t> </a:t>
                      </a:r>
                      <a:r>
                        <a:rPr lang="en-US" sz="1350" dirty="0" err="1"/>
                        <a:t>được</a:t>
                      </a:r>
                      <a:r>
                        <a:rPr lang="en-US" sz="1350" dirty="0"/>
                        <a:t> </a:t>
                      </a:r>
                      <a:r>
                        <a:rPr lang="en-US" sz="1350" dirty="0" err="1"/>
                        <a:t>thực</a:t>
                      </a:r>
                      <a:r>
                        <a:rPr lang="en-US" sz="1350" dirty="0"/>
                        <a:t> </a:t>
                      </a:r>
                      <a:r>
                        <a:rPr lang="en-US" sz="1350" dirty="0" err="1"/>
                        <a:t>hiện</a:t>
                      </a:r>
                      <a:r>
                        <a:rPr lang="en-US" sz="1350" dirty="0"/>
                        <a:t> </a:t>
                      </a:r>
                      <a:r>
                        <a:rPr lang="en-US" sz="1350" dirty="0" err="1"/>
                        <a:t>nhanh</a:t>
                      </a:r>
                      <a:r>
                        <a:rPr lang="en-US" sz="1350" dirty="0"/>
                        <a:t> </a:t>
                      </a:r>
                      <a:r>
                        <a:rPr lang="en-US" sz="1350" dirty="0" err="1"/>
                        <a:t>chóng</a:t>
                      </a:r>
                      <a:r>
                        <a:rPr lang="en-US" sz="1350" dirty="0"/>
                        <a:t> qua </a:t>
                      </a:r>
                      <a:r>
                        <a:rPr lang="en-US" sz="1350" dirty="0" err="1"/>
                        <a:t>vài</a:t>
                      </a:r>
                      <a:r>
                        <a:rPr lang="en-US" sz="1350" dirty="0"/>
                        <a:t> </a:t>
                      </a:r>
                      <a:r>
                        <a:rPr lang="en-US" sz="1350" dirty="0" err="1"/>
                        <a:t>cú</a:t>
                      </a:r>
                      <a:r>
                        <a:rPr lang="en-US" sz="1350" dirty="0"/>
                        <a:t> </a:t>
                      </a:r>
                      <a:r>
                        <a:rPr lang="en-US" sz="1350" dirty="0" err="1"/>
                        <a:t>pháp</a:t>
                      </a:r>
                      <a:r>
                        <a:rPr lang="en-US" sz="1350" dirty="0"/>
                        <a:t> </a:t>
                      </a:r>
                      <a:r>
                        <a:rPr lang="en-US" sz="1350" dirty="0" err="1"/>
                        <a:t>đơn</a:t>
                      </a:r>
                      <a:r>
                        <a:rPr lang="en-US" sz="1350" dirty="0"/>
                        <a:t> </a:t>
                      </a:r>
                      <a:r>
                        <a:rPr lang="en-US" sz="1350" dirty="0" err="1"/>
                        <a:t>giản</a:t>
                      </a:r>
                      <a:r>
                        <a:rPr lang="en-US" sz="1350" dirty="0"/>
                        <a:t>.</a:t>
                      </a:r>
                    </a:p>
                  </a:txBody>
                  <a:tcPr/>
                </a:tc>
                <a:tc>
                  <a:txBody>
                    <a:bodyPr/>
                    <a:lstStyle/>
                    <a:p>
                      <a:r>
                        <a:rPr lang="en-US" dirty="0"/>
                        <a:t>-</a:t>
                      </a:r>
                      <a:r>
                        <a:rPr lang="vi-VN" sz="1350" b="0" i="0" u="none" strike="noStrike" kern="1200" dirty="0">
                          <a:solidFill>
                            <a:schemeClr val="dk1"/>
                          </a:solidFill>
                          <a:effectLst/>
                          <a:latin typeface="+mn-lt"/>
                          <a:ea typeface="+mn-ea"/>
                          <a:cs typeface="+mn-cs"/>
                        </a:rPr>
                        <a:t>Nhiều nhiệm vụ khác như lập kế hoạch nghiên cứu điều trị, quản lý cơ sở dữ liệu cho bệnh lý, quản lý nhân viên y bác sĩ, bệnh viện và các công việc khác có thể được giám sát và kiểm soát bởi một hệ thống tin cậy và duy nhất.</a:t>
                      </a:r>
                      <a:endParaRPr lang="en-US" dirty="0"/>
                    </a:p>
                  </a:txBody>
                  <a:tcPr/>
                </a:tc>
                <a:extLst>
                  <a:ext uri="{0D108BD9-81ED-4DB2-BD59-A6C34878D82A}">
                    <a16:rowId xmlns:a16="http://schemas.microsoft.com/office/drawing/2014/main" val="2974002715"/>
                  </a:ext>
                </a:extLst>
              </a:tr>
            </a:tbl>
          </a:graphicData>
        </a:graphic>
      </p:graphicFrame>
    </p:spTree>
    <p:extLst>
      <p:ext uri="{BB962C8B-B14F-4D97-AF65-F5344CB8AC3E}">
        <p14:creationId xmlns:p14="http://schemas.microsoft.com/office/powerpoint/2010/main" val="3590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
                                        </p:tgtEl>
                                        <p:attrNameLst>
                                          <p:attrName>r</p:attrName>
                                        </p:attrNameLst>
                                      </p:cBhvr>
                                    </p:animRot>
                                    <p:animRot by="-240000">
                                      <p:cBhvr>
                                        <p:cTn id="23" dur="200" fill="hold">
                                          <p:stCondLst>
                                            <p:cond delay="200"/>
                                          </p:stCondLst>
                                        </p:cTn>
                                        <p:tgtEl>
                                          <p:spTgt spid="2"/>
                                        </p:tgtEl>
                                        <p:attrNameLst>
                                          <p:attrName>r</p:attrName>
                                        </p:attrNameLst>
                                      </p:cBhvr>
                                    </p:animRot>
                                    <p:animRot by="240000">
                                      <p:cBhvr>
                                        <p:cTn id="24" dur="200" fill="hold">
                                          <p:stCondLst>
                                            <p:cond delay="400"/>
                                          </p:stCondLst>
                                        </p:cTn>
                                        <p:tgtEl>
                                          <p:spTgt spid="2"/>
                                        </p:tgtEl>
                                        <p:attrNameLst>
                                          <p:attrName>r</p:attrName>
                                        </p:attrNameLst>
                                      </p:cBhvr>
                                    </p:animRot>
                                    <p:animRot by="-240000">
                                      <p:cBhvr>
                                        <p:cTn id="25" dur="200" fill="hold">
                                          <p:stCondLst>
                                            <p:cond delay="600"/>
                                          </p:stCondLst>
                                        </p:cTn>
                                        <p:tgtEl>
                                          <p:spTgt spid="2"/>
                                        </p:tgtEl>
                                        <p:attrNameLst>
                                          <p:attrName>r</p:attrName>
                                        </p:attrNameLst>
                                      </p:cBhvr>
                                    </p:animRot>
                                    <p:animRot by="120000">
                                      <p:cBhvr>
                                        <p:cTn id="26" dur="200" fill="hold">
                                          <p:stCondLst>
                                            <p:cond delay="800"/>
                                          </p:stCondLst>
                                        </p:cTn>
                                        <p:tgtEl>
                                          <p:spTgt spid="2"/>
                                        </p:tgtEl>
                                        <p:attrNameLst>
                                          <p:attrName>r</p:attrName>
                                        </p:attrNameLst>
                                      </p:cBhvr>
                                    </p:animRot>
                                  </p:childTnLst>
                                </p:cTn>
                              </p:par>
                              <p:par>
                                <p:cTn id="27" presetID="32" presetClass="emph" presetSubtype="0" fill="hold" grpId="0" nodeType="withEffect">
                                  <p:stCondLst>
                                    <p:cond delay="0"/>
                                  </p:stCondLst>
                                  <p:childTnLst>
                                    <p:animRot by="120000">
                                      <p:cBhvr>
                                        <p:cTn id="28" dur="100" fill="hold">
                                          <p:stCondLst>
                                            <p:cond delay="0"/>
                                          </p:stCondLst>
                                        </p:cTn>
                                        <p:tgtEl>
                                          <p:spTgt spid="3"/>
                                        </p:tgtEl>
                                        <p:attrNameLst>
                                          <p:attrName>r</p:attrName>
                                        </p:attrNameLst>
                                      </p:cBhvr>
                                    </p:animRot>
                                    <p:animRot by="-240000">
                                      <p:cBhvr>
                                        <p:cTn id="29" dur="200" fill="hold">
                                          <p:stCondLst>
                                            <p:cond delay="200"/>
                                          </p:stCondLst>
                                        </p:cTn>
                                        <p:tgtEl>
                                          <p:spTgt spid="3"/>
                                        </p:tgtEl>
                                        <p:attrNameLst>
                                          <p:attrName>r</p:attrName>
                                        </p:attrNameLst>
                                      </p:cBhvr>
                                    </p:animRot>
                                    <p:animRot by="240000">
                                      <p:cBhvr>
                                        <p:cTn id="30" dur="200" fill="hold">
                                          <p:stCondLst>
                                            <p:cond delay="400"/>
                                          </p:stCondLst>
                                        </p:cTn>
                                        <p:tgtEl>
                                          <p:spTgt spid="3"/>
                                        </p:tgtEl>
                                        <p:attrNameLst>
                                          <p:attrName>r</p:attrName>
                                        </p:attrNameLst>
                                      </p:cBhvr>
                                    </p:animRot>
                                    <p:animRot by="-240000">
                                      <p:cBhvr>
                                        <p:cTn id="31" dur="200" fill="hold">
                                          <p:stCondLst>
                                            <p:cond delay="600"/>
                                          </p:stCondLst>
                                        </p:cTn>
                                        <p:tgtEl>
                                          <p:spTgt spid="3"/>
                                        </p:tgtEl>
                                        <p:attrNameLst>
                                          <p:attrName>r</p:attrName>
                                        </p:attrNameLst>
                                      </p:cBhvr>
                                    </p:animRot>
                                    <p:animRot by="120000">
                                      <p:cBhvr>
                                        <p:cTn id="32" dur="200" fill="hold">
                                          <p:stCondLst>
                                            <p:cond delay="800"/>
                                          </p:stCondLst>
                                        </p:cTn>
                                        <p:tgtEl>
                                          <p:spTgt spid="3"/>
                                        </p:tgtEl>
                                        <p:attrNameLst>
                                          <p:attrName>r</p:attrName>
                                        </p:attrNameLst>
                                      </p:cBhvr>
                                    </p:animRot>
                                  </p:childTnLst>
                                </p:cTn>
                              </p:par>
                              <p:par>
                                <p:cTn id="33" presetID="32" presetClass="emph" presetSubtype="0" fill="hold" grpId="0" nodeType="withEffect">
                                  <p:stCondLst>
                                    <p:cond delay="0"/>
                                  </p:stCondLst>
                                  <p:childTnLst>
                                    <p:animRot by="120000">
                                      <p:cBhvr>
                                        <p:cTn id="34" dur="100" fill="hold">
                                          <p:stCondLst>
                                            <p:cond delay="0"/>
                                          </p:stCondLst>
                                        </p:cTn>
                                        <p:tgtEl>
                                          <p:spTgt spid="34"/>
                                        </p:tgtEl>
                                        <p:attrNameLst>
                                          <p:attrName>r</p:attrName>
                                        </p:attrNameLst>
                                      </p:cBhvr>
                                    </p:animRot>
                                    <p:animRot by="-240000">
                                      <p:cBhvr>
                                        <p:cTn id="35" dur="200" fill="hold">
                                          <p:stCondLst>
                                            <p:cond delay="200"/>
                                          </p:stCondLst>
                                        </p:cTn>
                                        <p:tgtEl>
                                          <p:spTgt spid="34"/>
                                        </p:tgtEl>
                                        <p:attrNameLst>
                                          <p:attrName>r</p:attrName>
                                        </p:attrNameLst>
                                      </p:cBhvr>
                                    </p:animRot>
                                    <p:animRot by="240000">
                                      <p:cBhvr>
                                        <p:cTn id="36" dur="200" fill="hold">
                                          <p:stCondLst>
                                            <p:cond delay="400"/>
                                          </p:stCondLst>
                                        </p:cTn>
                                        <p:tgtEl>
                                          <p:spTgt spid="34"/>
                                        </p:tgtEl>
                                        <p:attrNameLst>
                                          <p:attrName>r</p:attrName>
                                        </p:attrNameLst>
                                      </p:cBhvr>
                                    </p:animRot>
                                    <p:animRot by="-240000">
                                      <p:cBhvr>
                                        <p:cTn id="37" dur="200" fill="hold">
                                          <p:stCondLst>
                                            <p:cond delay="600"/>
                                          </p:stCondLst>
                                        </p:cTn>
                                        <p:tgtEl>
                                          <p:spTgt spid="34"/>
                                        </p:tgtEl>
                                        <p:attrNameLst>
                                          <p:attrName>r</p:attrName>
                                        </p:attrNameLst>
                                      </p:cBhvr>
                                    </p:animRot>
                                    <p:animRot by="120000">
                                      <p:cBhvr>
                                        <p:cTn id="38" dur="200" fill="hold">
                                          <p:stCondLst>
                                            <p:cond delay="800"/>
                                          </p:stCondLst>
                                        </p:cTn>
                                        <p:tgtEl>
                                          <p:spTgt spid="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1" grpId="0" animBg="1"/>
      <p:bldP spid="32" grpId="0" animBg="1"/>
      <p:bldP spid="34" grpId="0" animBg="1"/>
      <p:bldP spid="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98">
            <a:extLst>
              <a:ext uri="{FF2B5EF4-FFF2-40B4-BE49-F238E27FC236}">
                <a16:creationId xmlns:a16="http://schemas.microsoft.com/office/drawing/2014/main" id="{6B09BFFD-2E55-2D65-C22F-8A474DA79604}"/>
              </a:ext>
            </a:extLst>
          </p:cNvPr>
          <p:cNvSpPr>
            <a:spLocks/>
          </p:cNvSpPr>
          <p:nvPr/>
        </p:nvSpPr>
        <p:spPr bwMode="auto">
          <a:xfrm>
            <a:off x="4498974" y="53754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8" name="Freeform 302">
            <a:extLst>
              <a:ext uri="{FF2B5EF4-FFF2-40B4-BE49-F238E27FC236}">
                <a16:creationId xmlns:a16="http://schemas.microsoft.com/office/drawing/2014/main" id="{AF5C3A7F-89ED-8922-3DEF-71792300C3E5}"/>
              </a:ext>
            </a:extLst>
          </p:cNvPr>
          <p:cNvSpPr>
            <a:spLocks/>
          </p:cNvSpPr>
          <p:nvPr/>
        </p:nvSpPr>
        <p:spPr bwMode="auto">
          <a:xfrm>
            <a:off x="656864" y="4488842"/>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9" name="Freeform 235">
            <a:extLst>
              <a:ext uri="{FF2B5EF4-FFF2-40B4-BE49-F238E27FC236}">
                <a16:creationId xmlns:a16="http://schemas.microsoft.com/office/drawing/2014/main" id="{5739639F-608A-85DE-F2E0-6D7F90D0930B}"/>
              </a:ext>
            </a:extLst>
          </p:cNvPr>
          <p:cNvSpPr>
            <a:spLocks/>
          </p:cNvSpPr>
          <p:nvPr/>
        </p:nvSpPr>
        <p:spPr bwMode="auto">
          <a:xfrm>
            <a:off x="4184283" y="4289800"/>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0" name="Freeform 157">
            <a:extLst>
              <a:ext uri="{FF2B5EF4-FFF2-40B4-BE49-F238E27FC236}">
                <a16:creationId xmlns:a16="http://schemas.microsoft.com/office/drawing/2014/main" id="{8ED203A5-AF94-036F-B989-0CE9A5C3CCD9}"/>
              </a:ext>
            </a:extLst>
          </p:cNvPr>
          <p:cNvSpPr>
            <a:spLocks noEditPoints="1"/>
          </p:cNvSpPr>
          <p:nvPr/>
        </p:nvSpPr>
        <p:spPr bwMode="auto">
          <a:xfrm>
            <a:off x="8331492" y="3984547"/>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159">
            <a:extLst>
              <a:ext uri="{FF2B5EF4-FFF2-40B4-BE49-F238E27FC236}">
                <a16:creationId xmlns:a16="http://schemas.microsoft.com/office/drawing/2014/main" id="{5408AA96-DBF0-D481-5FAD-31D8CCE0AE3D}"/>
              </a:ext>
            </a:extLst>
          </p:cNvPr>
          <p:cNvSpPr>
            <a:spLocks noEditPoints="1"/>
          </p:cNvSpPr>
          <p:nvPr/>
        </p:nvSpPr>
        <p:spPr bwMode="auto">
          <a:xfrm>
            <a:off x="863487" y="1742121"/>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bg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233">
            <a:extLst>
              <a:ext uri="{FF2B5EF4-FFF2-40B4-BE49-F238E27FC236}">
                <a16:creationId xmlns:a16="http://schemas.microsoft.com/office/drawing/2014/main" id="{F4F8142A-17DF-FDEE-67A0-6617D6A72980}"/>
              </a:ext>
            </a:extLst>
          </p:cNvPr>
          <p:cNvSpPr>
            <a:spLocks/>
          </p:cNvSpPr>
          <p:nvPr/>
        </p:nvSpPr>
        <p:spPr bwMode="auto">
          <a:xfrm>
            <a:off x="-422470" y="2652003"/>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3" name="Freeform 329">
            <a:extLst>
              <a:ext uri="{FF2B5EF4-FFF2-40B4-BE49-F238E27FC236}">
                <a16:creationId xmlns:a16="http://schemas.microsoft.com/office/drawing/2014/main" id="{79945690-32CF-59F2-3715-1E09835EFE50}"/>
              </a:ext>
            </a:extLst>
          </p:cNvPr>
          <p:cNvSpPr>
            <a:spLocks/>
          </p:cNvSpPr>
          <p:nvPr/>
        </p:nvSpPr>
        <p:spPr bwMode="auto">
          <a:xfrm>
            <a:off x="8374380" y="1742121"/>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5" name="Freeform 220">
            <a:extLst>
              <a:ext uri="{FF2B5EF4-FFF2-40B4-BE49-F238E27FC236}">
                <a16:creationId xmlns:a16="http://schemas.microsoft.com/office/drawing/2014/main" id="{25178580-B93C-F254-FDBE-316A45CEAC8B}"/>
              </a:ext>
            </a:extLst>
          </p:cNvPr>
          <p:cNvSpPr>
            <a:spLocks/>
          </p:cNvSpPr>
          <p:nvPr/>
        </p:nvSpPr>
        <p:spPr bwMode="auto">
          <a:xfrm rot="5400000">
            <a:off x="1782650" y="52260"/>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4" name="Elipse 13">
            <a:extLst>
              <a:ext uri="{FF2B5EF4-FFF2-40B4-BE49-F238E27FC236}">
                <a16:creationId xmlns:a16="http://schemas.microsoft.com/office/drawing/2014/main" id="{99E3E97A-E975-FAEA-AC07-1CC74AFF3C8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E49F3FC7-433A-D6D5-5FC7-4F5C18631DBC}"/>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Elipse 16">
            <a:extLst>
              <a:ext uri="{FF2B5EF4-FFF2-40B4-BE49-F238E27FC236}">
                <a16:creationId xmlns:a16="http://schemas.microsoft.com/office/drawing/2014/main" id="{2B748F47-6E02-8F3A-CFE5-B6A9EB514CC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0" name="TextBox 19">
            <a:extLst>
              <a:ext uri="{FF2B5EF4-FFF2-40B4-BE49-F238E27FC236}">
                <a16:creationId xmlns:a16="http://schemas.microsoft.com/office/drawing/2014/main" id="{C1681B8C-B597-CA17-5EF9-D685E525C4E3}"/>
              </a:ext>
            </a:extLst>
          </p:cNvPr>
          <p:cNvSpPr txBox="1"/>
          <p:nvPr/>
        </p:nvSpPr>
        <p:spPr>
          <a:xfrm>
            <a:off x="500112" y="834944"/>
            <a:ext cx="4499950" cy="338554"/>
          </a:xfrm>
          <a:prstGeom prst="rect">
            <a:avLst/>
          </a:prstGeom>
          <a:noFill/>
        </p:spPr>
        <p:txBody>
          <a:bodyPr wrap="none" rtlCol="0">
            <a:spAutoFit/>
          </a:bodyPr>
          <a:lstStyle/>
          <a:p>
            <a:r>
              <a:rPr lang="en-US" sz="1600" dirty="0"/>
              <a:t>1.3 </a:t>
            </a:r>
            <a:r>
              <a:rPr lang="en-US" sz="1600" dirty="0" err="1"/>
              <a:t>Ưu</a:t>
            </a:r>
            <a:r>
              <a:rPr lang="en-US" sz="1600" dirty="0"/>
              <a:t> </a:t>
            </a:r>
            <a:r>
              <a:rPr lang="en-US" sz="1600" dirty="0" err="1"/>
              <a:t>nhược</a:t>
            </a:r>
            <a:r>
              <a:rPr lang="en-US" sz="1600" dirty="0"/>
              <a:t> </a:t>
            </a:r>
            <a:r>
              <a:rPr lang="en-US" sz="1600" dirty="0" err="1"/>
              <a:t>điểm</a:t>
            </a:r>
            <a:r>
              <a:rPr lang="en-US" sz="1600" dirty="0"/>
              <a:t> </a:t>
            </a:r>
            <a:r>
              <a:rPr lang="en-US" sz="1600" dirty="0" err="1"/>
              <a:t>của</a:t>
            </a:r>
            <a:r>
              <a:rPr lang="en-US" sz="1600" dirty="0"/>
              <a:t> </a:t>
            </a:r>
            <a:r>
              <a:rPr lang="en-US" sz="1600" dirty="0" err="1"/>
              <a:t>hệ</a:t>
            </a:r>
            <a:r>
              <a:rPr lang="en-US" sz="1600" dirty="0"/>
              <a:t> </a:t>
            </a:r>
            <a:r>
              <a:rPr lang="en-US" sz="1600" dirty="0" err="1"/>
              <a:t>thống</a:t>
            </a:r>
            <a:r>
              <a:rPr lang="en-US" sz="1600" dirty="0"/>
              <a:t> </a:t>
            </a:r>
            <a:r>
              <a:rPr lang="en-US" sz="1600" dirty="0" err="1"/>
              <a:t>quản</a:t>
            </a:r>
            <a:r>
              <a:rPr lang="en-US" sz="1600" dirty="0"/>
              <a:t> </a:t>
            </a:r>
            <a:r>
              <a:rPr lang="en-US" sz="1600" dirty="0" err="1"/>
              <a:t>lý</a:t>
            </a:r>
            <a:r>
              <a:rPr lang="en-US" sz="1600" dirty="0"/>
              <a:t> </a:t>
            </a:r>
            <a:r>
              <a:rPr lang="en-US" sz="1600" dirty="0" err="1"/>
              <a:t>bệnh</a:t>
            </a:r>
            <a:r>
              <a:rPr lang="en-US" sz="1600" dirty="0"/>
              <a:t> </a:t>
            </a:r>
            <a:r>
              <a:rPr lang="en-US" sz="1600" dirty="0" err="1"/>
              <a:t>viện</a:t>
            </a:r>
            <a:endParaRPr lang="en-US" sz="1600" dirty="0"/>
          </a:p>
        </p:txBody>
      </p:sp>
      <p:sp>
        <p:nvSpPr>
          <p:cNvPr id="22" name="Rectangle: Rounded Corners 21">
            <a:extLst>
              <a:ext uri="{FF2B5EF4-FFF2-40B4-BE49-F238E27FC236}">
                <a16:creationId xmlns:a16="http://schemas.microsoft.com/office/drawing/2014/main" id="{30AE13DA-6037-F35B-4788-33AA9CE9C29F}"/>
              </a:ext>
            </a:extLst>
          </p:cNvPr>
          <p:cNvSpPr/>
          <p:nvPr/>
        </p:nvSpPr>
        <p:spPr>
          <a:xfrm>
            <a:off x="3887893" y="1326435"/>
            <a:ext cx="1456267" cy="415686"/>
          </a:xfrm>
          <a:prstGeom prst="roundRect">
            <a:avLst/>
          </a:prstGeom>
          <a:effectLst>
            <a:outerShdw blurRad="12700" dist="76200" dir="2700000" algn="ctr" rotWithShape="0">
              <a:srgbClr val="000000"/>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Segoe UI Black" panose="020B0A02040204020203" pitchFamily="34" charset="0"/>
                <a:ea typeface="Segoe UI Black" panose="020B0A02040204020203" pitchFamily="34" charset="0"/>
              </a:rPr>
              <a:t>MỚI</a:t>
            </a:r>
          </a:p>
        </p:txBody>
      </p:sp>
      <p:sp>
        <p:nvSpPr>
          <p:cNvPr id="23" name="TextBox 22">
            <a:extLst>
              <a:ext uri="{FF2B5EF4-FFF2-40B4-BE49-F238E27FC236}">
                <a16:creationId xmlns:a16="http://schemas.microsoft.com/office/drawing/2014/main" id="{9CD8D0EB-D590-328A-DB53-E6096A3988E8}"/>
              </a:ext>
            </a:extLst>
          </p:cNvPr>
          <p:cNvSpPr txBox="1"/>
          <p:nvPr/>
        </p:nvSpPr>
        <p:spPr>
          <a:xfrm>
            <a:off x="721642" y="1895058"/>
            <a:ext cx="7654660" cy="2862322"/>
          </a:xfrm>
          <a:prstGeom prst="rect">
            <a:avLst/>
          </a:prstGeom>
          <a:noFill/>
        </p:spPr>
        <p:txBody>
          <a:bodyPr wrap="none" rtlCol="0">
            <a:spAutoFit/>
          </a:bodyPr>
          <a:lstStyle/>
          <a:p>
            <a:pPr marL="285750" indent="-285750">
              <a:buFont typeface="Arial" panose="020B0604020202020204" pitchFamily="34" charset="0"/>
              <a:buChar char="•"/>
            </a:pPr>
            <a:r>
              <a:rPr lang="en-US" sz="1800" b="0" i="0" u="none" strike="noStrike" dirty="0" err="1">
                <a:solidFill>
                  <a:srgbClr val="000000"/>
                </a:solidFill>
                <a:effectLst/>
              </a:rPr>
              <a:t>Xây</a:t>
            </a:r>
            <a:r>
              <a:rPr lang="en-US" sz="1800" b="0" i="0" u="none" strike="noStrike" dirty="0">
                <a:solidFill>
                  <a:srgbClr val="000000"/>
                </a:solidFill>
                <a:effectLst/>
              </a:rPr>
              <a:t> </a:t>
            </a:r>
            <a:r>
              <a:rPr lang="en-US" sz="1800" b="0" i="0" u="none" strike="noStrike" dirty="0" err="1">
                <a:solidFill>
                  <a:srgbClr val="000000"/>
                </a:solidFill>
                <a:effectLst/>
              </a:rPr>
              <a:t>dựng</a:t>
            </a:r>
            <a:r>
              <a:rPr lang="en-US" sz="1800" b="0" i="0" u="none" strike="noStrike" dirty="0">
                <a:solidFill>
                  <a:srgbClr val="000000"/>
                </a:solidFill>
                <a:effectLst/>
              </a:rPr>
              <a:t> </a:t>
            </a:r>
            <a:r>
              <a:rPr lang="en-US" sz="1800" b="0" i="0" u="none" strike="noStrike" dirty="0" err="1">
                <a:solidFill>
                  <a:srgbClr val="000000"/>
                </a:solidFill>
                <a:effectLst/>
              </a:rPr>
              <a:t>một</a:t>
            </a:r>
            <a:r>
              <a:rPr lang="en-US" sz="1800" b="0" i="0" u="none" strike="noStrike" dirty="0">
                <a:solidFill>
                  <a:srgbClr val="000000"/>
                </a:solidFill>
                <a:effectLst/>
              </a:rPr>
              <a:t> </a:t>
            </a:r>
            <a:r>
              <a:rPr lang="en-US" sz="1800" b="0" i="0" u="none" strike="noStrike" dirty="0" err="1">
                <a:solidFill>
                  <a:srgbClr val="000000"/>
                </a:solidFill>
                <a:effectLst/>
              </a:rPr>
              <a:t>hệ</a:t>
            </a:r>
            <a:r>
              <a:rPr lang="en-US" sz="1800" b="0" i="0" u="none" strike="noStrike" dirty="0">
                <a:solidFill>
                  <a:srgbClr val="000000"/>
                </a:solidFill>
                <a:effectLst/>
              </a:rPr>
              <a:t> </a:t>
            </a:r>
            <a:r>
              <a:rPr lang="en-US" sz="1800" b="0" i="0" u="none" strike="noStrike" dirty="0" err="1">
                <a:solidFill>
                  <a:srgbClr val="000000"/>
                </a:solidFill>
                <a:effectLst/>
              </a:rPr>
              <a:t>thống</a:t>
            </a:r>
            <a:r>
              <a:rPr lang="en-US" sz="1800" b="0" i="0" u="none" strike="noStrike" dirty="0">
                <a:solidFill>
                  <a:srgbClr val="000000"/>
                </a:solidFill>
                <a:effectLst/>
              </a:rPr>
              <a:t> </a:t>
            </a:r>
            <a:r>
              <a:rPr lang="en-US" sz="1800" b="0" i="0" u="none" strike="noStrike" dirty="0" err="1">
                <a:solidFill>
                  <a:srgbClr val="000000"/>
                </a:solidFill>
                <a:effectLst/>
              </a:rPr>
              <a:t>phần</a:t>
            </a:r>
            <a:r>
              <a:rPr lang="en-US" sz="1800" b="0" i="0" u="none" strike="noStrike" dirty="0">
                <a:solidFill>
                  <a:srgbClr val="000000"/>
                </a:solidFill>
                <a:effectLst/>
              </a:rPr>
              <a:t> </a:t>
            </a:r>
            <a:r>
              <a:rPr lang="en-US" sz="1800" b="0" i="0" u="none" strike="noStrike" dirty="0" err="1">
                <a:solidFill>
                  <a:srgbClr val="000000"/>
                </a:solidFill>
                <a:effectLst/>
              </a:rPr>
              <a:t>mềm</a:t>
            </a:r>
            <a:r>
              <a:rPr lang="en-US" sz="1800" b="0" i="0" u="none" strike="noStrike" dirty="0">
                <a:solidFill>
                  <a:srgbClr val="000000"/>
                </a:solidFill>
                <a:effectLst/>
              </a:rPr>
              <a:t> </a:t>
            </a:r>
            <a:r>
              <a:rPr lang="en-US" sz="1800" b="0" i="0" u="none" strike="noStrike" dirty="0" err="1">
                <a:solidFill>
                  <a:srgbClr val="000000"/>
                </a:solidFill>
                <a:effectLst/>
              </a:rPr>
              <a:t>quản</a:t>
            </a:r>
            <a:r>
              <a:rPr lang="en-US" sz="1800" b="0" i="0" u="none" strike="noStrike" dirty="0">
                <a:solidFill>
                  <a:srgbClr val="000000"/>
                </a:solidFill>
                <a:effectLst/>
              </a:rPr>
              <a:t> </a:t>
            </a:r>
            <a:r>
              <a:rPr lang="en-US" sz="1800" b="0" i="0" u="none" strike="noStrike" dirty="0" err="1">
                <a:solidFill>
                  <a:srgbClr val="000000"/>
                </a:solidFill>
                <a:effectLst/>
              </a:rPr>
              <a:t>lý</a:t>
            </a:r>
            <a:r>
              <a:rPr lang="en-US" sz="1800" b="0" i="0" u="none" strike="noStrike" dirty="0">
                <a:solidFill>
                  <a:srgbClr val="000000"/>
                </a:solidFill>
                <a:effectLst/>
              </a:rPr>
              <a:t> </a:t>
            </a:r>
            <a:r>
              <a:rPr lang="en-US" sz="1800" b="0" i="0" u="none" strike="noStrike" dirty="0" err="1">
                <a:solidFill>
                  <a:srgbClr val="000000"/>
                </a:solidFill>
                <a:effectLst/>
              </a:rPr>
              <a:t>đồng</a:t>
            </a:r>
            <a:r>
              <a:rPr lang="en-US" sz="1800" b="0" i="0" u="none" strike="noStrike" dirty="0">
                <a:solidFill>
                  <a:srgbClr val="000000"/>
                </a:solidFill>
                <a:effectLst/>
              </a:rPr>
              <a:t> </a:t>
            </a:r>
            <a:r>
              <a:rPr lang="en-US" sz="1800" b="0" i="0" u="none" strike="noStrike" dirty="0" err="1">
                <a:solidFill>
                  <a:srgbClr val="000000"/>
                </a:solidFill>
                <a:effectLst/>
              </a:rPr>
              <a:t>bộ</a:t>
            </a:r>
            <a:r>
              <a:rPr lang="en-US" sz="1800" b="0" i="0" u="none" strike="noStrike" dirty="0">
                <a:solidFill>
                  <a:srgbClr val="000000"/>
                </a:solidFill>
                <a:effectLst/>
              </a:rPr>
              <a:t>,</a:t>
            </a:r>
          </a:p>
          <a:p>
            <a:r>
              <a:rPr lang="en-US" sz="1800" b="0" i="0" u="none" strike="noStrike" dirty="0" err="1">
                <a:solidFill>
                  <a:srgbClr val="000000"/>
                </a:solidFill>
                <a:effectLst/>
              </a:rPr>
              <a:t>hiệu</a:t>
            </a:r>
            <a:r>
              <a:rPr lang="en-US" sz="1800" b="0" i="0" u="none" strike="noStrike" dirty="0">
                <a:solidFill>
                  <a:srgbClr val="000000"/>
                </a:solidFill>
                <a:effectLst/>
              </a:rPr>
              <a:t> </a:t>
            </a:r>
            <a:r>
              <a:rPr lang="en-US" sz="1800" b="0" i="0" u="none" strike="noStrike" dirty="0" err="1">
                <a:solidFill>
                  <a:srgbClr val="000000"/>
                </a:solidFill>
                <a:effectLst/>
              </a:rPr>
              <a:t>quả</a:t>
            </a:r>
            <a:r>
              <a:rPr lang="en-US" sz="1800" b="0" i="0" u="none" strike="noStrike" dirty="0">
                <a:solidFill>
                  <a:srgbClr val="000000"/>
                </a:solidFill>
                <a:effectLst/>
              </a:rPr>
              <a:t> </a:t>
            </a:r>
            <a:r>
              <a:rPr lang="en-US" sz="1800" b="0" i="0" u="none" strike="noStrike" dirty="0" err="1">
                <a:solidFill>
                  <a:srgbClr val="000000"/>
                </a:solidFill>
                <a:effectLst/>
              </a:rPr>
              <a:t>đồng</a:t>
            </a:r>
            <a:r>
              <a:rPr lang="en-US" sz="1800" b="0" i="0" u="none" strike="noStrike" dirty="0">
                <a:solidFill>
                  <a:srgbClr val="000000"/>
                </a:solidFill>
                <a:effectLst/>
              </a:rPr>
              <a:t> </a:t>
            </a:r>
            <a:r>
              <a:rPr lang="en-US" sz="1800" b="0" i="0" u="none" strike="noStrike" dirty="0" err="1">
                <a:solidFill>
                  <a:srgbClr val="000000"/>
                </a:solidFill>
                <a:effectLst/>
              </a:rPr>
              <a:t>thời</a:t>
            </a:r>
            <a:r>
              <a:rPr lang="en-US" sz="1800" b="0" i="0" u="none" strike="noStrike" dirty="0">
                <a:solidFill>
                  <a:srgbClr val="000000"/>
                </a:solidFill>
                <a:effectLst/>
              </a:rPr>
              <a:t> </a:t>
            </a:r>
            <a:r>
              <a:rPr lang="en-US" sz="1800" b="0" i="0" u="none" strike="noStrike" dirty="0" err="1">
                <a:solidFill>
                  <a:srgbClr val="000000"/>
                </a:solidFill>
                <a:effectLst/>
              </a:rPr>
              <a:t>thích</a:t>
            </a:r>
            <a:r>
              <a:rPr lang="en-US" sz="1800" b="0" i="0" u="none" strike="noStrike" dirty="0">
                <a:solidFill>
                  <a:srgbClr val="000000"/>
                </a:solidFill>
                <a:effectLst/>
              </a:rPr>
              <a:t> </a:t>
            </a:r>
            <a:r>
              <a:rPr lang="en-US" sz="1800" b="0" i="0" u="none" strike="noStrike" dirty="0" err="1">
                <a:solidFill>
                  <a:srgbClr val="000000"/>
                </a:solidFill>
                <a:effectLst/>
              </a:rPr>
              <a:t>hợp</a:t>
            </a:r>
            <a:r>
              <a:rPr lang="en-US" sz="1800" b="0" i="0" u="none" strike="noStrike" dirty="0">
                <a:solidFill>
                  <a:srgbClr val="000000"/>
                </a:solidFill>
                <a:effectLst/>
              </a:rPr>
              <a:t> </a:t>
            </a:r>
            <a:r>
              <a:rPr lang="en-US" sz="1800" b="0" i="0" u="none" strike="noStrike" dirty="0" err="1">
                <a:solidFill>
                  <a:srgbClr val="000000"/>
                </a:solidFill>
                <a:effectLst/>
              </a:rPr>
              <a:t>với</a:t>
            </a:r>
            <a:r>
              <a:rPr lang="en-US" sz="1800" b="0" i="0" u="none" strike="noStrike" dirty="0">
                <a:solidFill>
                  <a:srgbClr val="000000"/>
                </a:solidFill>
                <a:effectLst/>
              </a:rPr>
              <a:t> </a:t>
            </a:r>
            <a:r>
              <a:rPr lang="en-US" sz="1800" b="0" i="0" u="none" strike="noStrike" dirty="0" err="1">
                <a:solidFill>
                  <a:srgbClr val="000000"/>
                </a:solidFill>
                <a:effectLst/>
              </a:rPr>
              <a:t>những</a:t>
            </a:r>
            <a:r>
              <a:rPr lang="en-US" sz="1800" b="0" i="0" u="none" strike="noStrike" dirty="0">
                <a:solidFill>
                  <a:srgbClr val="000000"/>
                </a:solidFill>
                <a:effectLst/>
              </a:rPr>
              <a:t> </a:t>
            </a:r>
            <a:r>
              <a:rPr lang="en-US" sz="1800" b="0" i="0" u="none" strike="noStrike" dirty="0" err="1">
                <a:solidFill>
                  <a:srgbClr val="000000"/>
                </a:solidFill>
                <a:effectLst/>
              </a:rPr>
              <a:t>đặc</a:t>
            </a:r>
            <a:r>
              <a:rPr lang="en-US" sz="1800" b="0" i="0" u="none" strike="noStrike" dirty="0">
                <a:solidFill>
                  <a:srgbClr val="000000"/>
                </a:solidFill>
                <a:effectLst/>
              </a:rPr>
              <a:t> </a:t>
            </a:r>
            <a:r>
              <a:rPr lang="en-US" sz="1800" b="0" i="0" u="none" strike="noStrike" dirty="0" err="1">
                <a:solidFill>
                  <a:srgbClr val="000000"/>
                </a:solidFill>
                <a:effectLst/>
              </a:rPr>
              <a:t>thù</a:t>
            </a:r>
            <a:r>
              <a:rPr lang="en-US" sz="1800" b="0" i="0" u="none" strike="noStrike" dirty="0">
                <a:solidFill>
                  <a:srgbClr val="000000"/>
                </a:solidFill>
                <a:effectLst/>
              </a:rPr>
              <a:t> </a:t>
            </a:r>
            <a:r>
              <a:rPr lang="en-US" sz="1800" b="0" i="0" u="none" strike="noStrike" dirty="0" err="1">
                <a:solidFill>
                  <a:srgbClr val="000000"/>
                </a:solidFill>
                <a:effectLst/>
              </a:rPr>
              <a:t>riêng</a:t>
            </a:r>
            <a:r>
              <a:rPr lang="en-US" sz="1800" b="0" i="0" u="none" strike="noStrike" dirty="0">
                <a:solidFill>
                  <a:srgbClr val="000000"/>
                </a:solidFill>
                <a:effectLst/>
              </a:rPr>
              <a:t> </a:t>
            </a:r>
            <a:r>
              <a:rPr lang="en-US" sz="1800" b="0" i="0" u="none" strike="noStrike" dirty="0" err="1">
                <a:solidFill>
                  <a:srgbClr val="000000"/>
                </a:solidFill>
                <a:effectLst/>
              </a:rPr>
              <a:t>của</a:t>
            </a:r>
            <a:r>
              <a:rPr lang="en-US" sz="1800" b="0" i="0" u="none" strike="noStrike" dirty="0">
                <a:solidFill>
                  <a:srgbClr val="000000"/>
                </a:solidFill>
                <a:effectLst/>
              </a:rPr>
              <a:t> </a:t>
            </a:r>
            <a:r>
              <a:rPr lang="en-US" sz="1800" b="0" i="0" u="none" strike="noStrike" dirty="0" err="1">
                <a:solidFill>
                  <a:srgbClr val="000000"/>
                </a:solidFill>
                <a:effectLst/>
              </a:rPr>
              <a:t>bệnh</a:t>
            </a:r>
            <a:r>
              <a:rPr lang="en-US" sz="1800" b="0" i="0" u="none" strike="noStrike" dirty="0">
                <a:solidFill>
                  <a:srgbClr val="000000"/>
                </a:solidFill>
                <a:effectLst/>
              </a:rPr>
              <a:t> </a:t>
            </a:r>
            <a:r>
              <a:rPr lang="en-US" sz="1800" b="0" i="0" u="none" strike="noStrike" dirty="0" err="1">
                <a:solidFill>
                  <a:srgbClr val="000000"/>
                </a:solidFill>
                <a:effectLst/>
              </a:rPr>
              <a:t>viện</a:t>
            </a:r>
            <a:r>
              <a:rPr lang="en-US" sz="1800" b="0" i="0" u="none" strike="noStrike" dirty="0">
                <a:solidFill>
                  <a:srgbClr val="000000"/>
                </a:solidFill>
                <a:effectLst/>
              </a:rPr>
              <a:t>.</a:t>
            </a:r>
          </a:p>
          <a:p>
            <a:pPr marL="285750" indent="-285750">
              <a:buFont typeface="Arial" panose="020B0604020202020204" pitchFamily="34" charset="0"/>
              <a:buChar char="•"/>
            </a:pPr>
            <a:r>
              <a:rPr lang="en-US" dirty="0">
                <a:solidFill>
                  <a:srgbClr val="000000"/>
                </a:solidFill>
              </a:rPr>
              <a:t>M</a:t>
            </a:r>
            <a:r>
              <a:rPr lang="vi-VN" sz="1800" b="0" i="0" u="none" strike="noStrike" dirty="0">
                <a:solidFill>
                  <a:srgbClr val="000000"/>
                </a:solidFill>
                <a:effectLst/>
              </a:rPr>
              <a:t>ọi thông tin sẽ được lưu trong một cơ sở dữ liệu chung của hệ thống</a:t>
            </a:r>
            <a:r>
              <a:rPr lang="en-US" sz="1800" b="0" i="0" u="none" strike="noStrike" dirty="0">
                <a:solidFill>
                  <a:srgbClr val="000000"/>
                </a:solidFill>
                <a:effectLst/>
              </a:rPr>
              <a:t>.</a:t>
            </a:r>
          </a:p>
          <a:p>
            <a:pPr marL="285750" indent="-285750">
              <a:buFont typeface="Arial" panose="020B0604020202020204" pitchFamily="34" charset="0"/>
              <a:buChar char="•"/>
            </a:pPr>
            <a:r>
              <a:rPr lang="vi-VN" sz="1800" b="0" i="0" u="none" strike="noStrike" dirty="0">
                <a:solidFill>
                  <a:srgbClr val="000000"/>
                </a:solidFill>
                <a:effectLst/>
              </a:rPr>
              <a:t>Thông tin lưu chuyển giữa các bộ phận trở nên nhất quán, thông suốt</a:t>
            </a:r>
            <a:r>
              <a:rPr lang="en-US" sz="1800" b="0" i="0" u="none" strike="noStrike" dirty="0">
                <a:solidFill>
                  <a:srgbClr val="000000"/>
                </a:solidFill>
                <a:effectLst/>
              </a:rPr>
              <a:t>.</a:t>
            </a:r>
          </a:p>
          <a:p>
            <a:pPr marL="285750" indent="-285750">
              <a:buFont typeface="Arial" panose="020B0604020202020204" pitchFamily="34" charset="0"/>
              <a:buChar char="•"/>
            </a:pPr>
            <a:r>
              <a:rPr lang="vi-VN" sz="1800" b="0" i="0" u="none" strike="noStrike" dirty="0">
                <a:solidFill>
                  <a:srgbClr val="000000"/>
                </a:solidFill>
                <a:effectLst/>
              </a:rPr>
              <a:t>Các luồng thông tin trong hệ thống được lưu chuyển một các nhanh chóng,</a:t>
            </a:r>
            <a:endParaRPr lang="en-US" sz="1800" b="0" i="0" u="none" strike="noStrike" dirty="0">
              <a:solidFill>
                <a:srgbClr val="000000"/>
              </a:solidFill>
              <a:effectLst/>
            </a:endParaRPr>
          </a:p>
          <a:p>
            <a:r>
              <a:rPr lang="vi-VN" sz="1800" b="0" i="0" u="none" strike="noStrike" dirty="0">
                <a:solidFill>
                  <a:srgbClr val="000000"/>
                </a:solidFill>
                <a:effectLst/>
              </a:rPr>
              <a:t>chính xác với độ an toàn cao.</a:t>
            </a:r>
            <a:endParaRPr lang="en-US" sz="1800" b="0" i="0" u="none" strike="noStrike" dirty="0">
              <a:solidFill>
                <a:srgbClr val="000000"/>
              </a:solidFill>
              <a:effectLst/>
            </a:endParaRPr>
          </a:p>
          <a:p>
            <a:pPr marL="285750" indent="-285750">
              <a:buFont typeface="Arial" panose="020B0604020202020204" pitchFamily="34" charset="0"/>
              <a:buChar char="•"/>
            </a:pPr>
            <a:r>
              <a:rPr lang="en-US" sz="1800" b="0" i="0" u="none" strike="noStrike" dirty="0" err="1">
                <a:solidFill>
                  <a:srgbClr val="000000"/>
                </a:solidFill>
                <a:effectLst/>
              </a:rPr>
              <a:t>Thực</a:t>
            </a:r>
            <a:r>
              <a:rPr lang="en-US" sz="1800" b="0" i="0" u="none" strike="noStrike" dirty="0">
                <a:solidFill>
                  <a:srgbClr val="000000"/>
                </a:solidFill>
                <a:effectLst/>
              </a:rPr>
              <a:t> </a:t>
            </a:r>
            <a:r>
              <a:rPr lang="en-US" sz="1800" b="0" i="0" u="none" strike="noStrike" dirty="0" err="1">
                <a:solidFill>
                  <a:srgbClr val="000000"/>
                </a:solidFill>
                <a:effectLst/>
              </a:rPr>
              <a:t>hiện</a:t>
            </a:r>
            <a:r>
              <a:rPr lang="en-US" sz="1800" b="0" i="0" u="none" strike="noStrike" dirty="0">
                <a:solidFill>
                  <a:srgbClr val="000000"/>
                </a:solidFill>
                <a:effectLst/>
              </a:rPr>
              <a:t> </a:t>
            </a:r>
            <a:r>
              <a:rPr lang="en-US" sz="1800" b="0" i="0" u="none" strike="noStrike" dirty="0" err="1">
                <a:solidFill>
                  <a:srgbClr val="000000"/>
                </a:solidFill>
                <a:effectLst/>
              </a:rPr>
              <a:t>đào</a:t>
            </a:r>
            <a:r>
              <a:rPr lang="en-US" sz="1800" b="0" i="0" u="none" strike="noStrike" dirty="0">
                <a:solidFill>
                  <a:srgbClr val="000000"/>
                </a:solidFill>
                <a:effectLst/>
              </a:rPr>
              <a:t> </a:t>
            </a:r>
            <a:r>
              <a:rPr lang="en-US" sz="1800" b="0" i="0" u="none" strike="noStrike" dirty="0" err="1">
                <a:solidFill>
                  <a:srgbClr val="000000"/>
                </a:solidFill>
                <a:effectLst/>
              </a:rPr>
              <a:t>tạo</a:t>
            </a:r>
            <a:r>
              <a:rPr lang="en-US" sz="1800" b="0" i="0" u="none" strike="noStrike" dirty="0">
                <a:solidFill>
                  <a:srgbClr val="000000"/>
                </a:solidFill>
                <a:effectLst/>
              </a:rPr>
              <a:t> </a:t>
            </a:r>
            <a:r>
              <a:rPr lang="en-US" sz="1800" b="0" i="0" u="none" strike="noStrike" dirty="0" err="1">
                <a:solidFill>
                  <a:srgbClr val="000000"/>
                </a:solidFill>
                <a:effectLst/>
              </a:rPr>
              <a:t>về</a:t>
            </a:r>
            <a:r>
              <a:rPr lang="en-US" sz="1800" b="0" i="0" u="none" strike="noStrike" dirty="0">
                <a:solidFill>
                  <a:srgbClr val="000000"/>
                </a:solidFill>
                <a:effectLst/>
              </a:rPr>
              <a:t> </a:t>
            </a:r>
            <a:r>
              <a:rPr lang="en-US" sz="1800" b="0" i="0" u="none" strike="noStrike" dirty="0" err="1">
                <a:solidFill>
                  <a:srgbClr val="000000"/>
                </a:solidFill>
                <a:effectLst/>
              </a:rPr>
              <a:t>nghiệp</a:t>
            </a:r>
            <a:r>
              <a:rPr lang="en-US" sz="1800" b="0" i="0" u="none" strike="noStrike" dirty="0">
                <a:solidFill>
                  <a:srgbClr val="000000"/>
                </a:solidFill>
                <a:effectLst/>
              </a:rPr>
              <a:t> </a:t>
            </a:r>
            <a:r>
              <a:rPr lang="en-US" sz="1800" b="0" i="0" u="none" strike="noStrike" dirty="0" err="1">
                <a:solidFill>
                  <a:srgbClr val="000000"/>
                </a:solidFill>
                <a:effectLst/>
              </a:rPr>
              <a:t>vụ</a:t>
            </a:r>
            <a:r>
              <a:rPr lang="en-US" sz="1800" b="0" i="0" u="none" strike="noStrike" dirty="0">
                <a:solidFill>
                  <a:srgbClr val="000000"/>
                </a:solidFill>
                <a:effectLst/>
              </a:rPr>
              <a:t>, </a:t>
            </a:r>
            <a:r>
              <a:rPr lang="en-US" sz="1800" b="0" i="0" u="none" strike="noStrike" dirty="0" err="1">
                <a:solidFill>
                  <a:srgbClr val="000000"/>
                </a:solidFill>
                <a:effectLst/>
              </a:rPr>
              <a:t>và</a:t>
            </a:r>
            <a:r>
              <a:rPr lang="en-US" sz="1800" b="0" i="0" u="none" strike="noStrike" dirty="0">
                <a:solidFill>
                  <a:srgbClr val="000000"/>
                </a:solidFill>
                <a:effectLst/>
              </a:rPr>
              <a:t> </a:t>
            </a:r>
            <a:r>
              <a:rPr lang="en-US" sz="1800" b="0" i="0" u="none" strike="noStrike" dirty="0" err="1">
                <a:solidFill>
                  <a:srgbClr val="000000"/>
                </a:solidFill>
                <a:effectLst/>
              </a:rPr>
              <a:t>kĩ</a:t>
            </a:r>
            <a:r>
              <a:rPr lang="en-US" sz="1800" b="0" i="0" u="none" strike="noStrike" dirty="0">
                <a:solidFill>
                  <a:srgbClr val="000000"/>
                </a:solidFill>
                <a:effectLst/>
              </a:rPr>
              <a:t> </a:t>
            </a:r>
            <a:r>
              <a:rPr lang="en-US" sz="1800" b="0" i="0" u="none" strike="noStrike" dirty="0" err="1">
                <a:solidFill>
                  <a:srgbClr val="000000"/>
                </a:solidFill>
                <a:effectLst/>
              </a:rPr>
              <a:t>năng</a:t>
            </a:r>
            <a:r>
              <a:rPr lang="en-US" sz="1800" b="0" i="0" u="none" strike="noStrike" dirty="0">
                <a:solidFill>
                  <a:srgbClr val="000000"/>
                </a:solidFill>
                <a:effectLst/>
              </a:rPr>
              <a:t> </a:t>
            </a:r>
            <a:r>
              <a:rPr lang="en-US" sz="1800" b="0" i="0" u="none" strike="noStrike" dirty="0" err="1">
                <a:solidFill>
                  <a:srgbClr val="000000"/>
                </a:solidFill>
                <a:effectLst/>
              </a:rPr>
              <a:t>sử</a:t>
            </a:r>
            <a:r>
              <a:rPr lang="en-US" sz="1800" b="0" i="0" u="none" strike="noStrike" dirty="0">
                <a:solidFill>
                  <a:srgbClr val="000000"/>
                </a:solidFill>
                <a:effectLst/>
              </a:rPr>
              <a:t> </a:t>
            </a:r>
            <a:r>
              <a:rPr lang="en-US" sz="1800" b="0" i="0" u="none" strike="noStrike" dirty="0" err="1">
                <a:solidFill>
                  <a:srgbClr val="000000"/>
                </a:solidFill>
                <a:effectLst/>
              </a:rPr>
              <a:t>dụng</a:t>
            </a:r>
            <a:r>
              <a:rPr lang="en-US" sz="1800" b="0" i="0" u="none" strike="noStrike" dirty="0">
                <a:solidFill>
                  <a:srgbClr val="000000"/>
                </a:solidFill>
                <a:effectLst/>
              </a:rPr>
              <a:t> </a:t>
            </a:r>
            <a:r>
              <a:rPr lang="en-US" sz="1800" b="0" i="0" u="none" strike="noStrike" dirty="0" err="1">
                <a:solidFill>
                  <a:srgbClr val="000000"/>
                </a:solidFill>
                <a:effectLst/>
              </a:rPr>
              <a:t>máy</a:t>
            </a:r>
            <a:r>
              <a:rPr lang="en-US" sz="1800" b="0" i="0" u="none" strike="noStrike" dirty="0">
                <a:solidFill>
                  <a:srgbClr val="000000"/>
                </a:solidFill>
                <a:effectLst/>
              </a:rPr>
              <a:t> </a:t>
            </a:r>
            <a:r>
              <a:rPr lang="en-US" sz="1800" b="0" i="0" u="none" strike="noStrike" dirty="0" err="1">
                <a:solidFill>
                  <a:srgbClr val="000000"/>
                </a:solidFill>
                <a:effectLst/>
              </a:rPr>
              <a:t>tính</a:t>
            </a:r>
            <a:r>
              <a:rPr lang="en-US" sz="1800" b="0" i="0" u="none" strike="noStrike" dirty="0">
                <a:solidFill>
                  <a:srgbClr val="000000"/>
                </a:solidFill>
                <a:effectLst/>
              </a:rPr>
              <a:t>,</a:t>
            </a:r>
          </a:p>
          <a:p>
            <a:r>
              <a:rPr lang="en-US" sz="1800" b="0" i="0" u="none" strike="noStrike" dirty="0" err="1">
                <a:solidFill>
                  <a:srgbClr val="000000"/>
                </a:solidFill>
                <a:effectLst/>
              </a:rPr>
              <a:t>kỹ</a:t>
            </a:r>
            <a:r>
              <a:rPr lang="en-US" sz="1800" b="0" i="0" u="none" strike="noStrike" dirty="0">
                <a:solidFill>
                  <a:srgbClr val="000000"/>
                </a:solidFill>
                <a:effectLst/>
              </a:rPr>
              <a:t> </a:t>
            </a:r>
            <a:r>
              <a:rPr lang="en-US" sz="1800" b="0" i="0" u="none" strike="noStrike" dirty="0" err="1">
                <a:solidFill>
                  <a:srgbClr val="000000"/>
                </a:solidFill>
                <a:effectLst/>
              </a:rPr>
              <a:t>năng</a:t>
            </a:r>
            <a:r>
              <a:rPr lang="en-US" sz="1800" b="0" i="0" u="none" strike="noStrike" dirty="0">
                <a:solidFill>
                  <a:srgbClr val="000000"/>
                </a:solidFill>
                <a:effectLst/>
              </a:rPr>
              <a:t> </a:t>
            </a:r>
            <a:r>
              <a:rPr lang="en-US" sz="1800" b="0" i="0" u="none" strike="noStrike" dirty="0" err="1">
                <a:solidFill>
                  <a:srgbClr val="000000"/>
                </a:solidFill>
                <a:effectLst/>
              </a:rPr>
              <a:t>sử</a:t>
            </a:r>
            <a:r>
              <a:rPr lang="en-US" sz="1800" b="0" i="0" u="none" strike="noStrike" dirty="0">
                <a:solidFill>
                  <a:srgbClr val="000000"/>
                </a:solidFill>
                <a:effectLst/>
              </a:rPr>
              <a:t> </a:t>
            </a:r>
            <a:r>
              <a:rPr lang="en-US" sz="1800" b="0" i="0" u="none" strike="noStrike" dirty="0" err="1">
                <a:solidFill>
                  <a:srgbClr val="000000"/>
                </a:solidFill>
                <a:effectLst/>
              </a:rPr>
              <a:t>dụng</a:t>
            </a:r>
            <a:r>
              <a:rPr lang="en-US" sz="1800" b="0" i="0" u="none" strike="noStrike" dirty="0">
                <a:solidFill>
                  <a:srgbClr val="000000"/>
                </a:solidFill>
                <a:effectLst/>
              </a:rPr>
              <a:t> </a:t>
            </a:r>
            <a:r>
              <a:rPr lang="en-US" sz="1800" b="0" i="0" u="none" strike="noStrike" dirty="0" err="1">
                <a:solidFill>
                  <a:srgbClr val="000000"/>
                </a:solidFill>
                <a:effectLst/>
              </a:rPr>
              <a:t>phần</a:t>
            </a:r>
            <a:r>
              <a:rPr lang="en-US" sz="1800" b="0" i="0" u="none" strike="noStrike" dirty="0">
                <a:solidFill>
                  <a:srgbClr val="000000"/>
                </a:solidFill>
                <a:effectLst/>
              </a:rPr>
              <a:t> </a:t>
            </a:r>
            <a:r>
              <a:rPr lang="en-US" sz="1800" b="0" i="0" u="none" strike="noStrike" dirty="0" err="1">
                <a:solidFill>
                  <a:srgbClr val="000000"/>
                </a:solidFill>
                <a:effectLst/>
              </a:rPr>
              <a:t>mềm</a:t>
            </a:r>
            <a:r>
              <a:rPr lang="en-US" sz="1800" b="0" i="0" u="none" strike="noStrike" dirty="0">
                <a:solidFill>
                  <a:srgbClr val="000000"/>
                </a:solidFill>
                <a:effectLst/>
              </a:rPr>
              <a:t>.</a:t>
            </a:r>
          </a:p>
          <a:p>
            <a:pPr marL="285750" indent="-285750">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11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3"/>
                                        </p:tgtEl>
                                        <p:attrNameLst>
                                          <p:attrName>r</p:attrName>
                                        </p:attrNameLst>
                                      </p:cBhvr>
                                    </p:animRot>
                                    <p:animRot by="-240000">
                                      <p:cBhvr>
                                        <p:cTn id="13" dur="200" fill="hold">
                                          <p:stCondLst>
                                            <p:cond delay="200"/>
                                          </p:stCondLst>
                                        </p:cTn>
                                        <p:tgtEl>
                                          <p:spTgt spid="13"/>
                                        </p:tgtEl>
                                        <p:attrNameLst>
                                          <p:attrName>r</p:attrName>
                                        </p:attrNameLst>
                                      </p:cBhvr>
                                    </p:animRot>
                                    <p:animRot by="240000">
                                      <p:cBhvr>
                                        <p:cTn id="14" dur="200" fill="hold">
                                          <p:stCondLst>
                                            <p:cond delay="400"/>
                                          </p:stCondLst>
                                        </p:cTn>
                                        <p:tgtEl>
                                          <p:spTgt spid="13"/>
                                        </p:tgtEl>
                                        <p:attrNameLst>
                                          <p:attrName>r</p:attrName>
                                        </p:attrNameLst>
                                      </p:cBhvr>
                                    </p:animRot>
                                    <p:animRot by="-240000">
                                      <p:cBhvr>
                                        <p:cTn id="15" dur="200" fill="hold">
                                          <p:stCondLst>
                                            <p:cond delay="600"/>
                                          </p:stCondLst>
                                        </p:cTn>
                                        <p:tgtEl>
                                          <p:spTgt spid="13"/>
                                        </p:tgtEl>
                                        <p:attrNameLst>
                                          <p:attrName>r</p:attrName>
                                        </p:attrNameLst>
                                      </p:cBhvr>
                                    </p:animRot>
                                    <p:animRot by="120000">
                                      <p:cBhvr>
                                        <p:cTn id="16" dur="200" fill="hold">
                                          <p:stCondLst>
                                            <p:cond delay="800"/>
                                          </p:stCondLst>
                                        </p:cTn>
                                        <p:tgtEl>
                                          <p:spTgt spid="13"/>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5"/>
                                        </p:tgtEl>
                                        <p:attrNameLst>
                                          <p:attrName>r</p:attrName>
                                        </p:attrNameLst>
                                      </p:cBhvr>
                                    </p:animRot>
                                    <p:animRot by="-240000">
                                      <p:cBhvr>
                                        <p:cTn id="19" dur="200" fill="hold">
                                          <p:stCondLst>
                                            <p:cond delay="200"/>
                                          </p:stCondLst>
                                        </p:cTn>
                                        <p:tgtEl>
                                          <p:spTgt spid="15"/>
                                        </p:tgtEl>
                                        <p:attrNameLst>
                                          <p:attrName>r</p:attrName>
                                        </p:attrNameLst>
                                      </p:cBhvr>
                                    </p:animRot>
                                    <p:animRot by="240000">
                                      <p:cBhvr>
                                        <p:cTn id="20" dur="200" fill="hold">
                                          <p:stCondLst>
                                            <p:cond delay="400"/>
                                          </p:stCondLst>
                                        </p:cTn>
                                        <p:tgtEl>
                                          <p:spTgt spid="15"/>
                                        </p:tgtEl>
                                        <p:attrNameLst>
                                          <p:attrName>r</p:attrName>
                                        </p:attrNameLst>
                                      </p:cBhvr>
                                    </p:animRot>
                                    <p:animRot by="-240000">
                                      <p:cBhvr>
                                        <p:cTn id="21" dur="200" fill="hold">
                                          <p:stCondLst>
                                            <p:cond delay="600"/>
                                          </p:stCondLst>
                                        </p:cTn>
                                        <p:tgtEl>
                                          <p:spTgt spid="15"/>
                                        </p:tgtEl>
                                        <p:attrNameLst>
                                          <p:attrName>r</p:attrName>
                                        </p:attrNameLst>
                                      </p:cBhvr>
                                    </p:animRot>
                                    <p:animRot by="120000">
                                      <p:cBhvr>
                                        <p:cTn id="22" dur="200" fill="hold">
                                          <p:stCondLst>
                                            <p:cond delay="800"/>
                                          </p:stCondLst>
                                        </p:cTn>
                                        <p:tgtEl>
                                          <p:spTgt spid="15"/>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2"/>
                                        </p:tgtEl>
                                        <p:attrNameLst>
                                          <p:attrName>r</p:attrName>
                                        </p:attrNameLst>
                                      </p:cBhvr>
                                    </p:animRot>
                                    <p:animRot by="-240000">
                                      <p:cBhvr>
                                        <p:cTn id="25" dur="200" fill="hold">
                                          <p:stCondLst>
                                            <p:cond delay="200"/>
                                          </p:stCondLst>
                                        </p:cTn>
                                        <p:tgtEl>
                                          <p:spTgt spid="12"/>
                                        </p:tgtEl>
                                        <p:attrNameLst>
                                          <p:attrName>r</p:attrName>
                                        </p:attrNameLst>
                                      </p:cBhvr>
                                    </p:animRot>
                                    <p:animRot by="240000">
                                      <p:cBhvr>
                                        <p:cTn id="26" dur="200" fill="hold">
                                          <p:stCondLst>
                                            <p:cond delay="400"/>
                                          </p:stCondLst>
                                        </p:cTn>
                                        <p:tgtEl>
                                          <p:spTgt spid="12"/>
                                        </p:tgtEl>
                                        <p:attrNameLst>
                                          <p:attrName>r</p:attrName>
                                        </p:attrNameLst>
                                      </p:cBhvr>
                                    </p:animRot>
                                    <p:animRot by="-240000">
                                      <p:cBhvr>
                                        <p:cTn id="27" dur="200" fill="hold">
                                          <p:stCondLst>
                                            <p:cond delay="600"/>
                                          </p:stCondLst>
                                        </p:cTn>
                                        <p:tgtEl>
                                          <p:spTgt spid="12"/>
                                        </p:tgtEl>
                                        <p:attrNameLst>
                                          <p:attrName>r</p:attrName>
                                        </p:attrNameLst>
                                      </p:cBhvr>
                                    </p:animRot>
                                    <p:animRot by="120000">
                                      <p:cBhvr>
                                        <p:cTn id="28" dur="200" fill="hold">
                                          <p:stCondLst>
                                            <p:cond delay="800"/>
                                          </p:stCondLst>
                                        </p:cTn>
                                        <p:tgtEl>
                                          <p:spTgt spid="12"/>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47C2F0A0-03B3-2458-5313-5658E6A20A1F}"/>
              </a:ext>
            </a:extLst>
          </p:cNvPr>
          <p:cNvSpPr>
            <a:spLocks noGrp="1"/>
          </p:cNvSpPr>
          <p:nvPr>
            <p:ph type="title"/>
          </p:nvPr>
        </p:nvSpPr>
        <p:spPr/>
        <p:txBody>
          <a:bodyPr/>
          <a:lstStyle/>
          <a:p>
            <a:r>
              <a:rPr lang="es-ES" dirty="0">
                <a:latin typeface="Segoe UI Black" panose="020B0A02040204020203" pitchFamily="34" charset="0"/>
                <a:ea typeface="Segoe UI Black" panose="020B0A02040204020203" pitchFamily="34" charset="0"/>
              </a:rPr>
              <a:t>YÊU CẦU CHỨC NĂNG</a:t>
            </a:r>
          </a:p>
        </p:txBody>
      </p:sp>
      <p:sp>
        <p:nvSpPr>
          <p:cNvPr id="20" name="Marcador de texto 12">
            <a:extLst>
              <a:ext uri="{FF2B5EF4-FFF2-40B4-BE49-F238E27FC236}">
                <a16:creationId xmlns:a16="http://schemas.microsoft.com/office/drawing/2014/main" id="{CBB2131A-2A6A-AAB2-F8A7-DD22A7DFC8C7}"/>
              </a:ext>
            </a:extLst>
          </p:cNvPr>
          <p:cNvSpPr txBox="1">
            <a:spLocks/>
          </p:cNvSpPr>
          <p:nvPr/>
        </p:nvSpPr>
        <p:spPr>
          <a:xfrm>
            <a:off x="4888770" y="2746597"/>
            <a:ext cx="2657742" cy="286436"/>
          </a:xfrm>
          <a:prstGeom prst="rect">
            <a:avLst/>
          </a:prstGeom>
          <a:ln>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s-ES" sz="1400" dirty="0" err="1"/>
              <a:t>Chỉ</a:t>
            </a:r>
            <a:r>
              <a:rPr lang="es-ES" sz="1400" dirty="0"/>
              <a:t> </a:t>
            </a:r>
            <a:r>
              <a:rPr lang="es-ES" sz="1400" dirty="0" err="1"/>
              <a:t>sử</a:t>
            </a:r>
            <a:r>
              <a:rPr lang="es-ES" sz="1400" dirty="0"/>
              <a:t> </a:t>
            </a:r>
            <a:r>
              <a:rPr lang="es-ES" sz="1400" dirty="0" err="1"/>
              <a:t>dụng</a:t>
            </a:r>
            <a:r>
              <a:rPr lang="es-ES" sz="1400" dirty="0"/>
              <a:t> </a:t>
            </a:r>
            <a:r>
              <a:rPr lang="es-ES" sz="1400" dirty="0" err="1"/>
              <a:t>tối</a:t>
            </a:r>
            <a:r>
              <a:rPr lang="es-ES" sz="1400" dirty="0"/>
              <a:t> </a:t>
            </a:r>
            <a:r>
              <a:rPr lang="es-ES" sz="1400" dirty="0" err="1"/>
              <a:t>đa</a:t>
            </a:r>
            <a:r>
              <a:rPr lang="es-ES" sz="1400" dirty="0"/>
              <a:t> 300 Mb </a:t>
            </a:r>
            <a:r>
              <a:rPr lang="es-ES" sz="1400" dirty="0" err="1"/>
              <a:t>bộ</a:t>
            </a:r>
            <a:r>
              <a:rPr lang="es-ES" sz="1400" dirty="0"/>
              <a:t> </a:t>
            </a:r>
            <a:r>
              <a:rPr lang="es-ES" sz="1400" dirty="0" err="1"/>
              <a:t>nhớ</a:t>
            </a:r>
            <a:endParaRPr lang="es-ES" sz="1400" dirty="0"/>
          </a:p>
        </p:txBody>
      </p:sp>
      <p:sp>
        <p:nvSpPr>
          <p:cNvPr id="21" name="Marcador de texto 13">
            <a:extLst>
              <a:ext uri="{FF2B5EF4-FFF2-40B4-BE49-F238E27FC236}">
                <a16:creationId xmlns:a16="http://schemas.microsoft.com/office/drawing/2014/main" id="{0ECB27BF-1208-F6ED-6F48-CE5025466ACB}"/>
              </a:ext>
            </a:extLst>
          </p:cNvPr>
          <p:cNvSpPr txBox="1">
            <a:spLocks/>
          </p:cNvSpPr>
          <p:nvPr/>
        </p:nvSpPr>
        <p:spPr>
          <a:xfrm>
            <a:off x="4640215" y="2493837"/>
            <a:ext cx="1353882" cy="313776"/>
          </a:xfrm>
          <a:prstGeom prst="rect">
            <a:avLst/>
          </a:prstGeom>
          <a:ln>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s-ES" sz="1600" b="1" dirty="0">
                <a:latin typeface="Segoe UI Black" panose="020B0A02040204020203" pitchFamily="34" charset="0"/>
                <a:ea typeface="Segoe UI Black" panose="020B0A02040204020203" pitchFamily="34" charset="0"/>
              </a:rPr>
              <a:t>SẢN PHẨM</a:t>
            </a:r>
          </a:p>
        </p:txBody>
      </p:sp>
      <p:sp>
        <p:nvSpPr>
          <p:cNvPr id="24" name="Marcador de texto 76">
            <a:extLst>
              <a:ext uri="{FF2B5EF4-FFF2-40B4-BE49-F238E27FC236}">
                <a16:creationId xmlns:a16="http://schemas.microsoft.com/office/drawing/2014/main" id="{CFA254B0-C625-EADB-B459-2DE49D97CE0D}"/>
              </a:ext>
            </a:extLst>
          </p:cNvPr>
          <p:cNvSpPr txBox="1">
            <a:spLocks/>
          </p:cNvSpPr>
          <p:nvPr/>
        </p:nvSpPr>
        <p:spPr>
          <a:xfrm>
            <a:off x="4613430" y="1552841"/>
            <a:ext cx="1301016" cy="217299"/>
          </a:xfrm>
          <a:prstGeom prst="rect">
            <a:avLst/>
          </a:prstGeom>
          <a:ln>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s-ES" sz="1400" dirty="0">
                <a:latin typeface="Segoe UI Black" panose="020B0A02040204020203" pitchFamily="34" charset="0"/>
                <a:ea typeface="Segoe UI Black" panose="020B0A02040204020203" pitchFamily="34" charset="0"/>
              </a:rPr>
              <a:t>TIẾN TRÌNH</a:t>
            </a:r>
          </a:p>
        </p:txBody>
      </p:sp>
      <p:sp>
        <p:nvSpPr>
          <p:cNvPr id="25" name="Marcador de texto 77">
            <a:extLst>
              <a:ext uri="{FF2B5EF4-FFF2-40B4-BE49-F238E27FC236}">
                <a16:creationId xmlns:a16="http://schemas.microsoft.com/office/drawing/2014/main" id="{F168CAEF-F3D1-5949-5A26-7ABFCCF5F83C}"/>
              </a:ext>
            </a:extLst>
          </p:cNvPr>
          <p:cNvSpPr txBox="1">
            <a:spLocks/>
          </p:cNvSpPr>
          <p:nvPr/>
        </p:nvSpPr>
        <p:spPr>
          <a:xfrm>
            <a:off x="4431220" y="1132875"/>
            <a:ext cx="3988880" cy="386928"/>
          </a:xfrm>
          <a:prstGeom prst="rect">
            <a:avLst/>
          </a:prstGeom>
          <a:ln>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s-ES" sz="2300" b="1" dirty="0">
                <a:latin typeface="Segoe UI Black" panose="020B0A02040204020203" pitchFamily="34" charset="0"/>
                <a:ea typeface="Segoe UI Black" panose="020B0A02040204020203" pitchFamily="34" charset="0"/>
              </a:rPr>
              <a:t>YÊU CẦU PHI CHỨC NĂNG</a:t>
            </a:r>
          </a:p>
        </p:txBody>
      </p:sp>
      <p:sp>
        <p:nvSpPr>
          <p:cNvPr id="27" name="Marcador de texto 81">
            <a:extLst>
              <a:ext uri="{FF2B5EF4-FFF2-40B4-BE49-F238E27FC236}">
                <a16:creationId xmlns:a16="http://schemas.microsoft.com/office/drawing/2014/main" id="{23F94945-1F6D-4086-5D5E-8CC1A06C2EB0}"/>
              </a:ext>
            </a:extLst>
          </p:cNvPr>
          <p:cNvSpPr txBox="1">
            <a:spLocks/>
          </p:cNvSpPr>
          <p:nvPr/>
        </p:nvSpPr>
        <p:spPr>
          <a:xfrm>
            <a:off x="723898" y="1130098"/>
            <a:ext cx="3848102" cy="392482"/>
          </a:xfrm>
          <a:prstGeom prst="rect">
            <a:avLst/>
          </a:prstGeom>
          <a:ln>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s-ES" sz="2300" b="1" dirty="0">
                <a:latin typeface="Segoe UI Black" panose="020B0A02040204020203" pitchFamily="34" charset="0"/>
                <a:ea typeface="Segoe UI Black" panose="020B0A02040204020203" pitchFamily="34" charset="0"/>
              </a:rPr>
              <a:t>YÊU CẦU CHỨC NĂNG</a:t>
            </a:r>
          </a:p>
        </p:txBody>
      </p:sp>
      <p:sp>
        <p:nvSpPr>
          <p:cNvPr id="46" name="Marcador de texto 12">
            <a:extLst>
              <a:ext uri="{FF2B5EF4-FFF2-40B4-BE49-F238E27FC236}">
                <a16:creationId xmlns:a16="http://schemas.microsoft.com/office/drawing/2014/main" id="{6D65622D-3640-8B6D-C017-4996F5CCB744}"/>
              </a:ext>
            </a:extLst>
          </p:cNvPr>
          <p:cNvSpPr txBox="1">
            <a:spLocks/>
          </p:cNvSpPr>
          <p:nvPr/>
        </p:nvSpPr>
        <p:spPr>
          <a:xfrm>
            <a:off x="4896991" y="3849034"/>
            <a:ext cx="3523109" cy="286436"/>
          </a:xfrm>
          <a:prstGeom prst="rect">
            <a:avLst/>
          </a:prstGeom>
          <a:ln>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s-ES" sz="1400" dirty="0" err="1"/>
              <a:t>Hệ</a:t>
            </a:r>
            <a:r>
              <a:rPr lang="es-ES" sz="1400" dirty="0"/>
              <a:t> </a:t>
            </a:r>
            <a:r>
              <a:rPr lang="es-ES" sz="1400" dirty="0" err="1"/>
              <a:t>thống</a:t>
            </a:r>
            <a:r>
              <a:rPr lang="es-ES" sz="1400" dirty="0"/>
              <a:t> </a:t>
            </a:r>
            <a:r>
              <a:rPr lang="es-ES" sz="1400" dirty="0" err="1"/>
              <a:t>không</a:t>
            </a:r>
            <a:r>
              <a:rPr lang="es-ES" sz="1400" dirty="0"/>
              <a:t> </a:t>
            </a:r>
            <a:r>
              <a:rPr lang="es-ES" sz="1400" dirty="0" err="1"/>
              <a:t>được</a:t>
            </a:r>
            <a:r>
              <a:rPr lang="es-ES" sz="1400" dirty="0"/>
              <a:t> </a:t>
            </a:r>
            <a:r>
              <a:rPr lang="es-ES" sz="1400" dirty="0" err="1"/>
              <a:t>lộ</a:t>
            </a:r>
            <a:r>
              <a:rPr lang="es-ES" sz="1400" dirty="0"/>
              <a:t> </a:t>
            </a:r>
            <a:r>
              <a:rPr lang="es-ES" sz="1400" dirty="0" err="1"/>
              <a:t>thông</a:t>
            </a:r>
            <a:r>
              <a:rPr lang="es-ES" sz="1400" dirty="0"/>
              <a:t> </a:t>
            </a:r>
            <a:r>
              <a:rPr lang="es-ES" sz="1400" dirty="0" err="1"/>
              <a:t>tin</a:t>
            </a:r>
            <a:r>
              <a:rPr lang="es-ES" sz="1400" dirty="0"/>
              <a:t> </a:t>
            </a:r>
            <a:r>
              <a:rPr lang="es-ES" sz="1400" dirty="0" err="1"/>
              <a:t>bệnh</a:t>
            </a:r>
            <a:r>
              <a:rPr lang="es-ES" sz="1400" dirty="0"/>
              <a:t> </a:t>
            </a:r>
            <a:r>
              <a:rPr lang="es-ES" sz="1400" dirty="0" err="1"/>
              <a:t>nhân</a:t>
            </a:r>
            <a:endParaRPr lang="es-ES" sz="1400" dirty="0"/>
          </a:p>
        </p:txBody>
      </p:sp>
      <p:sp>
        <p:nvSpPr>
          <p:cNvPr id="47" name="Marcador de texto 13">
            <a:extLst>
              <a:ext uri="{FF2B5EF4-FFF2-40B4-BE49-F238E27FC236}">
                <a16:creationId xmlns:a16="http://schemas.microsoft.com/office/drawing/2014/main" id="{DB42718A-E93C-6D72-B020-B1BFA61933D7}"/>
              </a:ext>
            </a:extLst>
          </p:cNvPr>
          <p:cNvSpPr txBox="1">
            <a:spLocks/>
          </p:cNvSpPr>
          <p:nvPr/>
        </p:nvSpPr>
        <p:spPr>
          <a:xfrm>
            <a:off x="4640215" y="3080913"/>
            <a:ext cx="1139494" cy="313775"/>
          </a:xfrm>
          <a:prstGeom prst="rect">
            <a:avLst/>
          </a:prstGeom>
          <a:ln>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s-ES" sz="1600" b="1" dirty="0">
                <a:latin typeface="Segoe UI Black" panose="020B0A02040204020203" pitchFamily="34" charset="0"/>
                <a:ea typeface="Segoe UI Black" panose="020B0A02040204020203" pitchFamily="34" charset="0"/>
              </a:rPr>
              <a:t>TỔ CHỨC</a:t>
            </a:r>
          </a:p>
        </p:txBody>
      </p:sp>
      <p:sp>
        <p:nvSpPr>
          <p:cNvPr id="2" name="Freeform 298">
            <a:extLst>
              <a:ext uri="{FF2B5EF4-FFF2-40B4-BE49-F238E27FC236}">
                <a16:creationId xmlns:a16="http://schemas.microsoft.com/office/drawing/2014/main" id="{DA49617B-9CD4-B20C-C4BD-557A6A1387DD}"/>
              </a:ext>
            </a:extLst>
          </p:cNvPr>
          <p:cNvSpPr>
            <a:spLocks/>
          </p:cNvSpPr>
          <p:nvPr/>
        </p:nvSpPr>
        <p:spPr bwMode="auto">
          <a:xfrm>
            <a:off x="437156" y="1140085"/>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 name="Freeform 302">
            <a:extLst>
              <a:ext uri="{FF2B5EF4-FFF2-40B4-BE49-F238E27FC236}">
                <a16:creationId xmlns:a16="http://schemas.microsoft.com/office/drawing/2014/main" id="{57D9661A-6F7A-8B7D-0816-1FEBA7B9971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 name="Freeform 235">
            <a:extLst>
              <a:ext uri="{FF2B5EF4-FFF2-40B4-BE49-F238E27FC236}">
                <a16:creationId xmlns:a16="http://schemas.microsoft.com/office/drawing/2014/main" id="{B50857A3-4CE7-2744-A5E5-FAEC6133E981}"/>
              </a:ext>
            </a:extLst>
          </p:cNvPr>
          <p:cNvSpPr>
            <a:spLocks/>
          </p:cNvSpPr>
          <p:nvPr/>
        </p:nvSpPr>
        <p:spPr bwMode="auto">
          <a:xfrm>
            <a:off x="7502370" y="4538034"/>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 name="Freeform 157">
            <a:extLst>
              <a:ext uri="{FF2B5EF4-FFF2-40B4-BE49-F238E27FC236}">
                <a16:creationId xmlns:a16="http://schemas.microsoft.com/office/drawing/2014/main" id="{E73D806C-63F8-CE6A-55BD-BE8FD340E969}"/>
              </a:ext>
            </a:extLst>
          </p:cNvPr>
          <p:cNvSpPr>
            <a:spLocks noEditPoints="1"/>
          </p:cNvSpPr>
          <p:nvPr/>
        </p:nvSpPr>
        <p:spPr bwMode="auto">
          <a:xfrm>
            <a:off x="8549657" y="2571750"/>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7" name="Elipse 6">
            <a:extLst>
              <a:ext uri="{FF2B5EF4-FFF2-40B4-BE49-F238E27FC236}">
                <a16:creationId xmlns:a16="http://schemas.microsoft.com/office/drawing/2014/main" id="{CE0483C6-39E0-E92F-8A1D-B3BA30223D4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Elipse 7">
            <a:extLst>
              <a:ext uri="{FF2B5EF4-FFF2-40B4-BE49-F238E27FC236}">
                <a16:creationId xmlns:a16="http://schemas.microsoft.com/office/drawing/2014/main" id="{18654387-14AC-6204-8678-B3A9DB8D437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CB94F288-4C36-FF42-866B-5CE46BD06C23}"/>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17" name="Rectangle: Rounded Corners 16">
            <a:extLst>
              <a:ext uri="{FF2B5EF4-FFF2-40B4-BE49-F238E27FC236}">
                <a16:creationId xmlns:a16="http://schemas.microsoft.com/office/drawing/2014/main" id="{AB244F33-6802-759F-F451-D25E045E6EBA}"/>
              </a:ext>
            </a:extLst>
          </p:cNvPr>
          <p:cNvSpPr/>
          <p:nvPr/>
        </p:nvSpPr>
        <p:spPr>
          <a:xfrm>
            <a:off x="1838527" y="1512761"/>
            <a:ext cx="1225974" cy="511124"/>
          </a:xfrm>
          <a:prstGeom prst="roundRect">
            <a:avLst>
              <a:gd name="adj" fmla="val 23293"/>
            </a:avLst>
          </a:prstGeom>
          <a:solidFill>
            <a:srgbClr val="ABB2FC"/>
          </a:solidFill>
          <a:effectLst>
            <a:outerShdw blurRad="12700" dist="101600" dir="2400000" algn="tl" rotWithShape="0">
              <a:prstClr val="black">
                <a:alpha val="9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Quản</a:t>
            </a:r>
            <a:r>
              <a:rPr lang="en-US" dirty="0"/>
              <a:t> </a:t>
            </a:r>
            <a:r>
              <a:rPr lang="en-US" dirty="0" err="1"/>
              <a:t>lý</a:t>
            </a:r>
            <a:endParaRPr lang="en-US" dirty="0"/>
          </a:p>
        </p:txBody>
      </p:sp>
      <p:sp>
        <p:nvSpPr>
          <p:cNvPr id="23" name="Rectangle: Rounded Corners 22">
            <a:extLst>
              <a:ext uri="{FF2B5EF4-FFF2-40B4-BE49-F238E27FC236}">
                <a16:creationId xmlns:a16="http://schemas.microsoft.com/office/drawing/2014/main" id="{94AB6E91-4E14-DC73-7155-55762B9F8F5F}"/>
              </a:ext>
            </a:extLst>
          </p:cNvPr>
          <p:cNvSpPr/>
          <p:nvPr/>
        </p:nvSpPr>
        <p:spPr>
          <a:xfrm>
            <a:off x="540189" y="2101783"/>
            <a:ext cx="1333343" cy="313777"/>
          </a:xfrm>
          <a:prstGeom prst="roundRect">
            <a:avLst/>
          </a:prstGeom>
          <a:solidFill>
            <a:srgbClr val="B2129B"/>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Bệnh</a:t>
            </a:r>
            <a:r>
              <a:rPr lang="en-US" dirty="0"/>
              <a:t> </a:t>
            </a:r>
            <a:r>
              <a:rPr lang="en-US" dirty="0" err="1"/>
              <a:t>nhân</a:t>
            </a:r>
            <a:endParaRPr lang="en-US" dirty="0"/>
          </a:p>
        </p:txBody>
      </p:sp>
      <p:sp>
        <p:nvSpPr>
          <p:cNvPr id="28" name="Rectangle: Rounded Corners 27">
            <a:extLst>
              <a:ext uri="{FF2B5EF4-FFF2-40B4-BE49-F238E27FC236}">
                <a16:creationId xmlns:a16="http://schemas.microsoft.com/office/drawing/2014/main" id="{0BD19CA1-5C01-7D71-7B88-94947BC8F62C}"/>
              </a:ext>
            </a:extLst>
          </p:cNvPr>
          <p:cNvSpPr/>
          <p:nvPr/>
        </p:nvSpPr>
        <p:spPr>
          <a:xfrm>
            <a:off x="2892730" y="2121541"/>
            <a:ext cx="1453278" cy="313776"/>
          </a:xfrm>
          <a:prstGeom prst="roundRect">
            <a:avLst/>
          </a:prstGeom>
          <a:solidFill>
            <a:srgbClr val="6E6EE3"/>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Giường</a:t>
            </a:r>
            <a:r>
              <a:rPr lang="en-US" dirty="0"/>
              <a:t> </a:t>
            </a:r>
            <a:r>
              <a:rPr lang="en-US" dirty="0" err="1"/>
              <a:t>bệnh</a:t>
            </a:r>
            <a:endParaRPr lang="en-US" dirty="0"/>
          </a:p>
        </p:txBody>
      </p:sp>
      <p:sp>
        <p:nvSpPr>
          <p:cNvPr id="31" name="Rectangle: Rounded Corners 30">
            <a:extLst>
              <a:ext uri="{FF2B5EF4-FFF2-40B4-BE49-F238E27FC236}">
                <a16:creationId xmlns:a16="http://schemas.microsoft.com/office/drawing/2014/main" id="{E753977E-64EF-CFD0-45CE-49D4F8A778CB}"/>
              </a:ext>
            </a:extLst>
          </p:cNvPr>
          <p:cNvSpPr/>
          <p:nvPr/>
        </p:nvSpPr>
        <p:spPr>
          <a:xfrm>
            <a:off x="3029258" y="2579007"/>
            <a:ext cx="1225974" cy="313776"/>
          </a:xfrm>
          <a:prstGeom prst="roundRect">
            <a:avLst/>
          </a:prstGeom>
          <a:solidFill>
            <a:srgbClr val="B3F492"/>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Nhập</a:t>
            </a:r>
            <a:r>
              <a:rPr lang="en-US" dirty="0"/>
              <a:t> </a:t>
            </a:r>
            <a:r>
              <a:rPr lang="en-US" dirty="0" err="1"/>
              <a:t>viện</a:t>
            </a:r>
            <a:endParaRPr lang="en-US" dirty="0"/>
          </a:p>
        </p:txBody>
      </p:sp>
      <p:sp>
        <p:nvSpPr>
          <p:cNvPr id="35" name="Rectangle: Rounded Corners 34">
            <a:extLst>
              <a:ext uri="{FF2B5EF4-FFF2-40B4-BE49-F238E27FC236}">
                <a16:creationId xmlns:a16="http://schemas.microsoft.com/office/drawing/2014/main" id="{74036488-C871-DDBE-D121-1312A02BFD6B}"/>
              </a:ext>
            </a:extLst>
          </p:cNvPr>
          <p:cNvSpPr/>
          <p:nvPr/>
        </p:nvSpPr>
        <p:spPr>
          <a:xfrm>
            <a:off x="747629" y="2586887"/>
            <a:ext cx="952043" cy="267224"/>
          </a:xfrm>
          <a:prstGeom prst="roundRect">
            <a:avLst/>
          </a:prstGeom>
          <a:solidFill>
            <a:srgbClr val="E6A2D0"/>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Dịch</a:t>
            </a:r>
            <a:r>
              <a:rPr lang="en-US" dirty="0"/>
              <a:t> </a:t>
            </a:r>
            <a:r>
              <a:rPr lang="en-US" dirty="0" err="1"/>
              <a:t>vụ</a:t>
            </a:r>
            <a:endParaRPr lang="en-US" dirty="0"/>
          </a:p>
        </p:txBody>
      </p:sp>
      <p:sp>
        <p:nvSpPr>
          <p:cNvPr id="38" name="Rectangle: Rounded Corners 37">
            <a:extLst>
              <a:ext uri="{FF2B5EF4-FFF2-40B4-BE49-F238E27FC236}">
                <a16:creationId xmlns:a16="http://schemas.microsoft.com/office/drawing/2014/main" id="{A9B980E2-B5CC-CB3F-6C15-34DE27CFB03E}"/>
              </a:ext>
            </a:extLst>
          </p:cNvPr>
          <p:cNvSpPr/>
          <p:nvPr/>
        </p:nvSpPr>
        <p:spPr>
          <a:xfrm>
            <a:off x="3064501" y="3126247"/>
            <a:ext cx="1225974" cy="255562"/>
          </a:xfrm>
          <a:prstGeom prst="roundRect">
            <a:avLst/>
          </a:prstGeom>
          <a:solidFill>
            <a:srgbClr val="B2129B"/>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Nhân</a:t>
            </a:r>
            <a:r>
              <a:rPr lang="en-US" dirty="0"/>
              <a:t> </a:t>
            </a:r>
            <a:r>
              <a:rPr lang="en-US" dirty="0" err="1"/>
              <a:t>viên</a:t>
            </a:r>
            <a:endParaRPr lang="en-US" dirty="0"/>
          </a:p>
        </p:txBody>
      </p:sp>
      <p:sp>
        <p:nvSpPr>
          <p:cNvPr id="40" name="Rectangle: Rounded Corners 39">
            <a:extLst>
              <a:ext uri="{FF2B5EF4-FFF2-40B4-BE49-F238E27FC236}">
                <a16:creationId xmlns:a16="http://schemas.microsoft.com/office/drawing/2014/main" id="{14DE2EB5-18C7-17EE-A604-2F524FAB070D}"/>
              </a:ext>
            </a:extLst>
          </p:cNvPr>
          <p:cNvSpPr/>
          <p:nvPr/>
        </p:nvSpPr>
        <p:spPr>
          <a:xfrm>
            <a:off x="646424" y="3113368"/>
            <a:ext cx="1154455" cy="281320"/>
          </a:xfrm>
          <a:prstGeom prst="roundRect">
            <a:avLst/>
          </a:prstGeom>
          <a:solidFill>
            <a:srgbClr val="ABB2FC"/>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Tài</a:t>
            </a:r>
            <a:r>
              <a:rPr lang="en-US" dirty="0"/>
              <a:t> </a:t>
            </a:r>
            <a:r>
              <a:rPr lang="en-US" dirty="0" err="1"/>
              <a:t>khoản</a:t>
            </a:r>
            <a:endParaRPr lang="en-US" dirty="0"/>
          </a:p>
        </p:txBody>
      </p:sp>
      <p:sp>
        <p:nvSpPr>
          <p:cNvPr id="41" name="Rectangle: Rounded Corners 40">
            <a:extLst>
              <a:ext uri="{FF2B5EF4-FFF2-40B4-BE49-F238E27FC236}">
                <a16:creationId xmlns:a16="http://schemas.microsoft.com/office/drawing/2014/main" id="{FA2FEBDB-B72C-C3FC-05F8-6091B5539252}"/>
              </a:ext>
            </a:extLst>
          </p:cNvPr>
          <p:cNvSpPr/>
          <p:nvPr/>
        </p:nvSpPr>
        <p:spPr>
          <a:xfrm>
            <a:off x="3064501" y="3697166"/>
            <a:ext cx="1324186" cy="313775"/>
          </a:xfrm>
          <a:prstGeom prst="roundRect">
            <a:avLst/>
          </a:prstGeom>
          <a:solidFill>
            <a:srgbClr val="E6A2D0"/>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Thanh </a:t>
            </a:r>
            <a:r>
              <a:rPr lang="en-US" dirty="0" err="1"/>
              <a:t>toán</a:t>
            </a:r>
            <a:endParaRPr lang="en-US" dirty="0"/>
          </a:p>
        </p:txBody>
      </p:sp>
      <p:sp>
        <p:nvSpPr>
          <p:cNvPr id="51" name="Rectangle: Rounded Corners 50">
            <a:extLst>
              <a:ext uri="{FF2B5EF4-FFF2-40B4-BE49-F238E27FC236}">
                <a16:creationId xmlns:a16="http://schemas.microsoft.com/office/drawing/2014/main" id="{2966D0B6-E999-B9FB-0F77-81201F7C7B61}"/>
              </a:ext>
            </a:extLst>
          </p:cNvPr>
          <p:cNvSpPr/>
          <p:nvPr/>
        </p:nvSpPr>
        <p:spPr>
          <a:xfrm>
            <a:off x="723898" y="3699627"/>
            <a:ext cx="999508" cy="313775"/>
          </a:xfrm>
          <a:prstGeom prst="roundRect">
            <a:avLst/>
          </a:prstGeom>
          <a:solidFill>
            <a:srgbClr val="6E6EE3"/>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Báo</a:t>
            </a:r>
            <a:r>
              <a:rPr lang="en-US" dirty="0"/>
              <a:t> </a:t>
            </a:r>
            <a:r>
              <a:rPr lang="en-US" dirty="0" err="1"/>
              <a:t>cáo</a:t>
            </a:r>
            <a:endParaRPr lang="en-US" dirty="0"/>
          </a:p>
        </p:txBody>
      </p:sp>
      <p:sp>
        <p:nvSpPr>
          <p:cNvPr id="52" name="Rectangle: Rounded Corners 51">
            <a:extLst>
              <a:ext uri="{FF2B5EF4-FFF2-40B4-BE49-F238E27FC236}">
                <a16:creationId xmlns:a16="http://schemas.microsoft.com/office/drawing/2014/main" id="{A1F66FFF-584C-6448-F12E-03D2852C1565}"/>
              </a:ext>
            </a:extLst>
          </p:cNvPr>
          <p:cNvSpPr/>
          <p:nvPr/>
        </p:nvSpPr>
        <p:spPr>
          <a:xfrm>
            <a:off x="1713653" y="4238429"/>
            <a:ext cx="1225974" cy="365343"/>
          </a:xfrm>
          <a:prstGeom prst="roundRect">
            <a:avLst/>
          </a:prstGeom>
          <a:solidFill>
            <a:srgbClr val="B3F492"/>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Đơn</a:t>
            </a:r>
            <a:r>
              <a:rPr lang="en-US" dirty="0"/>
              <a:t> </a:t>
            </a:r>
            <a:r>
              <a:rPr lang="en-US" dirty="0" err="1"/>
              <a:t>thuốc</a:t>
            </a:r>
            <a:endParaRPr lang="en-US" dirty="0"/>
          </a:p>
        </p:txBody>
      </p:sp>
      <p:cxnSp>
        <p:nvCxnSpPr>
          <p:cNvPr id="55" name="Connector: Elbow 54">
            <a:extLst>
              <a:ext uri="{FF2B5EF4-FFF2-40B4-BE49-F238E27FC236}">
                <a16:creationId xmlns:a16="http://schemas.microsoft.com/office/drawing/2014/main" id="{E53E52FF-1CC2-D925-94DE-A42979D8A7F7}"/>
              </a:ext>
            </a:extLst>
          </p:cNvPr>
          <p:cNvCxnSpPr>
            <a:stCxn id="17" idx="2"/>
            <a:endCxn id="23" idx="3"/>
          </p:cNvCxnSpPr>
          <p:nvPr/>
        </p:nvCxnSpPr>
        <p:spPr>
          <a:xfrm rot="5400000">
            <a:off x="2045130" y="1852287"/>
            <a:ext cx="234787" cy="577982"/>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6" name="Connector: Elbow 55">
            <a:extLst>
              <a:ext uri="{FF2B5EF4-FFF2-40B4-BE49-F238E27FC236}">
                <a16:creationId xmlns:a16="http://schemas.microsoft.com/office/drawing/2014/main" id="{67021997-4772-4137-C1E4-C3AADFD2B216}"/>
              </a:ext>
            </a:extLst>
          </p:cNvPr>
          <p:cNvCxnSpPr>
            <a:cxnSpLocks/>
            <a:stCxn id="17" idx="2"/>
            <a:endCxn id="28" idx="1"/>
          </p:cNvCxnSpPr>
          <p:nvPr/>
        </p:nvCxnSpPr>
        <p:spPr>
          <a:xfrm rot="16200000" flipH="1">
            <a:off x="2544850" y="1930549"/>
            <a:ext cx="254544" cy="4412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61FE2A26-4587-F1C6-2ABA-891C35338614}"/>
              </a:ext>
            </a:extLst>
          </p:cNvPr>
          <p:cNvCxnSpPr>
            <a:cxnSpLocks/>
            <a:stCxn id="17" idx="2"/>
            <a:endCxn id="35" idx="3"/>
          </p:cNvCxnSpPr>
          <p:nvPr/>
        </p:nvCxnSpPr>
        <p:spPr>
          <a:xfrm rot="5400000">
            <a:off x="1727286" y="1996271"/>
            <a:ext cx="696614" cy="751842"/>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2" name="Connector: Elbow 61">
            <a:extLst>
              <a:ext uri="{FF2B5EF4-FFF2-40B4-BE49-F238E27FC236}">
                <a16:creationId xmlns:a16="http://schemas.microsoft.com/office/drawing/2014/main" id="{D66092D7-22BD-BED7-16AD-31722E93A6D6}"/>
              </a:ext>
            </a:extLst>
          </p:cNvPr>
          <p:cNvCxnSpPr>
            <a:cxnSpLocks/>
            <a:stCxn id="17" idx="2"/>
            <a:endCxn id="31" idx="1"/>
          </p:cNvCxnSpPr>
          <p:nvPr/>
        </p:nvCxnSpPr>
        <p:spPr>
          <a:xfrm rot="16200000" flipH="1">
            <a:off x="2384381" y="2091018"/>
            <a:ext cx="712010" cy="577744"/>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5" name="Connector: Elbow 64">
            <a:extLst>
              <a:ext uri="{FF2B5EF4-FFF2-40B4-BE49-F238E27FC236}">
                <a16:creationId xmlns:a16="http://schemas.microsoft.com/office/drawing/2014/main" id="{636B11B3-C899-A32B-BF6C-5241D154E88C}"/>
              </a:ext>
            </a:extLst>
          </p:cNvPr>
          <p:cNvCxnSpPr>
            <a:cxnSpLocks/>
            <a:stCxn id="17" idx="2"/>
            <a:endCxn id="40" idx="3"/>
          </p:cNvCxnSpPr>
          <p:nvPr/>
        </p:nvCxnSpPr>
        <p:spPr>
          <a:xfrm rot="5400000">
            <a:off x="1511126" y="2313639"/>
            <a:ext cx="1230143" cy="650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C6A359A8-9555-5C3F-4B32-414488CFA8C5}"/>
              </a:ext>
            </a:extLst>
          </p:cNvPr>
          <p:cNvCxnSpPr>
            <a:cxnSpLocks/>
            <a:stCxn id="17" idx="2"/>
            <a:endCxn id="38" idx="1"/>
          </p:cNvCxnSpPr>
          <p:nvPr/>
        </p:nvCxnSpPr>
        <p:spPr>
          <a:xfrm rot="16200000" flipH="1">
            <a:off x="2142936" y="2332462"/>
            <a:ext cx="1230143" cy="612987"/>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1" name="Connector: Elbow 70">
            <a:extLst>
              <a:ext uri="{FF2B5EF4-FFF2-40B4-BE49-F238E27FC236}">
                <a16:creationId xmlns:a16="http://schemas.microsoft.com/office/drawing/2014/main" id="{A638C4DB-B424-B79B-34A3-A283D83C11A6}"/>
              </a:ext>
            </a:extLst>
          </p:cNvPr>
          <p:cNvCxnSpPr>
            <a:cxnSpLocks/>
            <a:stCxn id="17" idx="2"/>
            <a:endCxn id="51" idx="3"/>
          </p:cNvCxnSpPr>
          <p:nvPr/>
        </p:nvCxnSpPr>
        <p:spPr>
          <a:xfrm rot="5400000">
            <a:off x="1171145" y="2576146"/>
            <a:ext cx="1832630" cy="7281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48018881-DD15-EECA-0063-5D7CFFFAEAD4}"/>
              </a:ext>
            </a:extLst>
          </p:cNvPr>
          <p:cNvCxnSpPr>
            <a:cxnSpLocks/>
            <a:stCxn id="17" idx="2"/>
            <a:endCxn id="41" idx="1"/>
          </p:cNvCxnSpPr>
          <p:nvPr/>
        </p:nvCxnSpPr>
        <p:spPr>
          <a:xfrm rot="16200000" flipH="1">
            <a:off x="1842923" y="2632475"/>
            <a:ext cx="1830169" cy="612987"/>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7" name="Connector: Elbow 76">
            <a:extLst>
              <a:ext uri="{FF2B5EF4-FFF2-40B4-BE49-F238E27FC236}">
                <a16:creationId xmlns:a16="http://schemas.microsoft.com/office/drawing/2014/main" id="{0DEAA76D-CC54-50FF-C543-559F44C89849}"/>
              </a:ext>
            </a:extLst>
          </p:cNvPr>
          <p:cNvCxnSpPr>
            <a:cxnSpLocks/>
            <a:stCxn id="17" idx="2"/>
            <a:endCxn id="52" idx="0"/>
          </p:cNvCxnSpPr>
          <p:nvPr/>
        </p:nvCxnSpPr>
        <p:spPr>
          <a:xfrm rot="5400000">
            <a:off x="1281805" y="3068720"/>
            <a:ext cx="2214544" cy="124874"/>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80" name="TextBox 79">
            <a:extLst>
              <a:ext uri="{FF2B5EF4-FFF2-40B4-BE49-F238E27FC236}">
                <a16:creationId xmlns:a16="http://schemas.microsoft.com/office/drawing/2014/main" id="{91146745-D3A4-09AA-0F15-F05ED40B1998}"/>
              </a:ext>
            </a:extLst>
          </p:cNvPr>
          <p:cNvSpPr txBox="1"/>
          <p:nvPr/>
        </p:nvSpPr>
        <p:spPr>
          <a:xfrm>
            <a:off x="4572000" y="1732451"/>
            <a:ext cx="3573414"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err="1"/>
              <a:t>Phương</a:t>
            </a:r>
            <a:r>
              <a:rPr lang="en-US" sz="1400" dirty="0"/>
              <a:t> </a:t>
            </a:r>
            <a:r>
              <a:rPr lang="en-US" sz="1400" dirty="0" err="1"/>
              <a:t>pháp</a:t>
            </a:r>
            <a:r>
              <a:rPr lang="en-US" sz="1400" dirty="0"/>
              <a:t> </a:t>
            </a:r>
            <a:r>
              <a:rPr lang="en-US" sz="1400" dirty="0" err="1"/>
              <a:t>thiết</a:t>
            </a:r>
            <a:r>
              <a:rPr lang="en-US" sz="1400" dirty="0"/>
              <a:t> </a:t>
            </a:r>
            <a:r>
              <a:rPr lang="en-US" sz="1400" dirty="0" err="1"/>
              <a:t>kế</a:t>
            </a:r>
            <a:r>
              <a:rPr lang="en-US" sz="1400" dirty="0"/>
              <a:t> </a:t>
            </a:r>
            <a:r>
              <a:rPr lang="en-US" sz="1400" dirty="0" err="1"/>
              <a:t>hướng</a:t>
            </a:r>
            <a:r>
              <a:rPr lang="en-US" sz="1400" dirty="0"/>
              <a:t> </a:t>
            </a:r>
            <a:r>
              <a:rPr lang="en-US" sz="1400" dirty="0" err="1"/>
              <a:t>đối</a:t>
            </a:r>
            <a:r>
              <a:rPr lang="en-US" sz="1400" dirty="0"/>
              <a:t> </a:t>
            </a:r>
            <a:r>
              <a:rPr lang="en-US" sz="1400" dirty="0" err="1"/>
              <a:t>tượng</a:t>
            </a:r>
            <a:endParaRPr lang="en-US" sz="1400" dirty="0"/>
          </a:p>
          <a:p>
            <a:pPr marL="285750" indent="-285750">
              <a:buFont typeface="Arial" panose="020B0604020202020204" pitchFamily="34" charset="0"/>
              <a:buChar char="•"/>
            </a:pPr>
            <a:r>
              <a:rPr lang="en-US" sz="1400" dirty="0" err="1"/>
              <a:t>Ngôn</a:t>
            </a:r>
            <a:r>
              <a:rPr lang="en-US" sz="1400" dirty="0"/>
              <a:t> </a:t>
            </a:r>
            <a:r>
              <a:rPr lang="en-US" sz="1400" dirty="0" err="1"/>
              <a:t>ngữ</a:t>
            </a:r>
            <a:r>
              <a:rPr lang="en-US" sz="1400" dirty="0"/>
              <a:t> </a:t>
            </a:r>
            <a:r>
              <a:rPr lang="en-US" sz="1400" dirty="0" err="1"/>
              <a:t>sử</a:t>
            </a:r>
            <a:r>
              <a:rPr lang="en-US" sz="1400" dirty="0"/>
              <a:t> </a:t>
            </a:r>
            <a:r>
              <a:rPr lang="en-US" sz="1400" dirty="0" err="1"/>
              <a:t>dụng</a:t>
            </a:r>
            <a:r>
              <a:rPr lang="en-US" sz="1400" dirty="0"/>
              <a:t> Nodejs, </a:t>
            </a:r>
            <a:r>
              <a:rPr lang="en-US" sz="1400" dirty="0" err="1"/>
              <a:t>Vuejs</a:t>
            </a:r>
            <a:endParaRPr lang="en-US" sz="1400" dirty="0"/>
          </a:p>
          <a:p>
            <a:pPr marL="285750" indent="-285750">
              <a:buFont typeface="Arial" panose="020B0604020202020204" pitchFamily="34" charset="0"/>
              <a:buChar char="•"/>
            </a:pPr>
            <a:r>
              <a:rPr lang="en-US" sz="1400" dirty="0" err="1"/>
              <a:t>Công</a:t>
            </a:r>
            <a:r>
              <a:rPr lang="en-US" sz="1400" dirty="0"/>
              <a:t> </a:t>
            </a:r>
            <a:r>
              <a:rPr lang="en-US" sz="1400" dirty="0" err="1"/>
              <a:t>cụ</a:t>
            </a:r>
            <a:r>
              <a:rPr lang="en-US" sz="1400" dirty="0"/>
              <a:t> </a:t>
            </a:r>
            <a:r>
              <a:rPr lang="en-US" sz="1400" dirty="0" err="1"/>
              <a:t>sử</a:t>
            </a:r>
            <a:r>
              <a:rPr lang="en-US" sz="1400" dirty="0"/>
              <a:t> </a:t>
            </a:r>
            <a:r>
              <a:rPr lang="en-US" sz="1400" dirty="0" err="1"/>
              <a:t>dụng</a:t>
            </a:r>
            <a:r>
              <a:rPr lang="en-US" sz="1400" dirty="0"/>
              <a:t>: Visual Studio, MongoDB</a:t>
            </a:r>
          </a:p>
        </p:txBody>
      </p:sp>
      <p:sp>
        <p:nvSpPr>
          <p:cNvPr id="81" name="TextBox 80">
            <a:extLst>
              <a:ext uri="{FF2B5EF4-FFF2-40B4-BE49-F238E27FC236}">
                <a16:creationId xmlns:a16="http://schemas.microsoft.com/office/drawing/2014/main" id="{35008D1D-1FC0-374B-7C9D-C54054B0D999}"/>
              </a:ext>
            </a:extLst>
          </p:cNvPr>
          <p:cNvSpPr txBox="1"/>
          <p:nvPr/>
        </p:nvSpPr>
        <p:spPr>
          <a:xfrm>
            <a:off x="4888770" y="3318122"/>
            <a:ext cx="2090637" cy="307777"/>
          </a:xfrm>
          <a:prstGeom prst="rect">
            <a:avLst/>
          </a:prstGeom>
          <a:noFill/>
        </p:spPr>
        <p:txBody>
          <a:bodyPr wrap="none" rtlCol="0">
            <a:spAutoFit/>
          </a:bodyPr>
          <a:lstStyle/>
          <a:p>
            <a:r>
              <a:rPr lang="en-US" sz="1400" dirty="0"/>
              <a:t>Tiến </a:t>
            </a:r>
            <a:r>
              <a:rPr lang="en-US" sz="1400" dirty="0" err="1"/>
              <a:t>trình</a:t>
            </a:r>
            <a:r>
              <a:rPr lang="en-US" sz="1400" dirty="0"/>
              <a:t> </a:t>
            </a:r>
            <a:r>
              <a:rPr lang="en-US" sz="1400" dirty="0" err="1"/>
              <a:t>đáp</a:t>
            </a:r>
            <a:r>
              <a:rPr lang="en-US" sz="1400" dirty="0"/>
              <a:t> </a:t>
            </a:r>
            <a:r>
              <a:rPr lang="en-US" sz="1400" dirty="0" err="1"/>
              <a:t>ứng</a:t>
            </a:r>
            <a:r>
              <a:rPr lang="en-US" sz="1400" dirty="0"/>
              <a:t> DO178</a:t>
            </a:r>
          </a:p>
        </p:txBody>
      </p:sp>
      <p:sp>
        <p:nvSpPr>
          <p:cNvPr id="82" name="TextBox 81">
            <a:extLst>
              <a:ext uri="{FF2B5EF4-FFF2-40B4-BE49-F238E27FC236}">
                <a16:creationId xmlns:a16="http://schemas.microsoft.com/office/drawing/2014/main" id="{D8E0FA02-03E5-9EFB-5F9B-FF44AF041A43}"/>
              </a:ext>
            </a:extLst>
          </p:cNvPr>
          <p:cNvSpPr txBox="1"/>
          <p:nvPr/>
        </p:nvSpPr>
        <p:spPr>
          <a:xfrm>
            <a:off x="4613430" y="3572434"/>
            <a:ext cx="1362874" cy="338554"/>
          </a:xfrm>
          <a:prstGeom prst="rect">
            <a:avLst/>
          </a:prstGeom>
          <a:noFill/>
        </p:spPr>
        <p:txBody>
          <a:bodyPr wrap="none" rtlCol="0">
            <a:spAutoFit/>
          </a:bodyPr>
          <a:lstStyle/>
          <a:p>
            <a:r>
              <a:rPr lang="en-US" sz="1600" dirty="0">
                <a:latin typeface="Segoe UI Black" panose="020B0A02040204020203" pitchFamily="34" charset="0"/>
                <a:ea typeface="Segoe UI Black" panose="020B0A02040204020203" pitchFamily="34" charset="0"/>
              </a:rPr>
              <a:t>BÊN NGOÀI</a:t>
            </a:r>
          </a:p>
        </p:txBody>
      </p:sp>
    </p:spTree>
    <p:extLst>
      <p:ext uri="{BB962C8B-B14F-4D97-AF65-F5344CB8AC3E}">
        <p14:creationId xmlns:p14="http://schemas.microsoft.com/office/powerpoint/2010/main" val="206123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32" presetClass="emph" presetSubtype="0" fill="hold" grpId="0" nodeType="withEffect">
                                  <p:stCondLst>
                                    <p:cond delay="0"/>
                                  </p:stCondLst>
                                  <p:childTnLst>
                                    <p:animRot by="120000">
                                      <p:cBhvr>
                                        <p:cTn id="18" dur="100" fill="hold">
                                          <p:stCondLst>
                                            <p:cond delay="0"/>
                                          </p:stCondLst>
                                        </p:cTn>
                                        <p:tgtEl>
                                          <p:spTgt spid="4"/>
                                        </p:tgtEl>
                                        <p:attrNameLst>
                                          <p:attrName>r</p:attrName>
                                        </p:attrNameLst>
                                      </p:cBhvr>
                                    </p:animRot>
                                    <p:animRot by="-240000">
                                      <p:cBhvr>
                                        <p:cTn id="19" dur="200" fill="hold">
                                          <p:stCondLst>
                                            <p:cond delay="200"/>
                                          </p:stCondLst>
                                        </p:cTn>
                                        <p:tgtEl>
                                          <p:spTgt spid="4"/>
                                        </p:tgtEl>
                                        <p:attrNameLst>
                                          <p:attrName>r</p:attrName>
                                        </p:attrNameLst>
                                      </p:cBhvr>
                                    </p:animRot>
                                    <p:animRot by="240000">
                                      <p:cBhvr>
                                        <p:cTn id="20" dur="200" fill="hold">
                                          <p:stCondLst>
                                            <p:cond delay="400"/>
                                          </p:stCondLst>
                                        </p:cTn>
                                        <p:tgtEl>
                                          <p:spTgt spid="4"/>
                                        </p:tgtEl>
                                        <p:attrNameLst>
                                          <p:attrName>r</p:attrName>
                                        </p:attrNameLst>
                                      </p:cBhvr>
                                    </p:animRot>
                                    <p:animRot by="-240000">
                                      <p:cBhvr>
                                        <p:cTn id="21" dur="200" fill="hold">
                                          <p:stCondLst>
                                            <p:cond delay="600"/>
                                          </p:stCondLst>
                                        </p:cTn>
                                        <p:tgtEl>
                                          <p:spTgt spid="4"/>
                                        </p:tgtEl>
                                        <p:attrNameLst>
                                          <p:attrName>r</p:attrName>
                                        </p:attrNameLst>
                                      </p:cBhvr>
                                    </p:animRot>
                                    <p:animRot by="120000">
                                      <p:cBhvr>
                                        <p:cTn id="22"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reeform 298">
            <a:extLst>
              <a:ext uri="{FF2B5EF4-FFF2-40B4-BE49-F238E27FC236}">
                <a16:creationId xmlns:a16="http://schemas.microsoft.com/office/drawing/2014/main" id="{9A8B3185-3451-8485-395A-465A0978FA1A}"/>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71" name="Freeform 302">
            <a:extLst>
              <a:ext uri="{FF2B5EF4-FFF2-40B4-BE49-F238E27FC236}">
                <a16:creationId xmlns:a16="http://schemas.microsoft.com/office/drawing/2014/main" id="{74D9B647-D168-EF1B-C5D8-DAD26DBDAD19}"/>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72" name="Freeform 235">
            <a:extLst>
              <a:ext uri="{FF2B5EF4-FFF2-40B4-BE49-F238E27FC236}">
                <a16:creationId xmlns:a16="http://schemas.microsoft.com/office/drawing/2014/main" id="{D2050DD0-FFF4-266F-BCE4-8285D30BB488}"/>
              </a:ext>
            </a:extLst>
          </p:cNvPr>
          <p:cNvSpPr>
            <a:spLocks/>
          </p:cNvSpPr>
          <p:nvPr/>
        </p:nvSpPr>
        <p:spPr bwMode="auto">
          <a:xfrm>
            <a:off x="4184283" y="4501200"/>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73" name="Freeform 157">
            <a:extLst>
              <a:ext uri="{FF2B5EF4-FFF2-40B4-BE49-F238E27FC236}">
                <a16:creationId xmlns:a16="http://schemas.microsoft.com/office/drawing/2014/main" id="{34B3382E-2C95-B09E-B9E9-DDEA74EA7637}"/>
              </a:ext>
            </a:extLst>
          </p:cNvPr>
          <p:cNvSpPr>
            <a:spLocks noEditPoints="1"/>
          </p:cNvSpPr>
          <p:nvPr/>
        </p:nvSpPr>
        <p:spPr bwMode="auto">
          <a:xfrm>
            <a:off x="473619" y="3870044"/>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74" name="Freeform 159">
            <a:extLst>
              <a:ext uri="{FF2B5EF4-FFF2-40B4-BE49-F238E27FC236}">
                <a16:creationId xmlns:a16="http://schemas.microsoft.com/office/drawing/2014/main" id="{7A374EB1-6C52-51AA-BA29-D7FF1910DAA9}"/>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0" name="Elipse 9">
            <a:extLst>
              <a:ext uri="{FF2B5EF4-FFF2-40B4-BE49-F238E27FC236}">
                <a16:creationId xmlns:a16="http://schemas.microsoft.com/office/drawing/2014/main" id="{7035621A-5441-E3A9-AF4B-064804F3C7E0}"/>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80B7CE11-2181-83CF-51DE-334FBDD05757}"/>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Elipse 16">
            <a:extLst>
              <a:ext uri="{FF2B5EF4-FFF2-40B4-BE49-F238E27FC236}">
                <a16:creationId xmlns:a16="http://schemas.microsoft.com/office/drawing/2014/main" id="{E571E556-875F-2BDE-E36A-233F3CB255E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3">
            <a:extLst>
              <a:ext uri="{FF2B5EF4-FFF2-40B4-BE49-F238E27FC236}">
                <a16:creationId xmlns:a16="http://schemas.microsoft.com/office/drawing/2014/main" id="{5806C8D4-456A-D0F0-2062-FACB79292322}"/>
              </a:ext>
            </a:extLst>
          </p:cNvPr>
          <p:cNvSpPr>
            <a:spLocks/>
          </p:cNvSpPr>
          <p:nvPr/>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 name="Freeform 235">
            <a:extLst>
              <a:ext uri="{FF2B5EF4-FFF2-40B4-BE49-F238E27FC236}">
                <a16:creationId xmlns:a16="http://schemas.microsoft.com/office/drawing/2014/main" id="{12BFAD4C-8607-1A57-3419-A8F539EA35BB}"/>
              </a:ext>
            </a:extLst>
          </p:cNvPr>
          <p:cNvSpPr>
            <a:spLocks/>
          </p:cNvSpPr>
          <p:nvPr/>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83" name="TextBox 82">
            <a:extLst>
              <a:ext uri="{FF2B5EF4-FFF2-40B4-BE49-F238E27FC236}">
                <a16:creationId xmlns:a16="http://schemas.microsoft.com/office/drawing/2014/main" id="{46C35FAB-2C13-B364-43A1-E39EAAE3ED99}"/>
              </a:ext>
            </a:extLst>
          </p:cNvPr>
          <p:cNvSpPr txBox="1"/>
          <p:nvPr/>
        </p:nvSpPr>
        <p:spPr>
          <a:xfrm>
            <a:off x="562226" y="871105"/>
            <a:ext cx="1704313" cy="338554"/>
          </a:xfrm>
          <a:prstGeom prst="rect">
            <a:avLst/>
          </a:prstGeom>
          <a:noFill/>
        </p:spPr>
        <p:txBody>
          <a:bodyPr wrap="none" rtlCol="0">
            <a:spAutoFit/>
          </a:bodyPr>
          <a:lstStyle/>
          <a:p>
            <a:r>
              <a:rPr lang="en-US" sz="1600" dirty="0"/>
              <a:t>1.5 </a:t>
            </a:r>
            <a:r>
              <a:rPr lang="en-US" sz="1600" dirty="0" err="1"/>
              <a:t>Mô</a:t>
            </a:r>
            <a:r>
              <a:rPr lang="en-US" sz="1600" dirty="0"/>
              <a:t> </a:t>
            </a:r>
            <a:r>
              <a:rPr lang="en-US" sz="1600" dirty="0" err="1"/>
              <a:t>tả</a:t>
            </a:r>
            <a:r>
              <a:rPr lang="en-US" sz="1600" dirty="0"/>
              <a:t> </a:t>
            </a:r>
            <a:r>
              <a:rPr lang="en-US" sz="1600" dirty="0" err="1"/>
              <a:t>bài</a:t>
            </a:r>
            <a:r>
              <a:rPr lang="en-US" sz="1600" dirty="0"/>
              <a:t> </a:t>
            </a:r>
            <a:r>
              <a:rPr lang="en-US" sz="1600" dirty="0" err="1"/>
              <a:t>toán</a:t>
            </a:r>
            <a:endParaRPr lang="en-US" sz="1600" dirty="0"/>
          </a:p>
        </p:txBody>
      </p:sp>
      <p:sp>
        <p:nvSpPr>
          <p:cNvPr id="85" name="Flowchart: Preparation 84">
            <a:extLst>
              <a:ext uri="{FF2B5EF4-FFF2-40B4-BE49-F238E27FC236}">
                <a16:creationId xmlns:a16="http://schemas.microsoft.com/office/drawing/2014/main" id="{9CB3E323-B727-5AE5-8B56-72A7864A53EF}"/>
              </a:ext>
            </a:extLst>
          </p:cNvPr>
          <p:cNvSpPr/>
          <p:nvPr/>
        </p:nvSpPr>
        <p:spPr>
          <a:xfrm>
            <a:off x="3396826" y="2126327"/>
            <a:ext cx="2350346" cy="1259840"/>
          </a:xfrm>
          <a:prstGeom prst="flowChartPreparation">
            <a:avLst/>
          </a:prstGeom>
          <a:effectLst>
            <a:outerShdw blurRad="12700" dist="76200" dir="2700000" algn="ctr" rotWithShape="0">
              <a:srgbClr val="000000"/>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Quản</a:t>
            </a:r>
            <a:r>
              <a:rPr lang="en-US" dirty="0"/>
              <a:t> </a:t>
            </a:r>
            <a:r>
              <a:rPr lang="en-US" dirty="0" err="1"/>
              <a:t>lý</a:t>
            </a:r>
            <a:r>
              <a:rPr lang="en-US" dirty="0"/>
              <a:t> </a:t>
            </a:r>
            <a:r>
              <a:rPr lang="en-US" dirty="0" err="1"/>
              <a:t>bệnh</a:t>
            </a:r>
            <a:r>
              <a:rPr lang="en-US" dirty="0"/>
              <a:t> </a:t>
            </a:r>
            <a:r>
              <a:rPr lang="en-US" dirty="0" err="1"/>
              <a:t>nhân</a:t>
            </a:r>
            <a:endParaRPr lang="en-US" dirty="0"/>
          </a:p>
        </p:txBody>
      </p:sp>
      <p:sp>
        <p:nvSpPr>
          <p:cNvPr id="86" name="Oval 85">
            <a:extLst>
              <a:ext uri="{FF2B5EF4-FFF2-40B4-BE49-F238E27FC236}">
                <a16:creationId xmlns:a16="http://schemas.microsoft.com/office/drawing/2014/main" id="{233C964F-8131-6E3C-62AE-C7FE50832F99}"/>
              </a:ext>
            </a:extLst>
          </p:cNvPr>
          <p:cNvSpPr/>
          <p:nvPr/>
        </p:nvSpPr>
        <p:spPr>
          <a:xfrm>
            <a:off x="3564523" y="1215668"/>
            <a:ext cx="1239520" cy="503994"/>
          </a:xfrm>
          <a:prstGeom prst="ellipse">
            <a:avLst/>
          </a:prstGeom>
          <a:solidFill>
            <a:srgbClr val="ABB2FC"/>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Họ</a:t>
            </a:r>
            <a:r>
              <a:rPr lang="en-US" dirty="0"/>
              <a:t> </a:t>
            </a:r>
            <a:r>
              <a:rPr lang="en-US" dirty="0" err="1"/>
              <a:t>tên</a:t>
            </a:r>
            <a:endParaRPr lang="en-US" dirty="0"/>
          </a:p>
        </p:txBody>
      </p:sp>
      <p:sp>
        <p:nvSpPr>
          <p:cNvPr id="87" name="Oval 86">
            <a:extLst>
              <a:ext uri="{FF2B5EF4-FFF2-40B4-BE49-F238E27FC236}">
                <a16:creationId xmlns:a16="http://schemas.microsoft.com/office/drawing/2014/main" id="{3F719C50-FFCD-4431-C9E4-3E1641DB3305}"/>
              </a:ext>
            </a:extLst>
          </p:cNvPr>
          <p:cNvSpPr/>
          <p:nvPr/>
        </p:nvSpPr>
        <p:spPr>
          <a:xfrm>
            <a:off x="6102027" y="1399953"/>
            <a:ext cx="1022773" cy="503994"/>
          </a:xfrm>
          <a:prstGeom prst="ellipse">
            <a:avLst/>
          </a:prstGeom>
          <a:solidFill>
            <a:srgbClr val="B2129B"/>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Quốc</a:t>
            </a:r>
            <a:r>
              <a:rPr lang="en-US" dirty="0"/>
              <a:t> </a:t>
            </a:r>
            <a:r>
              <a:rPr lang="en-US" dirty="0" err="1"/>
              <a:t>tịch</a:t>
            </a:r>
            <a:endParaRPr lang="en-US" dirty="0"/>
          </a:p>
        </p:txBody>
      </p:sp>
      <p:sp>
        <p:nvSpPr>
          <p:cNvPr id="88" name="Oval 87">
            <a:extLst>
              <a:ext uri="{FF2B5EF4-FFF2-40B4-BE49-F238E27FC236}">
                <a16:creationId xmlns:a16="http://schemas.microsoft.com/office/drawing/2014/main" id="{B3F4EE72-8044-3447-DF33-1E9791BAF720}"/>
              </a:ext>
            </a:extLst>
          </p:cNvPr>
          <p:cNvSpPr/>
          <p:nvPr/>
        </p:nvSpPr>
        <p:spPr>
          <a:xfrm>
            <a:off x="6299200" y="2165927"/>
            <a:ext cx="1943879" cy="503994"/>
          </a:xfrm>
          <a:prstGeom prst="ellipse">
            <a:avLst/>
          </a:prstGeom>
          <a:solidFill>
            <a:srgbClr val="6E6EE3"/>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Tên</a:t>
            </a:r>
            <a:r>
              <a:rPr lang="en-US" dirty="0"/>
              <a:t> </a:t>
            </a:r>
            <a:r>
              <a:rPr lang="en-US" dirty="0" err="1"/>
              <a:t>cơ</a:t>
            </a:r>
            <a:r>
              <a:rPr lang="en-US" dirty="0"/>
              <a:t> </a:t>
            </a:r>
            <a:r>
              <a:rPr lang="en-US" dirty="0" err="1"/>
              <a:t>quan</a:t>
            </a:r>
            <a:endParaRPr lang="en-US" dirty="0"/>
          </a:p>
        </p:txBody>
      </p:sp>
      <p:sp>
        <p:nvSpPr>
          <p:cNvPr id="89" name="Oval 88">
            <a:extLst>
              <a:ext uri="{FF2B5EF4-FFF2-40B4-BE49-F238E27FC236}">
                <a16:creationId xmlns:a16="http://schemas.microsoft.com/office/drawing/2014/main" id="{AACED084-1820-2330-D7ED-2BF55A7D035F}"/>
              </a:ext>
            </a:extLst>
          </p:cNvPr>
          <p:cNvSpPr/>
          <p:nvPr/>
        </p:nvSpPr>
        <p:spPr>
          <a:xfrm>
            <a:off x="3916519" y="3707869"/>
            <a:ext cx="1310959" cy="503994"/>
          </a:xfrm>
          <a:prstGeom prst="ellipse">
            <a:avLst/>
          </a:prstGeom>
          <a:solidFill>
            <a:srgbClr val="ABB2FC"/>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CMND/CCCD</a:t>
            </a:r>
          </a:p>
        </p:txBody>
      </p:sp>
      <p:sp>
        <p:nvSpPr>
          <p:cNvPr id="90" name="Oval 89">
            <a:extLst>
              <a:ext uri="{FF2B5EF4-FFF2-40B4-BE49-F238E27FC236}">
                <a16:creationId xmlns:a16="http://schemas.microsoft.com/office/drawing/2014/main" id="{8EC7B7F1-A357-8CC4-99D7-13CD2C503757}"/>
              </a:ext>
            </a:extLst>
          </p:cNvPr>
          <p:cNvSpPr/>
          <p:nvPr/>
        </p:nvSpPr>
        <p:spPr>
          <a:xfrm>
            <a:off x="1876211" y="3700009"/>
            <a:ext cx="1022773" cy="503994"/>
          </a:xfrm>
          <a:prstGeom prst="ellipse">
            <a:avLst/>
          </a:prstGeom>
          <a:solidFill>
            <a:srgbClr val="B2129B"/>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p:txBody>
      </p:sp>
      <p:sp>
        <p:nvSpPr>
          <p:cNvPr id="91" name="Oval 90">
            <a:extLst>
              <a:ext uri="{FF2B5EF4-FFF2-40B4-BE49-F238E27FC236}">
                <a16:creationId xmlns:a16="http://schemas.microsoft.com/office/drawing/2014/main" id="{9E0D614E-B713-CFDE-B726-861433422DEC}"/>
              </a:ext>
            </a:extLst>
          </p:cNvPr>
          <p:cNvSpPr/>
          <p:nvPr/>
        </p:nvSpPr>
        <p:spPr>
          <a:xfrm>
            <a:off x="700329" y="2571750"/>
            <a:ext cx="1687270" cy="503994"/>
          </a:xfrm>
          <a:prstGeom prst="ellipse">
            <a:avLst/>
          </a:prstGeom>
          <a:solidFill>
            <a:srgbClr val="6E6EE3"/>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Điện</a:t>
            </a:r>
            <a:r>
              <a:rPr lang="en-US" dirty="0"/>
              <a:t> </a:t>
            </a:r>
            <a:r>
              <a:rPr lang="en-US" dirty="0" err="1"/>
              <a:t>thoại</a:t>
            </a:r>
            <a:endParaRPr lang="en-US" dirty="0"/>
          </a:p>
        </p:txBody>
      </p:sp>
      <p:sp>
        <p:nvSpPr>
          <p:cNvPr id="92" name="Oval 91">
            <a:extLst>
              <a:ext uri="{FF2B5EF4-FFF2-40B4-BE49-F238E27FC236}">
                <a16:creationId xmlns:a16="http://schemas.microsoft.com/office/drawing/2014/main" id="{8DAA2440-2E1B-ED0C-E4E8-282490457C76}"/>
              </a:ext>
            </a:extLst>
          </p:cNvPr>
          <p:cNvSpPr/>
          <p:nvPr/>
        </p:nvSpPr>
        <p:spPr>
          <a:xfrm>
            <a:off x="1243766" y="1467665"/>
            <a:ext cx="1418154" cy="503994"/>
          </a:xfrm>
          <a:prstGeom prst="ellipse">
            <a:avLst/>
          </a:prstGeom>
          <a:solidFill>
            <a:srgbClr val="E6A2D0"/>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Giới</a:t>
            </a:r>
            <a:r>
              <a:rPr lang="en-US" dirty="0"/>
              <a:t> </a:t>
            </a:r>
            <a:r>
              <a:rPr lang="en-US" dirty="0" err="1"/>
              <a:t>tính</a:t>
            </a:r>
            <a:endParaRPr lang="en-US" dirty="0"/>
          </a:p>
        </p:txBody>
      </p:sp>
      <p:sp>
        <p:nvSpPr>
          <p:cNvPr id="93" name="Oval 92">
            <a:extLst>
              <a:ext uri="{FF2B5EF4-FFF2-40B4-BE49-F238E27FC236}">
                <a16:creationId xmlns:a16="http://schemas.microsoft.com/office/drawing/2014/main" id="{01B977CC-D956-0A7A-6F63-70CF2A3FDD1A}"/>
              </a:ext>
            </a:extLst>
          </p:cNvPr>
          <p:cNvSpPr/>
          <p:nvPr/>
        </p:nvSpPr>
        <p:spPr>
          <a:xfrm>
            <a:off x="5811520" y="3681909"/>
            <a:ext cx="2350346" cy="503994"/>
          </a:xfrm>
          <a:prstGeom prst="ellipse">
            <a:avLst/>
          </a:prstGeom>
          <a:solidFill>
            <a:srgbClr val="B3F492"/>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 </a:t>
            </a:r>
            <a:r>
              <a:rPr lang="en-US" dirty="0" err="1"/>
              <a:t>cơ</a:t>
            </a:r>
            <a:r>
              <a:rPr lang="en-US" dirty="0"/>
              <a:t> </a:t>
            </a:r>
            <a:r>
              <a:rPr lang="en-US" dirty="0" err="1"/>
              <a:t>quan</a:t>
            </a:r>
            <a:endParaRPr lang="en-US" dirty="0"/>
          </a:p>
        </p:txBody>
      </p:sp>
      <p:sp>
        <p:nvSpPr>
          <p:cNvPr id="94" name="Oval 93">
            <a:extLst>
              <a:ext uri="{FF2B5EF4-FFF2-40B4-BE49-F238E27FC236}">
                <a16:creationId xmlns:a16="http://schemas.microsoft.com/office/drawing/2014/main" id="{BEE77C5F-96D3-C5EF-D699-3914D9BD0DF1}"/>
              </a:ext>
            </a:extLst>
          </p:cNvPr>
          <p:cNvSpPr/>
          <p:nvPr/>
        </p:nvSpPr>
        <p:spPr>
          <a:xfrm>
            <a:off x="6178750" y="2915935"/>
            <a:ext cx="2350346" cy="503994"/>
          </a:xfrm>
          <a:prstGeom prst="ellipse">
            <a:avLst/>
          </a:prstGeom>
          <a:solidFill>
            <a:srgbClr val="E6A2D0"/>
          </a:solidFill>
          <a:effectLst>
            <a:outerShdw blurRad="12700" dist="762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Địa</a:t>
            </a:r>
            <a:r>
              <a:rPr lang="en-US" dirty="0"/>
              <a:t> </a:t>
            </a:r>
            <a:r>
              <a:rPr lang="en-US" dirty="0" err="1"/>
              <a:t>chỉ</a:t>
            </a:r>
            <a:r>
              <a:rPr lang="en-US" dirty="0"/>
              <a:t> </a:t>
            </a:r>
            <a:r>
              <a:rPr lang="en-US" dirty="0" err="1"/>
              <a:t>cơ</a:t>
            </a:r>
            <a:r>
              <a:rPr lang="en-US" dirty="0"/>
              <a:t> </a:t>
            </a:r>
            <a:r>
              <a:rPr lang="en-US" dirty="0" err="1"/>
              <a:t>quan</a:t>
            </a:r>
            <a:endParaRPr lang="en-US" dirty="0"/>
          </a:p>
        </p:txBody>
      </p:sp>
      <p:cxnSp>
        <p:nvCxnSpPr>
          <p:cNvPr id="96" name="Connector: Elbow 95">
            <a:extLst>
              <a:ext uri="{FF2B5EF4-FFF2-40B4-BE49-F238E27FC236}">
                <a16:creationId xmlns:a16="http://schemas.microsoft.com/office/drawing/2014/main" id="{0B598E21-6667-D3B3-EA91-627E2FE8B143}"/>
              </a:ext>
            </a:extLst>
          </p:cNvPr>
          <p:cNvCxnSpPr>
            <a:stCxn id="85" idx="0"/>
            <a:endCxn id="86" idx="4"/>
          </p:cNvCxnSpPr>
          <p:nvPr/>
        </p:nvCxnSpPr>
        <p:spPr>
          <a:xfrm rot="16200000" flipV="1">
            <a:off x="4174809" y="1729137"/>
            <a:ext cx="406665" cy="3877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420F49F5-CDF2-54CE-4DA5-FB1C916D94F2}"/>
              </a:ext>
            </a:extLst>
          </p:cNvPr>
          <p:cNvCxnSpPr>
            <a:cxnSpLocks/>
            <a:stCxn id="85" idx="3"/>
            <a:endCxn id="87" idx="2"/>
          </p:cNvCxnSpPr>
          <p:nvPr/>
        </p:nvCxnSpPr>
        <p:spPr>
          <a:xfrm flipV="1">
            <a:off x="5747172" y="1651950"/>
            <a:ext cx="354855" cy="11042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35E35E4A-A154-D183-9CF7-01B9D8A7DF72}"/>
              </a:ext>
            </a:extLst>
          </p:cNvPr>
          <p:cNvCxnSpPr>
            <a:cxnSpLocks/>
            <a:stCxn id="85" idx="1"/>
            <a:endCxn id="91" idx="6"/>
          </p:cNvCxnSpPr>
          <p:nvPr/>
        </p:nvCxnSpPr>
        <p:spPr>
          <a:xfrm rot="10800000" flipV="1">
            <a:off x="2387600" y="2756247"/>
            <a:ext cx="1009227" cy="675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71BFF549-D2DF-944F-4845-9FA96212E13E}"/>
              </a:ext>
            </a:extLst>
          </p:cNvPr>
          <p:cNvCxnSpPr>
            <a:cxnSpLocks/>
            <a:stCxn id="85" idx="2"/>
            <a:endCxn id="89" idx="0"/>
          </p:cNvCxnSpPr>
          <p:nvPr/>
        </p:nvCxnSpPr>
        <p:spPr>
          <a:xfrm rot="5400000">
            <a:off x="4411148" y="3547018"/>
            <a:ext cx="321702"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F2BE697F-0F68-587D-82AA-BA7027D4A0D1}"/>
              </a:ext>
            </a:extLst>
          </p:cNvPr>
          <p:cNvCxnSpPr>
            <a:cxnSpLocks/>
            <a:stCxn id="85" idx="3"/>
            <a:endCxn id="94" idx="2"/>
          </p:cNvCxnSpPr>
          <p:nvPr/>
        </p:nvCxnSpPr>
        <p:spPr>
          <a:xfrm>
            <a:off x="5747172" y="2756247"/>
            <a:ext cx="431578" cy="4116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D71E37F2-128C-B104-2D30-A09DA340CE2D}"/>
              </a:ext>
            </a:extLst>
          </p:cNvPr>
          <p:cNvCxnSpPr>
            <a:cxnSpLocks/>
            <a:stCxn id="85" idx="3"/>
            <a:endCxn id="88" idx="2"/>
          </p:cNvCxnSpPr>
          <p:nvPr/>
        </p:nvCxnSpPr>
        <p:spPr>
          <a:xfrm flipV="1">
            <a:off x="5747172" y="2417924"/>
            <a:ext cx="552028" cy="3383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F87DA9C5-353B-64E4-C81A-34DB3F32DC89}"/>
              </a:ext>
            </a:extLst>
          </p:cNvPr>
          <p:cNvCxnSpPr>
            <a:cxnSpLocks/>
            <a:stCxn id="85" idx="1"/>
            <a:endCxn id="92" idx="5"/>
          </p:cNvCxnSpPr>
          <p:nvPr/>
        </p:nvCxnSpPr>
        <p:spPr>
          <a:xfrm rot="10800000">
            <a:off x="2454236" y="1897851"/>
            <a:ext cx="942590" cy="8583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8E5D89C9-0852-1350-4BF1-0A6F8B622B83}"/>
              </a:ext>
            </a:extLst>
          </p:cNvPr>
          <p:cNvCxnSpPr>
            <a:cxnSpLocks/>
            <a:stCxn id="85" idx="1"/>
            <a:endCxn id="90" idx="7"/>
          </p:cNvCxnSpPr>
          <p:nvPr/>
        </p:nvCxnSpPr>
        <p:spPr>
          <a:xfrm rot="10800000" flipV="1">
            <a:off x="2749202" y="2756247"/>
            <a:ext cx="647624" cy="10175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24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fill="hold"/>
                                        <p:tgtEl>
                                          <p:spTgt spid="71"/>
                                        </p:tgtEl>
                                        <p:attrNameLst>
                                          <p:attrName>ppt_x</p:attrName>
                                        </p:attrNameLst>
                                      </p:cBhvr>
                                      <p:tavLst>
                                        <p:tav tm="0">
                                          <p:val>
                                            <p:strVal val="#ppt_x"/>
                                          </p:val>
                                        </p:tav>
                                        <p:tav tm="100000">
                                          <p:val>
                                            <p:strVal val="#ppt_x"/>
                                          </p:val>
                                        </p:tav>
                                      </p:tavLst>
                                    </p:anim>
                                    <p:anim calcmode="lin" valueType="num">
                                      <p:cBhvr additive="base">
                                        <p:cTn id="12" dur="500" fill="hold"/>
                                        <p:tgtEl>
                                          <p:spTgt spid="7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500" fill="hold"/>
                                        <p:tgtEl>
                                          <p:spTgt spid="73"/>
                                        </p:tgtEl>
                                        <p:attrNameLst>
                                          <p:attrName>ppt_x</p:attrName>
                                        </p:attrNameLst>
                                      </p:cBhvr>
                                      <p:tavLst>
                                        <p:tav tm="0">
                                          <p:val>
                                            <p:strVal val="#ppt_x"/>
                                          </p:val>
                                        </p:tav>
                                        <p:tav tm="100000">
                                          <p:val>
                                            <p:strVal val="#ppt_x"/>
                                          </p:val>
                                        </p:tav>
                                      </p:tavLst>
                                    </p:anim>
                                    <p:anim calcmode="lin" valueType="num">
                                      <p:cBhvr additive="base">
                                        <p:cTn id="16" dur="500" fill="hold"/>
                                        <p:tgtEl>
                                          <p:spTgt spid="73"/>
                                        </p:tgtEl>
                                        <p:attrNameLst>
                                          <p:attrName>ppt_y</p:attrName>
                                        </p:attrNameLst>
                                      </p:cBhvr>
                                      <p:tavLst>
                                        <p:tav tm="0">
                                          <p:val>
                                            <p:strVal val="1+#ppt_h/2"/>
                                          </p:val>
                                        </p:tav>
                                        <p:tav tm="100000">
                                          <p:val>
                                            <p:strVal val="#ppt_y"/>
                                          </p:val>
                                        </p:tav>
                                      </p:tavLst>
                                    </p:anim>
                                  </p:childTnLst>
                                </p:cTn>
                              </p:par>
                              <p:par>
                                <p:cTn id="17" presetID="32" presetClass="emph" presetSubtype="0" fill="hold" grpId="0" nodeType="withEffect">
                                  <p:stCondLst>
                                    <p:cond delay="0"/>
                                  </p:stCondLst>
                                  <p:childTnLst>
                                    <p:animRot by="120000">
                                      <p:cBhvr>
                                        <p:cTn id="18" dur="100" fill="hold">
                                          <p:stCondLst>
                                            <p:cond delay="0"/>
                                          </p:stCondLst>
                                        </p:cTn>
                                        <p:tgtEl>
                                          <p:spTgt spid="72"/>
                                        </p:tgtEl>
                                        <p:attrNameLst>
                                          <p:attrName>r</p:attrName>
                                        </p:attrNameLst>
                                      </p:cBhvr>
                                    </p:animRot>
                                    <p:animRot by="-240000">
                                      <p:cBhvr>
                                        <p:cTn id="19" dur="200" fill="hold">
                                          <p:stCondLst>
                                            <p:cond delay="200"/>
                                          </p:stCondLst>
                                        </p:cTn>
                                        <p:tgtEl>
                                          <p:spTgt spid="72"/>
                                        </p:tgtEl>
                                        <p:attrNameLst>
                                          <p:attrName>r</p:attrName>
                                        </p:attrNameLst>
                                      </p:cBhvr>
                                    </p:animRot>
                                    <p:animRot by="240000">
                                      <p:cBhvr>
                                        <p:cTn id="20" dur="200" fill="hold">
                                          <p:stCondLst>
                                            <p:cond delay="400"/>
                                          </p:stCondLst>
                                        </p:cTn>
                                        <p:tgtEl>
                                          <p:spTgt spid="72"/>
                                        </p:tgtEl>
                                        <p:attrNameLst>
                                          <p:attrName>r</p:attrName>
                                        </p:attrNameLst>
                                      </p:cBhvr>
                                    </p:animRot>
                                    <p:animRot by="-240000">
                                      <p:cBhvr>
                                        <p:cTn id="21" dur="200" fill="hold">
                                          <p:stCondLst>
                                            <p:cond delay="600"/>
                                          </p:stCondLst>
                                        </p:cTn>
                                        <p:tgtEl>
                                          <p:spTgt spid="72"/>
                                        </p:tgtEl>
                                        <p:attrNameLst>
                                          <p:attrName>r</p:attrName>
                                        </p:attrNameLst>
                                      </p:cBhvr>
                                    </p:animRot>
                                    <p:animRot by="120000">
                                      <p:cBhvr>
                                        <p:cTn id="22" dur="200" fill="hold">
                                          <p:stCondLst>
                                            <p:cond delay="800"/>
                                          </p:stCondLst>
                                        </p:cTn>
                                        <p:tgtEl>
                                          <p:spTgt spid="72"/>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2"/>
                                        </p:tgtEl>
                                        <p:attrNameLst>
                                          <p:attrName>r</p:attrName>
                                        </p:attrNameLst>
                                      </p:cBhvr>
                                    </p:animRot>
                                    <p:animRot by="-240000">
                                      <p:cBhvr>
                                        <p:cTn id="25" dur="200" fill="hold">
                                          <p:stCondLst>
                                            <p:cond delay="200"/>
                                          </p:stCondLst>
                                        </p:cTn>
                                        <p:tgtEl>
                                          <p:spTgt spid="2"/>
                                        </p:tgtEl>
                                        <p:attrNameLst>
                                          <p:attrName>r</p:attrName>
                                        </p:attrNameLst>
                                      </p:cBhvr>
                                    </p:animRot>
                                    <p:animRot by="240000">
                                      <p:cBhvr>
                                        <p:cTn id="26" dur="200" fill="hold">
                                          <p:stCondLst>
                                            <p:cond delay="400"/>
                                          </p:stCondLst>
                                        </p:cTn>
                                        <p:tgtEl>
                                          <p:spTgt spid="2"/>
                                        </p:tgtEl>
                                        <p:attrNameLst>
                                          <p:attrName>r</p:attrName>
                                        </p:attrNameLst>
                                      </p:cBhvr>
                                    </p:animRot>
                                    <p:animRot by="-240000">
                                      <p:cBhvr>
                                        <p:cTn id="27" dur="200" fill="hold">
                                          <p:stCondLst>
                                            <p:cond delay="600"/>
                                          </p:stCondLst>
                                        </p:cTn>
                                        <p:tgtEl>
                                          <p:spTgt spid="2"/>
                                        </p:tgtEl>
                                        <p:attrNameLst>
                                          <p:attrName>r</p:attrName>
                                        </p:attrNameLst>
                                      </p:cBhvr>
                                    </p:animRot>
                                    <p:animRot by="120000">
                                      <p:cBhvr>
                                        <p:cTn id="28" dur="200" fill="hold">
                                          <p:stCondLst>
                                            <p:cond delay="800"/>
                                          </p:stCondLst>
                                        </p:cTn>
                                        <p:tgtEl>
                                          <p:spTgt spid="2"/>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3"/>
                                        </p:tgtEl>
                                        <p:attrNameLst>
                                          <p:attrName>r</p:attrName>
                                        </p:attrNameLst>
                                      </p:cBhvr>
                                    </p:animRot>
                                    <p:animRot by="-240000">
                                      <p:cBhvr>
                                        <p:cTn id="31" dur="200" fill="hold">
                                          <p:stCondLst>
                                            <p:cond delay="200"/>
                                          </p:stCondLst>
                                        </p:cTn>
                                        <p:tgtEl>
                                          <p:spTgt spid="3"/>
                                        </p:tgtEl>
                                        <p:attrNameLst>
                                          <p:attrName>r</p:attrName>
                                        </p:attrNameLst>
                                      </p:cBhvr>
                                    </p:animRot>
                                    <p:animRot by="240000">
                                      <p:cBhvr>
                                        <p:cTn id="32" dur="200" fill="hold">
                                          <p:stCondLst>
                                            <p:cond delay="400"/>
                                          </p:stCondLst>
                                        </p:cTn>
                                        <p:tgtEl>
                                          <p:spTgt spid="3"/>
                                        </p:tgtEl>
                                        <p:attrNameLst>
                                          <p:attrName>r</p:attrName>
                                        </p:attrNameLst>
                                      </p:cBhvr>
                                    </p:animRot>
                                    <p:animRot by="-240000">
                                      <p:cBhvr>
                                        <p:cTn id="33" dur="200" fill="hold">
                                          <p:stCondLst>
                                            <p:cond delay="600"/>
                                          </p:stCondLst>
                                        </p:cTn>
                                        <p:tgtEl>
                                          <p:spTgt spid="3"/>
                                        </p:tgtEl>
                                        <p:attrNameLst>
                                          <p:attrName>r</p:attrName>
                                        </p:attrNameLst>
                                      </p:cBhvr>
                                    </p:animRot>
                                    <p:animRot by="120000">
                                      <p:cBhvr>
                                        <p:cTn id="34"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animBg="1"/>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452B9608-0EC8-16D3-0954-D65F15AB596F}"/>
              </a:ext>
            </a:extLst>
          </p:cNvPr>
          <p:cNvSpPr/>
          <p:nvPr/>
        </p:nvSpPr>
        <p:spPr>
          <a:xfrm>
            <a:off x="3336183" y="1045687"/>
            <a:ext cx="2308898" cy="338554"/>
          </a:xfrm>
          <a:prstGeom prst="roundRect">
            <a:avLst/>
          </a:prstGeom>
          <a:solidFill>
            <a:srgbClr val="E6A2D0"/>
          </a:solidFill>
          <a:effectLst>
            <a:outerShdw blurRad="12700" dist="508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Quản</a:t>
            </a:r>
            <a:r>
              <a:rPr lang="en-US" dirty="0"/>
              <a:t> </a:t>
            </a:r>
            <a:r>
              <a:rPr lang="en-US" dirty="0" err="1"/>
              <a:t>lý</a:t>
            </a:r>
            <a:r>
              <a:rPr lang="en-US" dirty="0"/>
              <a:t> </a:t>
            </a:r>
            <a:r>
              <a:rPr lang="en-US" dirty="0" err="1"/>
              <a:t>giường</a:t>
            </a:r>
            <a:r>
              <a:rPr lang="en-US" dirty="0"/>
              <a:t> </a:t>
            </a:r>
            <a:r>
              <a:rPr lang="en-US" dirty="0" err="1"/>
              <a:t>bệnh</a:t>
            </a:r>
            <a:endParaRPr lang="en-US" dirty="0"/>
          </a:p>
        </p:txBody>
      </p:sp>
      <p:sp>
        <p:nvSpPr>
          <p:cNvPr id="6" name="Freeform 298">
            <a:extLst>
              <a:ext uri="{FF2B5EF4-FFF2-40B4-BE49-F238E27FC236}">
                <a16:creationId xmlns:a16="http://schemas.microsoft.com/office/drawing/2014/main" id="{4CFFFE52-D86A-0941-9158-A90B8AECD424}"/>
              </a:ext>
            </a:extLst>
          </p:cNvPr>
          <p:cNvSpPr>
            <a:spLocks/>
          </p:cNvSpPr>
          <p:nvPr/>
        </p:nvSpPr>
        <p:spPr bwMode="auto">
          <a:xfrm>
            <a:off x="794291" y="1091742"/>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8" name="Freeform 302">
            <a:extLst>
              <a:ext uri="{FF2B5EF4-FFF2-40B4-BE49-F238E27FC236}">
                <a16:creationId xmlns:a16="http://schemas.microsoft.com/office/drawing/2014/main" id="{4694277E-ABC8-A674-A55A-9A89D4A75794}"/>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9" name="Freeform 235">
            <a:extLst>
              <a:ext uri="{FF2B5EF4-FFF2-40B4-BE49-F238E27FC236}">
                <a16:creationId xmlns:a16="http://schemas.microsoft.com/office/drawing/2014/main" id="{587B72A6-9F86-687D-6482-A053841BF07E}"/>
              </a:ext>
            </a:extLst>
          </p:cNvPr>
          <p:cNvSpPr>
            <a:spLocks/>
          </p:cNvSpPr>
          <p:nvPr/>
        </p:nvSpPr>
        <p:spPr bwMode="auto">
          <a:xfrm>
            <a:off x="2560750" y="4312422"/>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157">
            <a:extLst>
              <a:ext uri="{FF2B5EF4-FFF2-40B4-BE49-F238E27FC236}">
                <a16:creationId xmlns:a16="http://schemas.microsoft.com/office/drawing/2014/main" id="{F59BCBC5-BA66-8037-2CDD-AEBE99F5385B}"/>
              </a:ext>
            </a:extLst>
          </p:cNvPr>
          <p:cNvSpPr>
            <a:spLocks noEditPoints="1"/>
          </p:cNvSpPr>
          <p:nvPr/>
        </p:nvSpPr>
        <p:spPr bwMode="auto">
          <a:xfrm>
            <a:off x="8331492" y="434753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159">
            <a:extLst>
              <a:ext uri="{FF2B5EF4-FFF2-40B4-BE49-F238E27FC236}">
                <a16:creationId xmlns:a16="http://schemas.microsoft.com/office/drawing/2014/main" id="{A2C7C1EE-EF7B-F9FD-0869-B5B903A3DDDD}"/>
              </a:ext>
            </a:extLst>
          </p:cNvPr>
          <p:cNvSpPr>
            <a:spLocks noEditPoints="1"/>
          </p:cNvSpPr>
          <p:nvPr/>
        </p:nvSpPr>
        <p:spPr bwMode="auto">
          <a:xfrm>
            <a:off x="3245235" y="120041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tx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6" name="Grupo 15">
            <a:extLst>
              <a:ext uri="{FF2B5EF4-FFF2-40B4-BE49-F238E27FC236}">
                <a16:creationId xmlns:a16="http://schemas.microsoft.com/office/drawing/2014/main" id="{171785E0-B66A-6BBF-080D-1D29CD1EC96C}"/>
              </a:ext>
            </a:extLst>
          </p:cNvPr>
          <p:cNvGrpSpPr/>
          <p:nvPr/>
        </p:nvGrpSpPr>
        <p:grpSpPr>
          <a:xfrm>
            <a:off x="6140394" y="302171"/>
            <a:ext cx="1199268" cy="599634"/>
            <a:chOff x="5638801" y="2709863"/>
            <a:chExt cx="495300" cy="247650"/>
          </a:xfrm>
        </p:grpSpPr>
        <p:sp>
          <p:nvSpPr>
            <p:cNvPr id="17" name="Freeform 175">
              <a:extLst>
                <a:ext uri="{FF2B5EF4-FFF2-40B4-BE49-F238E27FC236}">
                  <a16:creationId xmlns:a16="http://schemas.microsoft.com/office/drawing/2014/main" id="{ACEF6016-057A-FD49-A787-742E4C60369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8" name="Freeform 178">
              <a:extLst>
                <a:ext uri="{FF2B5EF4-FFF2-40B4-BE49-F238E27FC236}">
                  <a16:creationId xmlns:a16="http://schemas.microsoft.com/office/drawing/2014/main" id="{84EB4C1A-5A3C-86DB-FB3F-067F831D3145}"/>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61" name="Elipse 60">
            <a:extLst>
              <a:ext uri="{FF2B5EF4-FFF2-40B4-BE49-F238E27FC236}">
                <a16:creationId xmlns:a16="http://schemas.microsoft.com/office/drawing/2014/main" id="{0B81220E-2A43-DECC-53D7-AF6D65ADAD8C}"/>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2" name="Elipse 61">
            <a:extLst>
              <a:ext uri="{FF2B5EF4-FFF2-40B4-BE49-F238E27FC236}">
                <a16:creationId xmlns:a16="http://schemas.microsoft.com/office/drawing/2014/main" id="{464A5F2D-3F38-8953-ED58-019E76B35E25}"/>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63" name="Elipse 62">
            <a:extLst>
              <a:ext uri="{FF2B5EF4-FFF2-40B4-BE49-F238E27FC236}">
                <a16:creationId xmlns:a16="http://schemas.microsoft.com/office/drawing/2014/main" id="{F43C60B2-FF06-60DE-2F23-81F6EF715209}"/>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0" name="TextBox 19">
            <a:extLst>
              <a:ext uri="{FF2B5EF4-FFF2-40B4-BE49-F238E27FC236}">
                <a16:creationId xmlns:a16="http://schemas.microsoft.com/office/drawing/2014/main" id="{07FE75A4-7D29-9474-FB95-ADB31A337965}"/>
              </a:ext>
            </a:extLst>
          </p:cNvPr>
          <p:cNvSpPr txBox="1"/>
          <p:nvPr/>
        </p:nvSpPr>
        <p:spPr>
          <a:xfrm>
            <a:off x="562226" y="871105"/>
            <a:ext cx="1704313" cy="338554"/>
          </a:xfrm>
          <a:prstGeom prst="rect">
            <a:avLst/>
          </a:prstGeom>
          <a:noFill/>
        </p:spPr>
        <p:txBody>
          <a:bodyPr wrap="none" rtlCol="0">
            <a:spAutoFit/>
          </a:bodyPr>
          <a:lstStyle/>
          <a:p>
            <a:r>
              <a:rPr lang="en-US" sz="1600" dirty="0"/>
              <a:t>1.5 </a:t>
            </a:r>
            <a:r>
              <a:rPr lang="en-US" sz="1600" dirty="0" err="1"/>
              <a:t>Mô</a:t>
            </a:r>
            <a:r>
              <a:rPr lang="en-US" sz="1600" dirty="0"/>
              <a:t> </a:t>
            </a:r>
            <a:r>
              <a:rPr lang="en-US" sz="1600" dirty="0" err="1"/>
              <a:t>tả</a:t>
            </a:r>
            <a:r>
              <a:rPr lang="en-US" sz="1600" dirty="0"/>
              <a:t> </a:t>
            </a:r>
            <a:r>
              <a:rPr lang="en-US" sz="1600" dirty="0" err="1"/>
              <a:t>bài</a:t>
            </a:r>
            <a:r>
              <a:rPr lang="en-US" sz="1600" dirty="0"/>
              <a:t> </a:t>
            </a:r>
            <a:r>
              <a:rPr lang="en-US" sz="1600" dirty="0" err="1"/>
              <a:t>toán</a:t>
            </a:r>
            <a:endParaRPr lang="en-US" sz="1600" dirty="0"/>
          </a:p>
        </p:txBody>
      </p:sp>
      <p:sp>
        <p:nvSpPr>
          <p:cNvPr id="22" name="Rectangle: Rounded Corners 21">
            <a:extLst>
              <a:ext uri="{FF2B5EF4-FFF2-40B4-BE49-F238E27FC236}">
                <a16:creationId xmlns:a16="http://schemas.microsoft.com/office/drawing/2014/main" id="{551CC9C8-30EA-4373-0994-67A7C3A74313}"/>
              </a:ext>
            </a:extLst>
          </p:cNvPr>
          <p:cNvSpPr/>
          <p:nvPr/>
        </p:nvSpPr>
        <p:spPr>
          <a:xfrm>
            <a:off x="6210505" y="1883042"/>
            <a:ext cx="2308898" cy="338554"/>
          </a:xfrm>
          <a:prstGeom prst="roundRect">
            <a:avLst/>
          </a:prstGeom>
          <a:solidFill>
            <a:srgbClr val="60C7B8"/>
          </a:solidFill>
          <a:effectLst>
            <a:outerShdw blurRad="12700" dist="508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Giá</a:t>
            </a:r>
            <a:r>
              <a:rPr lang="en-US" dirty="0"/>
              <a:t> </a:t>
            </a:r>
            <a:r>
              <a:rPr lang="en-US" dirty="0" err="1"/>
              <a:t>cơ</a:t>
            </a:r>
            <a:r>
              <a:rPr lang="en-US" dirty="0"/>
              <a:t> </a:t>
            </a:r>
            <a:r>
              <a:rPr lang="en-US" dirty="0" err="1"/>
              <a:t>bản</a:t>
            </a:r>
            <a:endParaRPr lang="en-US" dirty="0"/>
          </a:p>
        </p:txBody>
      </p:sp>
      <p:sp>
        <p:nvSpPr>
          <p:cNvPr id="23" name="Rectangle: Rounded Corners 22">
            <a:extLst>
              <a:ext uri="{FF2B5EF4-FFF2-40B4-BE49-F238E27FC236}">
                <a16:creationId xmlns:a16="http://schemas.microsoft.com/office/drawing/2014/main" id="{F426E704-7F41-C504-8677-81431AD27386}"/>
              </a:ext>
            </a:extLst>
          </p:cNvPr>
          <p:cNvSpPr/>
          <p:nvPr/>
        </p:nvSpPr>
        <p:spPr>
          <a:xfrm>
            <a:off x="3305929" y="1890434"/>
            <a:ext cx="2308898" cy="338554"/>
          </a:xfrm>
          <a:prstGeom prst="roundRect">
            <a:avLst/>
          </a:prstGeom>
          <a:solidFill>
            <a:srgbClr val="60C7B8"/>
          </a:solidFill>
          <a:effectLst>
            <a:outerShdw blurRad="12700" dist="508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Loại</a:t>
            </a:r>
            <a:r>
              <a:rPr lang="en-US" dirty="0"/>
              <a:t> </a:t>
            </a:r>
            <a:r>
              <a:rPr lang="en-US" dirty="0" err="1"/>
              <a:t>giường</a:t>
            </a:r>
            <a:endParaRPr lang="en-US" dirty="0"/>
          </a:p>
        </p:txBody>
      </p:sp>
      <p:sp>
        <p:nvSpPr>
          <p:cNvPr id="25" name="Rectangle: Rounded Corners 24">
            <a:extLst>
              <a:ext uri="{FF2B5EF4-FFF2-40B4-BE49-F238E27FC236}">
                <a16:creationId xmlns:a16="http://schemas.microsoft.com/office/drawing/2014/main" id="{249E7528-4D8C-D832-64DC-C1453BA5F55B}"/>
              </a:ext>
            </a:extLst>
          </p:cNvPr>
          <p:cNvSpPr/>
          <p:nvPr/>
        </p:nvSpPr>
        <p:spPr>
          <a:xfrm>
            <a:off x="596595" y="1883042"/>
            <a:ext cx="2308898" cy="338554"/>
          </a:xfrm>
          <a:prstGeom prst="roundRect">
            <a:avLst/>
          </a:prstGeom>
          <a:solidFill>
            <a:srgbClr val="60C7B8"/>
          </a:solidFill>
          <a:effectLst>
            <a:outerShdw blurRad="12700" dist="508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Giường</a:t>
            </a:r>
            <a:r>
              <a:rPr lang="en-US" dirty="0"/>
              <a:t> </a:t>
            </a:r>
            <a:r>
              <a:rPr lang="en-US" dirty="0" err="1"/>
              <a:t>số</a:t>
            </a:r>
            <a:endParaRPr lang="en-US" dirty="0"/>
          </a:p>
        </p:txBody>
      </p:sp>
      <p:sp>
        <p:nvSpPr>
          <p:cNvPr id="26" name="Rectangle: Rounded Corners 25">
            <a:extLst>
              <a:ext uri="{FF2B5EF4-FFF2-40B4-BE49-F238E27FC236}">
                <a16:creationId xmlns:a16="http://schemas.microsoft.com/office/drawing/2014/main" id="{57537243-4DEC-9B03-8C79-5AD024F24762}"/>
              </a:ext>
            </a:extLst>
          </p:cNvPr>
          <p:cNvSpPr/>
          <p:nvPr/>
        </p:nvSpPr>
        <p:spPr>
          <a:xfrm>
            <a:off x="5178431" y="2650769"/>
            <a:ext cx="1977813" cy="599634"/>
          </a:xfrm>
          <a:prstGeom prst="roundRect">
            <a:avLst/>
          </a:prstGeom>
          <a:solidFill>
            <a:srgbClr val="E6A2D0"/>
          </a:solidFill>
          <a:effectLst>
            <a:outerShdw blurRad="12700" dist="508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Giường</a:t>
            </a:r>
            <a:r>
              <a:rPr lang="en-US" dirty="0"/>
              <a:t> </a:t>
            </a:r>
            <a:r>
              <a:rPr lang="en-US" dirty="0" err="1"/>
              <a:t>bệnh</a:t>
            </a:r>
            <a:r>
              <a:rPr lang="en-US" dirty="0"/>
              <a:t> </a:t>
            </a:r>
            <a:r>
              <a:rPr lang="en-US" dirty="0" err="1"/>
              <a:t>viện</a:t>
            </a:r>
            <a:endParaRPr lang="en-US" dirty="0"/>
          </a:p>
          <a:p>
            <a:pPr algn="ctr"/>
            <a:r>
              <a:rPr lang="en-US" dirty="0" err="1"/>
              <a:t>đa</a:t>
            </a:r>
            <a:r>
              <a:rPr lang="en-US" dirty="0"/>
              <a:t> </a:t>
            </a:r>
            <a:r>
              <a:rPr lang="en-US" dirty="0" err="1"/>
              <a:t>chức</a:t>
            </a:r>
            <a:r>
              <a:rPr lang="en-US" dirty="0"/>
              <a:t> </a:t>
            </a:r>
            <a:r>
              <a:rPr lang="en-US" dirty="0" err="1"/>
              <a:t>năng</a:t>
            </a:r>
            <a:r>
              <a:rPr lang="en-US" dirty="0"/>
              <a:t> </a:t>
            </a:r>
          </a:p>
        </p:txBody>
      </p:sp>
      <p:sp>
        <p:nvSpPr>
          <p:cNvPr id="27" name="Rectangle: Rounded Corners 26">
            <a:extLst>
              <a:ext uri="{FF2B5EF4-FFF2-40B4-BE49-F238E27FC236}">
                <a16:creationId xmlns:a16="http://schemas.microsoft.com/office/drawing/2014/main" id="{AD51DE14-F0C6-82A3-5C3F-1CA88F2EBE32}"/>
              </a:ext>
            </a:extLst>
          </p:cNvPr>
          <p:cNvSpPr/>
          <p:nvPr/>
        </p:nvSpPr>
        <p:spPr>
          <a:xfrm>
            <a:off x="1712099" y="2781309"/>
            <a:ext cx="2308898" cy="338554"/>
          </a:xfrm>
          <a:prstGeom prst="roundRect">
            <a:avLst/>
          </a:prstGeom>
          <a:solidFill>
            <a:srgbClr val="E6A2D0"/>
          </a:solidFill>
          <a:effectLst>
            <a:outerShdw blurRad="12700" dist="50800" dir="27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Giường</a:t>
            </a:r>
            <a:r>
              <a:rPr lang="en-US" dirty="0"/>
              <a:t> y </a:t>
            </a:r>
            <a:r>
              <a:rPr lang="en-US" dirty="0" err="1"/>
              <a:t>tế</a:t>
            </a:r>
            <a:r>
              <a:rPr lang="en-US" dirty="0"/>
              <a:t> </a:t>
            </a:r>
            <a:r>
              <a:rPr lang="en-US" dirty="0" err="1"/>
              <a:t>cơ</a:t>
            </a:r>
            <a:r>
              <a:rPr lang="en-US" dirty="0"/>
              <a:t> </a:t>
            </a:r>
            <a:r>
              <a:rPr lang="en-US" dirty="0" err="1"/>
              <a:t>bản</a:t>
            </a:r>
            <a:endParaRPr lang="en-US" dirty="0"/>
          </a:p>
        </p:txBody>
      </p:sp>
      <p:sp>
        <p:nvSpPr>
          <p:cNvPr id="28" name="Arrow: Down 27">
            <a:extLst>
              <a:ext uri="{FF2B5EF4-FFF2-40B4-BE49-F238E27FC236}">
                <a16:creationId xmlns:a16="http://schemas.microsoft.com/office/drawing/2014/main" id="{714A6B79-FE24-C0EC-D602-C00E968C64D2}"/>
              </a:ext>
            </a:extLst>
          </p:cNvPr>
          <p:cNvSpPr/>
          <p:nvPr/>
        </p:nvSpPr>
        <p:spPr>
          <a:xfrm rot="3172551">
            <a:off x="2995542" y="1369970"/>
            <a:ext cx="166173" cy="406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D23E0FEA-5FCF-2DB0-B80A-E8084047A990}"/>
              </a:ext>
            </a:extLst>
          </p:cNvPr>
          <p:cNvSpPr/>
          <p:nvPr/>
        </p:nvSpPr>
        <p:spPr>
          <a:xfrm>
            <a:off x="4405827" y="1427184"/>
            <a:ext cx="166173" cy="406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41810F19-976F-68FE-5F16-23B8537323EC}"/>
              </a:ext>
            </a:extLst>
          </p:cNvPr>
          <p:cNvSpPr/>
          <p:nvPr/>
        </p:nvSpPr>
        <p:spPr>
          <a:xfrm rot="18650206">
            <a:off x="5834709" y="1350789"/>
            <a:ext cx="166173" cy="406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B093F15F-15FD-03A5-EFCE-36BE90B6A73C}"/>
              </a:ext>
            </a:extLst>
          </p:cNvPr>
          <p:cNvSpPr/>
          <p:nvPr/>
        </p:nvSpPr>
        <p:spPr>
          <a:xfrm rot="19173732">
            <a:off x="5095344" y="2246596"/>
            <a:ext cx="166173" cy="406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14A3C48A-171A-4A2F-70F8-851F566EAF8D}"/>
              </a:ext>
            </a:extLst>
          </p:cNvPr>
          <p:cNvSpPr/>
          <p:nvPr/>
        </p:nvSpPr>
        <p:spPr>
          <a:xfrm rot="2571847">
            <a:off x="3573364" y="2361278"/>
            <a:ext cx="166173" cy="406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Diagram 32">
            <a:extLst>
              <a:ext uri="{FF2B5EF4-FFF2-40B4-BE49-F238E27FC236}">
                <a16:creationId xmlns:a16="http://schemas.microsoft.com/office/drawing/2014/main" id="{78696ADB-7215-575F-7871-94952F731420}"/>
              </a:ext>
            </a:extLst>
          </p:cNvPr>
          <p:cNvGraphicFramePr/>
          <p:nvPr>
            <p:extLst>
              <p:ext uri="{D42A27DB-BD31-4B8C-83A1-F6EECF244321}">
                <p14:modId xmlns:p14="http://schemas.microsoft.com/office/powerpoint/2010/main" val="478063951"/>
              </p:ext>
            </p:extLst>
          </p:nvPr>
        </p:nvGraphicFramePr>
        <p:xfrm>
          <a:off x="2146787" y="3217874"/>
          <a:ext cx="4518080" cy="1274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284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6"/>
                                        </p:tgtEl>
                                        <p:attrNameLst>
                                          <p:attrName>r</p:attrName>
                                        </p:attrNameLst>
                                      </p:cBhvr>
                                    </p:animRot>
                                    <p:animRot by="-240000">
                                      <p:cBhvr>
                                        <p:cTn id="7" dur="200" fill="hold">
                                          <p:stCondLst>
                                            <p:cond delay="200"/>
                                          </p:stCondLst>
                                        </p:cTn>
                                        <p:tgtEl>
                                          <p:spTgt spid="16"/>
                                        </p:tgtEl>
                                        <p:attrNameLst>
                                          <p:attrName>r</p:attrName>
                                        </p:attrNameLst>
                                      </p:cBhvr>
                                    </p:animRot>
                                    <p:animRot by="240000">
                                      <p:cBhvr>
                                        <p:cTn id="8" dur="200" fill="hold">
                                          <p:stCondLst>
                                            <p:cond delay="400"/>
                                          </p:stCondLst>
                                        </p:cTn>
                                        <p:tgtEl>
                                          <p:spTgt spid="16"/>
                                        </p:tgtEl>
                                        <p:attrNameLst>
                                          <p:attrName>r</p:attrName>
                                        </p:attrNameLst>
                                      </p:cBhvr>
                                    </p:animRot>
                                    <p:animRot by="-240000">
                                      <p:cBhvr>
                                        <p:cTn id="9" dur="200" fill="hold">
                                          <p:stCondLst>
                                            <p:cond delay="600"/>
                                          </p:stCondLst>
                                        </p:cTn>
                                        <p:tgtEl>
                                          <p:spTgt spid="16"/>
                                        </p:tgtEl>
                                        <p:attrNameLst>
                                          <p:attrName>r</p:attrName>
                                        </p:attrNameLst>
                                      </p:cBhvr>
                                    </p:animRot>
                                    <p:animRot by="120000">
                                      <p:cBhvr>
                                        <p:cTn id="10" dur="200" fill="hold">
                                          <p:stCondLst>
                                            <p:cond delay="800"/>
                                          </p:stCondLst>
                                        </p:cTn>
                                        <p:tgtEl>
                                          <p:spTgt spid="16"/>
                                        </p:tgtEl>
                                        <p:attrNameLst>
                                          <p:attrName>r</p:attrName>
                                        </p:attrNameLst>
                                      </p:cBhvr>
                                    </p:animRot>
                                  </p:childTnLst>
                                </p:cTn>
                              </p:par>
                              <p:par>
                                <p:cTn id="11" presetID="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32" presetClass="emph" presetSubtype="0" fill="hold" grpId="0" nodeType="withEffect">
                                  <p:stCondLst>
                                    <p:cond delay="0"/>
                                  </p:stCondLst>
                                  <p:childTnLst>
                                    <p:animRot by="120000">
                                      <p:cBhvr>
                                        <p:cTn id="28" dur="100" fill="hold">
                                          <p:stCondLst>
                                            <p:cond delay="0"/>
                                          </p:stCondLst>
                                        </p:cTn>
                                        <p:tgtEl>
                                          <p:spTgt spid="9"/>
                                        </p:tgtEl>
                                        <p:attrNameLst>
                                          <p:attrName>r</p:attrName>
                                        </p:attrNameLst>
                                      </p:cBhvr>
                                    </p:animRot>
                                    <p:animRot by="-240000">
                                      <p:cBhvr>
                                        <p:cTn id="29" dur="200" fill="hold">
                                          <p:stCondLst>
                                            <p:cond delay="200"/>
                                          </p:stCondLst>
                                        </p:cTn>
                                        <p:tgtEl>
                                          <p:spTgt spid="9"/>
                                        </p:tgtEl>
                                        <p:attrNameLst>
                                          <p:attrName>r</p:attrName>
                                        </p:attrNameLst>
                                      </p:cBhvr>
                                    </p:animRot>
                                    <p:animRot by="240000">
                                      <p:cBhvr>
                                        <p:cTn id="30" dur="200" fill="hold">
                                          <p:stCondLst>
                                            <p:cond delay="400"/>
                                          </p:stCondLst>
                                        </p:cTn>
                                        <p:tgtEl>
                                          <p:spTgt spid="9"/>
                                        </p:tgtEl>
                                        <p:attrNameLst>
                                          <p:attrName>r</p:attrName>
                                        </p:attrNameLst>
                                      </p:cBhvr>
                                    </p:animRot>
                                    <p:animRot by="-240000">
                                      <p:cBhvr>
                                        <p:cTn id="31" dur="200" fill="hold">
                                          <p:stCondLst>
                                            <p:cond delay="600"/>
                                          </p:stCondLst>
                                        </p:cTn>
                                        <p:tgtEl>
                                          <p:spTgt spid="9"/>
                                        </p:tgtEl>
                                        <p:attrNameLst>
                                          <p:attrName>r</p:attrName>
                                        </p:attrNameLst>
                                      </p:cBhvr>
                                    </p:animRot>
                                    <p:animRot by="120000">
                                      <p:cBhvr>
                                        <p:cTn id="32"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298">
            <a:extLst>
              <a:ext uri="{FF2B5EF4-FFF2-40B4-BE49-F238E27FC236}">
                <a16:creationId xmlns:a16="http://schemas.microsoft.com/office/drawing/2014/main" id="{EBCE2360-5373-726C-BE96-3A9D63FAC64F}"/>
              </a:ext>
            </a:extLst>
          </p:cNvPr>
          <p:cNvSpPr>
            <a:spLocks/>
          </p:cNvSpPr>
          <p:nvPr/>
        </p:nvSpPr>
        <p:spPr bwMode="auto">
          <a:xfrm>
            <a:off x="515186" y="2763145"/>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302">
            <a:extLst>
              <a:ext uri="{FF2B5EF4-FFF2-40B4-BE49-F238E27FC236}">
                <a16:creationId xmlns:a16="http://schemas.microsoft.com/office/drawing/2014/main" id="{4AF05FE9-DDD0-2774-F4E2-E71E7DEF2C6E}"/>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235">
            <a:extLst>
              <a:ext uri="{FF2B5EF4-FFF2-40B4-BE49-F238E27FC236}">
                <a16:creationId xmlns:a16="http://schemas.microsoft.com/office/drawing/2014/main" id="{EC8152F1-76FB-58E3-0D68-EB545D72BA9B}"/>
              </a:ext>
            </a:extLst>
          </p:cNvPr>
          <p:cNvSpPr>
            <a:spLocks/>
          </p:cNvSpPr>
          <p:nvPr/>
        </p:nvSpPr>
        <p:spPr bwMode="auto">
          <a:xfrm>
            <a:off x="4184283" y="1153830"/>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3" name="Freeform 157">
            <a:extLst>
              <a:ext uri="{FF2B5EF4-FFF2-40B4-BE49-F238E27FC236}">
                <a16:creationId xmlns:a16="http://schemas.microsoft.com/office/drawing/2014/main" id="{6A22E959-57C3-8441-1626-CA6363944B38}"/>
              </a:ext>
            </a:extLst>
          </p:cNvPr>
          <p:cNvSpPr>
            <a:spLocks noEditPoints="1"/>
          </p:cNvSpPr>
          <p:nvPr/>
        </p:nvSpPr>
        <p:spPr bwMode="auto">
          <a:xfrm>
            <a:off x="8331492" y="2357621"/>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4" name="Freeform 159">
            <a:extLst>
              <a:ext uri="{FF2B5EF4-FFF2-40B4-BE49-F238E27FC236}">
                <a16:creationId xmlns:a16="http://schemas.microsoft.com/office/drawing/2014/main" id="{58F64BD1-679F-CDF4-11F5-E9718657B7A5}"/>
              </a:ext>
            </a:extLst>
          </p:cNvPr>
          <p:cNvSpPr>
            <a:spLocks noEditPoints="1"/>
          </p:cNvSpPr>
          <p:nvPr/>
        </p:nvSpPr>
        <p:spPr bwMode="auto">
          <a:xfrm>
            <a:off x="4481052" y="436057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bg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2" name="Freeform 329">
            <a:extLst>
              <a:ext uri="{FF2B5EF4-FFF2-40B4-BE49-F238E27FC236}">
                <a16:creationId xmlns:a16="http://schemas.microsoft.com/office/drawing/2014/main" id="{99139991-13CC-7E1D-7FB5-5E71A7514ACD}"/>
              </a:ext>
            </a:extLst>
          </p:cNvPr>
          <p:cNvSpPr>
            <a:spLocks/>
          </p:cNvSpPr>
          <p:nvPr/>
        </p:nvSpPr>
        <p:spPr bwMode="auto">
          <a:xfrm>
            <a:off x="8276849" y="4430861"/>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81" name="Elipse 80">
            <a:extLst>
              <a:ext uri="{FF2B5EF4-FFF2-40B4-BE49-F238E27FC236}">
                <a16:creationId xmlns:a16="http://schemas.microsoft.com/office/drawing/2014/main" id="{33C6006F-9921-BA60-DDD8-7A253C7327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2" name="Elipse 81">
            <a:extLst>
              <a:ext uri="{FF2B5EF4-FFF2-40B4-BE49-F238E27FC236}">
                <a16:creationId xmlns:a16="http://schemas.microsoft.com/office/drawing/2014/main" id="{AD7ECFFD-CBB0-4E37-E3F7-94C1479E015A}"/>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83" name="Elipse 82">
            <a:extLst>
              <a:ext uri="{FF2B5EF4-FFF2-40B4-BE49-F238E27FC236}">
                <a16:creationId xmlns:a16="http://schemas.microsoft.com/office/drawing/2014/main" id="{E26F5D10-BB4B-1D2B-E0C1-F73F449E6A04}"/>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5" name="TextBox 24">
            <a:extLst>
              <a:ext uri="{FF2B5EF4-FFF2-40B4-BE49-F238E27FC236}">
                <a16:creationId xmlns:a16="http://schemas.microsoft.com/office/drawing/2014/main" id="{DE9093B7-9C7A-03E3-2C3B-2B32EB2AF7F6}"/>
              </a:ext>
            </a:extLst>
          </p:cNvPr>
          <p:cNvSpPr txBox="1"/>
          <p:nvPr/>
        </p:nvSpPr>
        <p:spPr>
          <a:xfrm>
            <a:off x="562226" y="871105"/>
            <a:ext cx="1704313" cy="338554"/>
          </a:xfrm>
          <a:prstGeom prst="rect">
            <a:avLst/>
          </a:prstGeom>
          <a:noFill/>
        </p:spPr>
        <p:txBody>
          <a:bodyPr wrap="none" rtlCol="0">
            <a:spAutoFit/>
          </a:bodyPr>
          <a:lstStyle/>
          <a:p>
            <a:r>
              <a:rPr lang="en-US" sz="1600" dirty="0"/>
              <a:t>1.5 </a:t>
            </a:r>
            <a:r>
              <a:rPr lang="en-US" sz="1600" dirty="0" err="1"/>
              <a:t>Mô</a:t>
            </a:r>
            <a:r>
              <a:rPr lang="en-US" sz="1600" dirty="0"/>
              <a:t> </a:t>
            </a:r>
            <a:r>
              <a:rPr lang="en-US" sz="1600" dirty="0" err="1"/>
              <a:t>tả</a:t>
            </a:r>
            <a:r>
              <a:rPr lang="en-US" sz="1600" dirty="0"/>
              <a:t> </a:t>
            </a:r>
            <a:r>
              <a:rPr lang="en-US" sz="1600" dirty="0" err="1"/>
              <a:t>bài</a:t>
            </a:r>
            <a:r>
              <a:rPr lang="en-US" sz="1600" dirty="0"/>
              <a:t> </a:t>
            </a:r>
            <a:r>
              <a:rPr lang="en-US" sz="1600" dirty="0" err="1"/>
              <a:t>toán</a:t>
            </a:r>
            <a:endParaRPr lang="en-US" sz="1600" dirty="0"/>
          </a:p>
        </p:txBody>
      </p:sp>
      <p:graphicFrame>
        <p:nvGraphicFramePr>
          <p:cNvPr id="3" name="Diagram 2">
            <a:extLst>
              <a:ext uri="{FF2B5EF4-FFF2-40B4-BE49-F238E27FC236}">
                <a16:creationId xmlns:a16="http://schemas.microsoft.com/office/drawing/2014/main" id="{D0B1432A-11B7-4B86-72BF-70C468AE0889}"/>
              </a:ext>
            </a:extLst>
          </p:cNvPr>
          <p:cNvGraphicFramePr/>
          <p:nvPr>
            <p:extLst>
              <p:ext uri="{D42A27DB-BD31-4B8C-83A1-F6EECF244321}">
                <p14:modId xmlns:p14="http://schemas.microsoft.com/office/powerpoint/2010/main" val="2325134150"/>
              </p:ext>
            </p:extLst>
          </p:nvPr>
        </p:nvGraphicFramePr>
        <p:xfrm>
          <a:off x="635293" y="1352872"/>
          <a:ext cx="3920914" cy="2625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4055405A-529C-04F4-C866-E5BDC4F70868}"/>
              </a:ext>
            </a:extLst>
          </p:cNvPr>
          <p:cNvGraphicFramePr/>
          <p:nvPr>
            <p:extLst>
              <p:ext uri="{D42A27DB-BD31-4B8C-83A1-F6EECF244321}">
                <p14:modId xmlns:p14="http://schemas.microsoft.com/office/powerpoint/2010/main" val="166090650"/>
              </p:ext>
            </p:extLst>
          </p:nvPr>
        </p:nvGraphicFramePr>
        <p:xfrm>
          <a:off x="4133134" y="922767"/>
          <a:ext cx="4375573" cy="36393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1956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12"/>
                                        </p:tgtEl>
                                        <p:attrNameLst>
                                          <p:attrName>r</p:attrName>
                                        </p:attrNameLst>
                                      </p:cBhvr>
                                    </p:animRot>
                                    <p:animRot by="-240000">
                                      <p:cBhvr>
                                        <p:cTn id="23" dur="200" fill="hold">
                                          <p:stCondLst>
                                            <p:cond delay="200"/>
                                          </p:stCondLst>
                                        </p:cTn>
                                        <p:tgtEl>
                                          <p:spTgt spid="12"/>
                                        </p:tgtEl>
                                        <p:attrNameLst>
                                          <p:attrName>r</p:attrName>
                                        </p:attrNameLst>
                                      </p:cBhvr>
                                    </p:animRot>
                                    <p:animRot by="240000">
                                      <p:cBhvr>
                                        <p:cTn id="24" dur="200" fill="hold">
                                          <p:stCondLst>
                                            <p:cond delay="400"/>
                                          </p:stCondLst>
                                        </p:cTn>
                                        <p:tgtEl>
                                          <p:spTgt spid="12"/>
                                        </p:tgtEl>
                                        <p:attrNameLst>
                                          <p:attrName>r</p:attrName>
                                        </p:attrNameLst>
                                      </p:cBhvr>
                                    </p:animRot>
                                    <p:animRot by="-240000">
                                      <p:cBhvr>
                                        <p:cTn id="25" dur="200" fill="hold">
                                          <p:stCondLst>
                                            <p:cond delay="600"/>
                                          </p:stCondLst>
                                        </p:cTn>
                                        <p:tgtEl>
                                          <p:spTgt spid="12"/>
                                        </p:tgtEl>
                                        <p:attrNameLst>
                                          <p:attrName>r</p:attrName>
                                        </p:attrNameLst>
                                      </p:cBhvr>
                                    </p:animRot>
                                    <p:animRot by="120000">
                                      <p:cBhvr>
                                        <p:cTn id="2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dirty="0"/>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3335803" y="1687195"/>
            <a:ext cx="3962400" cy="1327160"/>
          </a:xfrm>
        </p:spPr>
        <p:txBody>
          <a:bodyPr/>
          <a:lstStyle/>
          <a:p>
            <a:r>
              <a:rPr lang="es-ES" dirty="0">
                <a:latin typeface="Segoe UI Black" panose="020B0A02040204020203" pitchFamily="34" charset="0"/>
                <a:ea typeface="Segoe UI Black" panose="020B0A02040204020203" pitchFamily="34" charset="0"/>
              </a:rPr>
              <a:t>PHÂN TÍCH</a:t>
            </a:r>
            <a:br>
              <a:rPr lang="es-ES" dirty="0">
                <a:latin typeface="Segoe UI Black" panose="020B0A02040204020203" pitchFamily="34" charset="0"/>
                <a:ea typeface="Segoe UI Black" panose="020B0A02040204020203" pitchFamily="34" charset="0"/>
              </a:rPr>
            </a:br>
            <a:r>
              <a:rPr lang="es-ES" dirty="0">
                <a:latin typeface="Segoe UI Black" panose="020B0A02040204020203" pitchFamily="34" charset="0"/>
                <a:ea typeface="Segoe UI Black" panose="020B0A02040204020203" pitchFamily="34" charset="0"/>
              </a:rPr>
              <a:t>HỆ THỐNG</a:t>
            </a:r>
            <a:endParaRPr lang="en-US" dirty="0">
              <a:latin typeface="Segoe UI Black" panose="020B0A02040204020203" pitchFamily="34" charset="0"/>
              <a:ea typeface="Segoe UI Black" panose="020B0A02040204020203" pitchFamily="34" charset="0"/>
            </a:endParaRPr>
          </a:p>
        </p:txBody>
      </p:sp>
      <p:sp>
        <p:nvSpPr>
          <p:cNvPr id="5" name="Text Placeholder 4">
            <a:extLst>
              <a:ext uri="{FF2B5EF4-FFF2-40B4-BE49-F238E27FC236}">
                <a16:creationId xmlns:a16="http://schemas.microsoft.com/office/drawing/2014/main" id="{DD3B961B-AA6F-44A9-9907-E12FC2E32240}"/>
              </a:ext>
            </a:extLst>
          </p:cNvPr>
          <p:cNvSpPr>
            <a:spLocks noGrp="1"/>
          </p:cNvSpPr>
          <p:nvPr>
            <p:ph type="body" idx="1"/>
          </p:nvPr>
        </p:nvSpPr>
        <p:spPr/>
        <p:txBody>
          <a:bodyPr/>
          <a:lstStyle/>
          <a:p>
            <a:r>
              <a:rPr lang="es-ES" dirty="0" err="1"/>
              <a:t>Phân</a:t>
            </a:r>
            <a:r>
              <a:rPr lang="es-ES" dirty="0"/>
              <a:t> </a:t>
            </a:r>
            <a:r>
              <a:rPr lang="es-ES" dirty="0" err="1"/>
              <a:t>tích</a:t>
            </a:r>
            <a:r>
              <a:rPr lang="es-ES" dirty="0"/>
              <a:t> </a:t>
            </a:r>
            <a:r>
              <a:rPr lang="es-ES" dirty="0" err="1"/>
              <a:t>hệ</a:t>
            </a:r>
            <a:r>
              <a:rPr lang="es-ES" dirty="0"/>
              <a:t> </a:t>
            </a:r>
            <a:r>
              <a:rPr lang="es-ES" dirty="0" err="1"/>
              <a:t>thống</a:t>
            </a:r>
            <a:r>
              <a:rPr lang="es-ES" dirty="0"/>
              <a:t> </a:t>
            </a:r>
            <a:r>
              <a:rPr lang="es-ES" dirty="0" err="1"/>
              <a:t>bệnh</a:t>
            </a:r>
            <a:r>
              <a:rPr lang="es-ES" dirty="0"/>
              <a:t> </a:t>
            </a:r>
            <a:r>
              <a:rPr lang="es-ES" dirty="0" err="1"/>
              <a:t>viện</a:t>
            </a:r>
            <a:r>
              <a:rPr lang="es-ES" dirty="0"/>
              <a:t> </a:t>
            </a:r>
            <a:r>
              <a:rPr lang="es-ES" dirty="0" err="1"/>
              <a:t>Bạch</a:t>
            </a:r>
            <a:r>
              <a:rPr lang="es-ES" dirty="0"/>
              <a:t> Mai</a:t>
            </a:r>
            <a:endParaRPr lang="en-US" dirty="0"/>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dirty="0"/>
              <a:t>02</a:t>
            </a:r>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dirty="0"/>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4146736038"/>
      </p:ext>
    </p:extLst>
  </p:cSld>
  <p:clrMapOvr>
    <a:masterClrMapping/>
  </p:clrMapOvr>
  <mc:AlternateContent xmlns:mc="http://schemas.openxmlformats.org/markup-compatibility/2006" xmlns:p14="http://schemas.microsoft.com/office/powerpoint/2010/main">
    <mc:Choice Requires="p14">
      <p:transition spd="slow" p14:dur="2000" advTm="133"/>
    </mc:Choice>
    <mc:Fallback xmlns="">
      <p:transition spd="slow" advTm="1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9" grpId="0" animBg="1"/>
      <p:bldP spid="31" grpId="0" animBg="1"/>
      <p:bldP spid="68" grpId="0" animBg="1"/>
      <p:bldP spid="2"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9F6A96E1-1D94-B4D5-E101-9EA5A9992CF1}"/>
              </a:ext>
            </a:extLst>
          </p:cNvPr>
          <p:cNvSpPr>
            <a:spLocks noGrp="1"/>
          </p:cNvSpPr>
          <p:nvPr>
            <p:ph type="title"/>
          </p:nvPr>
        </p:nvSpPr>
        <p:spPr/>
        <p:txBody>
          <a:bodyPr/>
          <a:lstStyle/>
          <a:p>
            <a:r>
              <a:rPr lang="es-ES" dirty="0">
                <a:latin typeface="Segoe UI Black" panose="020B0A02040204020203" pitchFamily="34" charset="0"/>
                <a:ea typeface="Segoe UI Black" panose="020B0A02040204020203" pitchFamily="34" charset="0"/>
              </a:rPr>
              <a:t>2.1 XÁC ĐỊNH TÁC NHÂN HỆ THỐNG</a:t>
            </a:r>
          </a:p>
        </p:txBody>
      </p:sp>
      <p:sp>
        <p:nvSpPr>
          <p:cNvPr id="5" name="Freeform 298">
            <a:extLst>
              <a:ext uri="{FF2B5EF4-FFF2-40B4-BE49-F238E27FC236}">
                <a16:creationId xmlns:a16="http://schemas.microsoft.com/office/drawing/2014/main" id="{A7855B3F-D3FD-4FCE-8357-A98B7A1FB2F0}"/>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 name="Freeform 302">
            <a:extLst>
              <a:ext uri="{FF2B5EF4-FFF2-40B4-BE49-F238E27FC236}">
                <a16:creationId xmlns:a16="http://schemas.microsoft.com/office/drawing/2014/main" id="{BCE093B2-AA0F-C303-7D05-B6F46573E978}"/>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8" name="Freeform 157">
            <a:extLst>
              <a:ext uri="{FF2B5EF4-FFF2-40B4-BE49-F238E27FC236}">
                <a16:creationId xmlns:a16="http://schemas.microsoft.com/office/drawing/2014/main" id="{E41DED6C-35FF-C995-8DB7-07F15690AE66}"/>
              </a:ext>
            </a:extLst>
          </p:cNvPr>
          <p:cNvSpPr>
            <a:spLocks noEditPoints="1"/>
          </p:cNvSpPr>
          <p:nvPr/>
        </p:nvSpPr>
        <p:spPr bwMode="auto">
          <a:xfrm>
            <a:off x="473619" y="3870044"/>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9" name="Freeform 159">
            <a:extLst>
              <a:ext uri="{FF2B5EF4-FFF2-40B4-BE49-F238E27FC236}">
                <a16:creationId xmlns:a16="http://schemas.microsoft.com/office/drawing/2014/main" id="{A814DC57-0212-EAD4-C846-D624EF8087EC}"/>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tx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0" name="Elipse 9">
            <a:extLst>
              <a:ext uri="{FF2B5EF4-FFF2-40B4-BE49-F238E27FC236}">
                <a16:creationId xmlns:a16="http://schemas.microsoft.com/office/drawing/2014/main" id="{FE6FB090-84D3-1D4D-A912-AB431A2FB144}"/>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8208391B-F745-3312-376F-571F2C1FB481}"/>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28" name="Elipse 27">
            <a:extLst>
              <a:ext uri="{FF2B5EF4-FFF2-40B4-BE49-F238E27FC236}">
                <a16:creationId xmlns:a16="http://schemas.microsoft.com/office/drawing/2014/main" id="{B15808B2-1E57-324D-7026-89C938643CA6}"/>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graphicFrame>
        <p:nvGraphicFramePr>
          <p:cNvPr id="43" name="Tabla 2">
            <a:extLst>
              <a:ext uri="{FF2B5EF4-FFF2-40B4-BE49-F238E27FC236}">
                <a16:creationId xmlns:a16="http://schemas.microsoft.com/office/drawing/2014/main" id="{9F951AE8-9F9F-8CB5-2E69-FFB856A5DA7D}"/>
              </a:ext>
            </a:extLst>
          </p:cNvPr>
          <p:cNvGraphicFramePr>
            <a:graphicFrameLocks noGrp="1"/>
          </p:cNvGraphicFramePr>
          <p:nvPr>
            <p:extLst>
              <p:ext uri="{D42A27DB-BD31-4B8C-83A1-F6EECF244321}">
                <p14:modId xmlns:p14="http://schemas.microsoft.com/office/powerpoint/2010/main" val="396239255"/>
              </p:ext>
            </p:extLst>
          </p:nvPr>
        </p:nvGraphicFramePr>
        <p:xfrm>
          <a:off x="723900" y="1045030"/>
          <a:ext cx="7460034" cy="3520547"/>
        </p:xfrm>
        <a:graphic>
          <a:graphicData uri="http://schemas.openxmlformats.org/drawingml/2006/table">
            <a:tbl>
              <a:tblPr>
                <a:effectLst>
                  <a:outerShdw dist="203200" dir="3000000" algn="ctr" rotWithShape="0">
                    <a:schemeClr val="tx1"/>
                  </a:outerShdw>
                </a:effectLst>
              </a:tblPr>
              <a:tblGrid>
                <a:gridCol w="403687">
                  <a:extLst>
                    <a:ext uri="{9D8B030D-6E8A-4147-A177-3AD203B41FA5}">
                      <a16:colId xmlns:a16="http://schemas.microsoft.com/office/drawing/2014/main" val="2528091237"/>
                    </a:ext>
                  </a:extLst>
                </a:gridCol>
                <a:gridCol w="1696665">
                  <a:extLst>
                    <a:ext uri="{9D8B030D-6E8A-4147-A177-3AD203B41FA5}">
                      <a16:colId xmlns:a16="http://schemas.microsoft.com/office/drawing/2014/main" val="3373026024"/>
                    </a:ext>
                  </a:extLst>
                </a:gridCol>
                <a:gridCol w="2625704">
                  <a:extLst>
                    <a:ext uri="{9D8B030D-6E8A-4147-A177-3AD203B41FA5}">
                      <a16:colId xmlns:a16="http://schemas.microsoft.com/office/drawing/2014/main" val="972496125"/>
                    </a:ext>
                  </a:extLst>
                </a:gridCol>
                <a:gridCol w="2733978">
                  <a:extLst>
                    <a:ext uri="{9D8B030D-6E8A-4147-A177-3AD203B41FA5}">
                      <a16:colId xmlns:a16="http://schemas.microsoft.com/office/drawing/2014/main" val="482474029"/>
                    </a:ext>
                  </a:extLst>
                </a:gridCol>
              </a:tblGrid>
              <a:tr h="680178">
                <a:tc>
                  <a:txBody>
                    <a:bodyPr/>
                    <a:lstStyle/>
                    <a:p>
                      <a:pPr algn="ctr" rtl="0" fontAlgn="t">
                        <a:spcBef>
                          <a:spcPts val="0"/>
                        </a:spcBef>
                        <a:spcAft>
                          <a:spcPts val="0"/>
                        </a:spcAft>
                      </a:pPr>
                      <a:endParaRPr lang="es-ES" sz="1200" dirty="0">
                        <a:solidFill>
                          <a:schemeClr val="tx1"/>
                        </a:solidFill>
                        <a:effectLst/>
                        <a:latin typeface="+mj-lt"/>
                      </a:endParaRPr>
                    </a:p>
                  </a:txBody>
                  <a:tcPr marL="76200" marR="76200" marT="76200" marB="7620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t" latinLnBrk="0" hangingPunct="1">
                        <a:lnSpc>
                          <a:spcPct val="100000"/>
                        </a:lnSpc>
                        <a:spcBef>
                          <a:spcPts val="0"/>
                        </a:spcBef>
                        <a:spcAft>
                          <a:spcPts val="1600"/>
                        </a:spcAft>
                        <a:buClrTx/>
                        <a:buSzTx/>
                        <a:buFontTx/>
                        <a:buNone/>
                        <a:tabLst/>
                        <a:defRPr/>
                      </a:pPr>
                      <a:r>
                        <a:rPr lang="es-ES" sz="2000" b="1" i="0" u="none" kern="1200" dirty="0">
                          <a:solidFill>
                            <a:schemeClr val="tx1"/>
                          </a:solidFill>
                          <a:effectLst/>
                          <a:latin typeface="+mj-lt"/>
                          <a:ea typeface="+mn-ea"/>
                          <a:cs typeface="+mn-cs"/>
                        </a:rPr>
                        <a:t>TÁC NHÂN</a:t>
                      </a:r>
                      <a:endParaRPr lang="es-ES" sz="2000" b="1" u="none" kern="1200" dirty="0">
                        <a:solidFill>
                          <a:schemeClr val="tx1"/>
                        </a:solidFill>
                        <a:effectLst/>
                        <a:latin typeface="+mj-lt"/>
                        <a:ea typeface="+mn-ea"/>
                        <a:cs typeface="+mn-cs"/>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685800" rtl="0" eaLnBrk="1" fontAlgn="t" latinLnBrk="0" hangingPunct="1">
                        <a:lnSpc>
                          <a:spcPct val="100000"/>
                        </a:lnSpc>
                        <a:spcBef>
                          <a:spcPts val="0"/>
                        </a:spcBef>
                        <a:spcAft>
                          <a:spcPts val="1600"/>
                        </a:spcAft>
                        <a:buClrTx/>
                        <a:buSzTx/>
                        <a:buFontTx/>
                        <a:buNone/>
                        <a:tabLst/>
                        <a:defRPr/>
                      </a:pPr>
                      <a:r>
                        <a:rPr lang="es-ES" sz="2000" b="1" kern="1200" dirty="0">
                          <a:solidFill>
                            <a:schemeClr val="tx1"/>
                          </a:solidFill>
                          <a:effectLst/>
                          <a:latin typeface="Segoe UI Black" panose="020B0A02040204020203" pitchFamily="34" charset="0"/>
                          <a:ea typeface="Segoe UI Black" panose="020B0A02040204020203" pitchFamily="34" charset="0"/>
                          <a:cs typeface="+mn-cs"/>
                        </a:rPr>
                        <a:t>MÔ TẢ TÁC NHÂN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685800" rtl="0" eaLnBrk="1" fontAlgn="t" latinLnBrk="0" hangingPunct="1">
                        <a:lnSpc>
                          <a:spcPct val="100000"/>
                        </a:lnSpc>
                        <a:spcBef>
                          <a:spcPts val="0"/>
                        </a:spcBef>
                        <a:spcAft>
                          <a:spcPts val="1600"/>
                        </a:spcAft>
                        <a:buClrTx/>
                        <a:buSzTx/>
                        <a:buFontTx/>
                        <a:buNone/>
                        <a:tabLst/>
                        <a:defRPr/>
                      </a:pPr>
                      <a:r>
                        <a:rPr lang="es-ES" sz="2000" b="1" kern="1200" dirty="0">
                          <a:solidFill>
                            <a:schemeClr val="tx1"/>
                          </a:solidFill>
                          <a:effectLst/>
                          <a:latin typeface="Segoe UI Black" panose="020B0A02040204020203" pitchFamily="34" charset="0"/>
                          <a:ea typeface="Segoe UI Black" panose="020B0A02040204020203" pitchFamily="34" charset="0"/>
                          <a:cs typeface="+mn-cs"/>
                        </a:rPr>
                        <a:t>CHỨC NĂNG</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911673707"/>
                  </a:ext>
                </a:extLst>
              </a:tr>
              <a:tr h="554369">
                <a:tc>
                  <a:txBody>
                    <a:bodyPr/>
                    <a:lstStyle/>
                    <a:p>
                      <a:pPr algn="ctr" rtl="0" fontAlgn="t">
                        <a:spcBef>
                          <a:spcPts val="0"/>
                        </a:spcBef>
                        <a:spcAft>
                          <a:spcPts val="0"/>
                        </a:spcAft>
                      </a:pPr>
                      <a:r>
                        <a:rPr lang="es-ES" sz="1200" dirty="0">
                          <a:solidFill>
                            <a:schemeClr val="tx1"/>
                          </a:solidFill>
                          <a:effectLst/>
                          <a:latin typeface="+mj-lt"/>
                        </a:rPr>
                        <a:t>1</a:t>
                      </a:r>
                    </a:p>
                  </a:txBody>
                  <a:tcPr marL="76200" marR="76200" marT="76200" marB="76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rtl="0" fontAlgn="t">
                        <a:spcBef>
                          <a:spcPts val="0"/>
                        </a:spcBef>
                        <a:spcAft>
                          <a:spcPts val="1600"/>
                        </a:spcAft>
                      </a:pPr>
                      <a:r>
                        <a:rPr lang="es-ES" sz="1200" dirty="0" err="1">
                          <a:solidFill>
                            <a:schemeClr val="tx1"/>
                          </a:solidFill>
                          <a:effectLst/>
                          <a:latin typeface="+mn-lt"/>
                        </a:rPr>
                        <a:t>Bệnh</a:t>
                      </a:r>
                      <a:r>
                        <a:rPr lang="es-ES" sz="1200" dirty="0">
                          <a:solidFill>
                            <a:schemeClr val="tx1"/>
                          </a:solidFill>
                          <a:effectLst/>
                          <a:latin typeface="+mn-lt"/>
                        </a:rPr>
                        <a:t> </a:t>
                      </a:r>
                      <a:r>
                        <a:rPr lang="es-ES" sz="1200" dirty="0" err="1">
                          <a:solidFill>
                            <a:schemeClr val="tx1"/>
                          </a:solidFill>
                          <a:effectLst/>
                          <a:latin typeface="+mn-lt"/>
                        </a:rPr>
                        <a:t>nhân</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t" latinLnBrk="0" hangingPunct="1">
                        <a:lnSpc>
                          <a:spcPct val="100000"/>
                        </a:lnSpc>
                        <a:spcBef>
                          <a:spcPts val="0"/>
                        </a:spcBef>
                        <a:spcAft>
                          <a:spcPts val="1600"/>
                        </a:spcAft>
                        <a:buClrTx/>
                        <a:buSzTx/>
                        <a:buFontTx/>
                        <a:buNone/>
                        <a:tabLst/>
                        <a:defRPr/>
                      </a:pPr>
                      <a:r>
                        <a:rPr lang="es-ES" sz="1200" dirty="0" err="1">
                          <a:solidFill>
                            <a:schemeClr val="tx1"/>
                          </a:solidFill>
                          <a:effectLst/>
                          <a:latin typeface="+mn-lt"/>
                        </a:rPr>
                        <a:t>Là</a:t>
                      </a:r>
                      <a:r>
                        <a:rPr lang="es-ES" sz="1200" dirty="0">
                          <a:solidFill>
                            <a:schemeClr val="tx1"/>
                          </a:solidFill>
                          <a:effectLst/>
                          <a:latin typeface="+mn-lt"/>
                        </a:rPr>
                        <a:t> </a:t>
                      </a:r>
                      <a:r>
                        <a:rPr lang="es-ES" sz="1200" dirty="0" err="1">
                          <a:solidFill>
                            <a:schemeClr val="tx1"/>
                          </a:solidFill>
                          <a:effectLst/>
                          <a:latin typeface="+mn-lt"/>
                        </a:rPr>
                        <a:t>đối</a:t>
                      </a:r>
                      <a:r>
                        <a:rPr lang="es-ES" sz="1200" dirty="0">
                          <a:solidFill>
                            <a:schemeClr val="tx1"/>
                          </a:solidFill>
                          <a:effectLst/>
                          <a:latin typeface="+mn-lt"/>
                        </a:rPr>
                        <a:t> </a:t>
                      </a:r>
                      <a:r>
                        <a:rPr lang="es-ES" sz="1200" dirty="0" err="1">
                          <a:solidFill>
                            <a:schemeClr val="tx1"/>
                          </a:solidFill>
                          <a:effectLst/>
                          <a:latin typeface="+mn-lt"/>
                        </a:rPr>
                        <a:t>tượng</a:t>
                      </a:r>
                      <a:r>
                        <a:rPr lang="es-ES" sz="1200" dirty="0">
                          <a:solidFill>
                            <a:schemeClr val="tx1"/>
                          </a:solidFill>
                          <a:effectLst/>
                          <a:latin typeface="+mn-lt"/>
                        </a:rPr>
                        <a:t> </a:t>
                      </a:r>
                      <a:r>
                        <a:rPr lang="es-ES" sz="1200" dirty="0" err="1">
                          <a:solidFill>
                            <a:schemeClr val="tx1"/>
                          </a:solidFill>
                          <a:effectLst/>
                          <a:latin typeface="+mn-lt"/>
                        </a:rPr>
                        <a:t>đến</a:t>
                      </a:r>
                      <a:r>
                        <a:rPr lang="es-ES" sz="1200" dirty="0">
                          <a:solidFill>
                            <a:schemeClr val="tx1"/>
                          </a:solidFill>
                          <a:effectLst/>
                          <a:latin typeface="+mn-lt"/>
                        </a:rPr>
                        <a:t> </a:t>
                      </a:r>
                      <a:r>
                        <a:rPr lang="es-ES" sz="1200" dirty="0" err="1">
                          <a:solidFill>
                            <a:schemeClr val="tx1"/>
                          </a:solidFill>
                          <a:effectLst/>
                          <a:latin typeface="+mn-lt"/>
                        </a:rPr>
                        <a:t>khám</a:t>
                      </a:r>
                      <a:r>
                        <a:rPr lang="es-ES" sz="1200" dirty="0">
                          <a:solidFill>
                            <a:schemeClr val="tx1"/>
                          </a:solidFill>
                          <a:effectLst/>
                          <a:latin typeface="+mn-lt"/>
                        </a:rPr>
                        <a:t> </a:t>
                      </a:r>
                      <a:r>
                        <a:rPr lang="es-ES" sz="1200" dirty="0" err="1">
                          <a:solidFill>
                            <a:schemeClr val="tx1"/>
                          </a:solidFill>
                          <a:effectLst/>
                          <a:latin typeface="+mn-lt"/>
                        </a:rPr>
                        <a:t>bệnh</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t" latinLnBrk="0" hangingPunct="1">
                        <a:lnSpc>
                          <a:spcPct val="100000"/>
                        </a:lnSpc>
                        <a:spcBef>
                          <a:spcPts val="0"/>
                        </a:spcBef>
                        <a:spcAft>
                          <a:spcPts val="1600"/>
                        </a:spcAft>
                        <a:buClrTx/>
                        <a:buSzTx/>
                        <a:buFontTx/>
                        <a:buNone/>
                        <a:tabLst/>
                        <a:defRPr/>
                      </a:pPr>
                      <a:r>
                        <a:rPr lang="es-ES" sz="1200" dirty="0">
                          <a:solidFill>
                            <a:schemeClr val="tx1"/>
                          </a:solidFill>
                          <a:effectLst/>
                          <a:latin typeface="+mn-lt"/>
                        </a:rPr>
                        <a:t>-</a:t>
                      </a:r>
                      <a:r>
                        <a:rPr lang="es-ES" sz="1200" dirty="0" err="1">
                          <a:solidFill>
                            <a:schemeClr val="tx1"/>
                          </a:solidFill>
                          <a:effectLst/>
                          <a:latin typeface="+mn-lt"/>
                        </a:rPr>
                        <a:t>Đăng</a:t>
                      </a:r>
                      <a:r>
                        <a:rPr lang="es-ES" sz="1200" dirty="0">
                          <a:solidFill>
                            <a:schemeClr val="tx1"/>
                          </a:solidFill>
                          <a:effectLst/>
                          <a:latin typeface="+mn-lt"/>
                        </a:rPr>
                        <a:t> </a:t>
                      </a:r>
                      <a:r>
                        <a:rPr lang="es-ES" sz="1200" dirty="0" err="1">
                          <a:solidFill>
                            <a:schemeClr val="tx1"/>
                          </a:solidFill>
                          <a:effectLst/>
                          <a:latin typeface="+mn-lt"/>
                        </a:rPr>
                        <a:t>kí</a:t>
                      </a:r>
                      <a:r>
                        <a:rPr lang="es-ES" sz="1200" dirty="0">
                          <a:solidFill>
                            <a:schemeClr val="tx1"/>
                          </a:solidFill>
                          <a:effectLst/>
                          <a:latin typeface="+mn-lt"/>
                        </a:rPr>
                        <a:t> </a:t>
                      </a:r>
                      <a:r>
                        <a:rPr lang="es-ES" sz="1200" dirty="0" err="1">
                          <a:solidFill>
                            <a:schemeClr val="tx1"/>
                          </a:solidFill>
                          <a:effectLst/>
                          <a:latin typeface="+mn-lt"/>
                        </a:rPr>
                        <a:t>khám</a:t>
                      </a:r>
                      <a:r>
                        <a:rPr lang="es-ES" sz="1200" dirty="0">
                          <a:solidFill>
                            <a:schemeClr val="tx1"/>
                          </a:solidFill>
                          <a:effectLst/>
                          <a:latin typeface="+mn-lt"/>
                        </a:rPr>
                        <a:t> </a:t>
                      </a:r>
                      <a:r>
                        <a:rPr lang="es-ES" sz="1200" dirty="0" err="1">
                          <a:solidFill>
                            <a:schemeClr val="tx1"/>
                          </a:solidFill>
                          <a:effectLst/>
                          <a:latin typeface="+mn-lt"/>
                        </a:rPr>
                        <a:t>bệnh</a:t>
                      </a:r>
                      <a:r>
                        <a:rPr lang="es-ES" sz="1200" dirty="0">
                          <a:solidFill>
                            <a:schemeClr val="tx1"/>
                          </a:solidFill>
                          <a:effectLst/>
                          <a:latin typeface="+mn-lt"/>
                        </a:rPr>
                        <a:t>, </a:t>
                      </a:r>
                      <a:r>
                        <a:rPr lang="es-ES" sz="1200" dirty="0" err="1">
                          <a:solidFill>
                            <a:schemeClr val="tx1"/>
                          </a:solidFill>
                          <a:effectLst/>
                          <a:latin typeface="+mn-lt"/>
                        </a:rPr>
                        <a:t>thanh</a:t>
                      </a:r>
                      <a:r>
                        <a:rPr lang="es-ES" sz="1200" dirty="0">
                          <a:solidFill>
                            <a:schemeClr val="tx1"/>
                          </a:solidFill>
                          <a:effectLst/>
                          <a:latin typeface="+mn-lt"/>
                        </a:rPr>
                        <a:t> </a:t>
                      </a:r>
                      <a:r>
                        <a:rPr lang="es-ES" sz="1200" dirty="0" err="1">
                          <a:solidFill>
                            <a:schemeClr val="tx1"/>
                          </a:solidFill>
                          <a:effectLst/>
                          <a:latin typeface="+mn-lt"/>
                        </a:rPr>
                        <a:t>toán</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9734534"/>
                  </a:ext>
                </a:extLst>
              </a:tr>
              <a:tr h="838644">
                <a:tc>
                  <a:txBody>
                    <a:bodyPr/>
                    <a:lstStyle/>
                    <a:p>
                      <a:pPr algn="ctr" rtl="0" fontAlgn="t">
                        <a:spcBef>
                          <a:spcPts val="0"/>
                        </a:spcBef>
                        <a:spcAft>
                          <a:spcPts val="0"/>
                        </a:spcAft>
                      </a:pPr>
                      <a:r>
                        <a:rPr lang="es-ES" sz="1200" dirty="0">
                          <a:solidFill>
                            <a:schemeClr val="tx1"/>
                          </a:solidFill>
                          <a:effectLst/>
                          <a:latin typeface="+mj-lt"/>
                        </a:rPr>
                        <a:t>2</a:t>
                      </a:r>
                    </a:p>
                  </a:txBody>
                  <a:tcPr marL="76200" marR="76200" marT="76200" marB="76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rtl="0" fontAlgn="t">
                        <a:spcBef>
                          <a:spcPts val="0"/>
                        </a:spcBef>
                        <a:spcAft>
                          <a:spcPts val="1600"/>
                        </a:spcAft>
                      </a:pPr>
                      <a:r>
                        <a:rPr lang="es-ES" sz="1200" dirty="0" err="1">
                          <a:solidFill>
                            <a:schemeClr val="tx1"/>
                          </a:solidFill>
                          <a:effectLst/>
                          <a:latin typeface="+mn-lt"/>
                        </a:rPr>
                        <a:t>Nhân</a:t>
                      </a:r>
                      <a:r>
                        <a:rPr lang="es-ES" sz="1200" dirty="0">
                          <a:solidFill>
                            <a:schemeClr val="tx1"/>
                          </a:solidFill>
                          <a:effectLst/>
                          <a:latin typeface="+mn-lt"/>
                        </a:rPr>
                        <a:t> </a:t>
                      </a:r>
                      <a:r>
                        <a:rPr lang="es-ES" sz="1200" dirty="0" err="1">
                          <a:solidFill>
                            <a:schemeClr val="tx1"/>
                          </a:solidFill>
                          <a:effectLst/>
                          <a:latin typeface="+mn-lt"/>
                        </a:rPr>
                        <a:t>viên</a:t>
                      </a:r>
                      <a:r>
                        <a:rPr lang="es-ES" sz="1200" dirty="0">
                          <a:solidFill>
                            <a:schemeClr val="tx1"/>
                          </a:solidFill>
                          <a:effectLst/>
                          <a:latin typeface="+mn-lt"/>
                        </a:rPr>
                        <a:t> y </a:t>
                      </a:r>
                      <a:r>
                        <a:rPr lang="es-ES" sz="1200" dirty="0" err="1">
                          <a:solidFill>
                            <a:schemeClr val="tx1"/>
                          </a:solidFill>
                          <a:effectLst/>
                          <a:latin typeface="+mn-lt"/>
                        </a:rPr>
                        <a:t>tế</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t">
                        <a:spcBef>
                          <a:spcPts val="0"/>
                        </a:spcBef>
                        <a:spcAft>
                          <a:spcPts val="1600"/>
                        </a:spcAft>
                      </a:pPr>
                      <a:r>
                        <a:rPr lang="es-ES" sz="1200" dirty="0" err="1">
                          <a:solidFill>
                            <a:schemeClr val="tx1"/>
                          </a:solidFill>
                          <a:effectLst/>
                          <a:latin typeface="+mn-lt"/>
                        </a:rPr>
                        <a:t>Là</a:t>
                      </a:r>
                      <a:r>
                        <a:rPr lang="es-ES" sz="1200" dirty="0">
                          <a:solidFill>
                            <a:schemeClr val="tx1"/>
                          </a:solidFill>
                          <a:effectLst/>
                          <a:latin typeface="+mn-lt"/>
                        </a:rPr>
                        <a:t> </a:t>
                      </a:r>
                      <a:r>
                        <a:rPr lang="es-ES" sz="1200" dirty="0" err="1">
                          <a:solidFill>
                            <a:schemeClr val="tx1"/>
                          </a:solidFill>
                          <a:effectLst/>
                          <a:latin typeface="+mn-lt"/>
                        </a:rPr>
                        <a:t>đối</a:t>
                      </a:r>
                      <a:r>
                        <a:rPr lang="es-ES" sz="1200" dirty="0">
                          <a:solidFill>
                            <a:schemeClr val="tx1"/>
                          </a:solidFill>
                          <a:effectLst/>
                          <a:latin typeface="+mn-lt"/>
                        </a:rPr>
                        <a:t> </a:t>
                      </a:r>
                      <a:r>
                        <a:rPr lang="es-ES" sz="1200" dirty="0" err="1">
                          <a:solidFill>
                            <a:schemeClr val="tx1"/>
                          </a:solidFill>
                          <a:effectLst/>
                          <a:latin typeface="+mn-lt"/>
                        </a:rPr>
                        <a:t>tượng</a:t>
                      </a:r>
                      <a:r>
                        <a:rPr lang="es-ES" sz="1200" dirty="0">
                          <a:solidFill>
                            <a:schemeClr val="tx1"/>
                          </a:solidFill>
                          <a:effectLst/>
                          <a:latin typeface="+mn-lt"/>
                        </a:rPr>
                        <a:t> </a:t>
                      </a:r>
                      <a:r>
                        <a:rPr lang="es-ES" sz="1200" dirty="0" err="1">
                          <a:solidFill>
                            <a:schemeClr val="tx1"/>
                          </a:solidFill>
                          <a:effectLst/>
                          <a:latin typeface="+mn-lt"/>
                        </a:rPr>
                        <a:t>nhập</a:t>
                      </a:r>
                      <a:r>
                        <a:rPr lang="es-ES" sz="1200" dirty="0">
                          <a:solidFill>
                            <a:schemeClr val="tx1"/>
                          </a:solidFill>
                          <a:effectLst/>
                          <a:latin typeface="+mn-lt"/>
                        </a:rPr>
                        <a:t> </a:t>
                      </a:r>
                      <a:r>
                        <a:rPr lang="es-ES" sz="1200" dirty="0" err="1">
                          <a:solidFill>
                            <a:schemeClr val="tx1"/>
                          </a:solidFill>
                          <a:effectLst/>
                          <a:latin typeface="+mn-lt"/>
                        </a:rPr>
                        <a:t>các</a:t>
                      </a:r>
                      <a:r>
                        <a:rPr lang="es-ES" sz="1200" dirty="0">
                          <a:solidFill>
                            <a:schemeClr val="tx1"/>
                          </a:solidFill>
                          <a:effectLst/>
                          <a:latin typeface="+mn-lt"/>
                        </a:rPr>
                        <a:t> </a:t>
                      </a:r>
                      <a:r>
                        <a:rPr lang="es-ES" sz="1200" dirty="0" err="1">
                          <a:solidFill>
                            <a:schemeClr val="tx1"/>
                          </a:solidFill>
                          <a:effectLst/>
                          <a:latin typeface="+mn-lt"/>
                        </a:rPr>
                        <a:t>thông</a:t>
                      </a:r>
                      <a:r>
                        <a:rPr lang="es-ES" sz="1200" dirty="0">
                          <a:solidFill>
                            <a:schemeClr val="tx1"/>
                          </a:solidFill>
                          <a:effectLst/>
                          <a:latin typeface="+mn-lt"/>
                        </a:rPr>
                        <a:t> </a:t>
                      </a:r>
                      <a:r>
                        <a:rPr lang="es-ES" sz="1200" dirty="0" err="1">
                          <a:solidFill>
                            <a:schemeClr val="tx1"/>
                          </a:solidFill>
                          <a:effectLst/>
                          <a:latin typeface="+mn-lt"/>
                        </a:rPr>
                        <a:t>tin</a:t>
                      </a:r>
                      <a:r>
                        <a:rPr lang="es-ES" sz="1200" dirty="0">
                          <a:solidFill>
                            <a:schemeClr val="tx1"/>
                          </a:solidFill>
                          <a:effectLst/>
                          <a:latin typeface="+mn-lt"/>
                        </a:rPr>
                        <a:t> </a:t>
                      </a:r>
                      <a:r>
                        <a:rPr lang="es-ES" sz="1200" dirty="0" err="1">
                          <a:solidFill>
                            <a:schemeClr val="tx1"/>
                          </a:solidFill>
                          <a:effectLst/>
                          <a:latin typeface="+mn-lt"/>
                        </a:rPr>
                        <a:t>của</a:t>
                      </a:r>
                      <a:r>
                        <a:rPr lang="es-ES" sz="1200" dirty="0">
                          <a:solidFill>
                            <a:schemeClr val="tx1"/>
                          </a:solidFill>
                          <a:effectLst/>
                          <a:latin typeface="+mn-lt"/>
                        </a:rPr>
                        <a:t> </a:t>
                      </a:r>
                      <a:r>
                        <a:rPr lang="es-ES" sz="1200" dirty="0" err="1">
                          <a:solidFill>
                            <a:schemeClr val="tx1"/>
                          </a:solidFill>
                          <a:effectLst/>
                          <a:latin typeface="+mn-lt"/>
                        </a:rPr>
                        <a:t>bệnh</a:t>
                      </a:r>
                      <a:r>
                        <a:rPr lang="es-ES" sz="1200" dirty="0">
                          <a:solidFill>
                            <a:schemeClr val="tx1"/>
                          </a:solidFill>
                          <a:effectLst/>
                          <a:latin typeface="+mn-lt"/>
                        </a:rPr>
                        <a:t> </a:t>
                      </a:r>
                      <a:r>
                        <a:rPr lang="es-ES" sz="1200" dirty="0" err="1">
                          <a:solidFill>
                            <a:schemeClr val="tx1"/>
                          </a:solidFill>
                          <a:effectLst/>
                          <a:latin typeface="+mn-lt"/>
                        </a:rPr>
                        <a:t>nhân</a:t>
                      </a:r>
                      <a:r>
                        <a:rPr lang="es-ES" sz="1200" dirty="0">
                          <a:solidFill>
                            <a:schemeClr val="tx1"/>
                          </a:solidFill>
                          <a:effectLst/>
                          <a:latin typeface="+mn-lt"/>
                        </a:rPr>
                        <a:t> </a:t>
                      </a:r>
                      <a:r>
                        <a:rPr lang="es-ES" sz="1200" dirty="0" err="1">
                          <a:solidFill>
                            <a:schemeClr val="tx1"/>
                          </a:solidFill>
                          <a:effectLst/>
                          <a:latin typeface="+mn-lt"/>
                        </a:rPr>
                        <a:t>vào</a:t>
                      </a:r>
                      <a:r>
                        <a:rPr lang="es-ES" sz="1200" dirty="0">
                          <a:solidFill>
                            <a:schemeClr val="tx1"/>
                          </a:solidFill>
                          <a:effectLst/>
                          <a:latin typeface="+mn-lt"/>
                        </a:rPr>
                        <a:t> </a:t>
                      </a:r>
                      <a:r>
                        <a:rPr lang="es-ES" sz="1200" dirty="0" err="1">
                          <a:solidFill>
                            <a:schemeClr val="tx1"/>
                          </a:solidFill>
                          <a:effectLst/>
                          <a:latin typeface="+mn-lt"/>
                        </a:rPr>
                        <a:t>hệ</a:t>
                      </a:r>
                      <a:r>
                        <a:rPr lang="es-ES" sz="1200" dirty="0">
                          <a:solidFill>
                            <a:schemeClr val="tx1"/>
                          </a:solidFill>
                          <a:effectLst/>
                          <a:latin typeface="+mn-lt"/>
                        </a:rPr>
                        <a:t> </a:t>
                      </a:r>
                      <a:r>
                        <a:rPr lang="es-ES" sz="1200" dirty="0" err="1">
                          <a:solidFill>
                            <a:schemeClr val="tx1"/>
                          </a:solidFill>
                          <a:effectLst/>
                          <a:latin typeface="+mn-lt"/>
                        </a:rPr>
                        <a:t>thống</a:t>
                      </a:r>
                      <a:r>
                        <a:rPr lang="es-ES" sz="1200" dirty="0">
                          <a:solidFill>
                            <a:schemeClr val="tx1"/>
                          </a:solidFill>
                          <a:effectLst/>
                          <a:latin typeface="+mn-lt"/>
                        </a:rPr>
                        <a:t>, </a:t>
                      </a:r>
                      <a:r>
                        <a:rPr lang="es-ES" sz="1200" dirty="0" err="1">
                          <a:solidFill>
                            <a:schemeClr val="tx1"/>
                          </a:solidFill>
                          <a:effectLst/>
                          <a:latin typeface="+mn-lt"/>
                        </a:rPr>
                        <a:t>hỗ</a:t>
                      </a:r>
                      <a:r>
                        <a:rPr lang="es-ES" sz="1200" dirty="0">
                          <a:solidFill>
                            <a:schemeClr val="tx1"/>
                          </a:solidFill>
                          <a:effectLst/>
                          <a:latin typeface="+mn-lt"/>
                        </a:rPr>
                        <a:t> </a:t>
                      </a:r>
                      <a:r>
                        <a:rPr lang="es-ES" sz="1200" dirty="0" err="1">
                          <a:solidFill>
                            <a:schemeClr val="tx1"/>
                          </a:solidFill>
                          <a:effectLst/>
                          <a:latin typeface="+mn-lt"/>
                        </a:rPr>
                        <a:t>trợ</a:t>
                      </a:r>
                      <a:r>
                        <a:rPr lang="es-ES" sz="1200" dirty="0">
                          <a:solidFill>
                            <a:schemeClr val="tx1"/>
                          </a:solidFill>
                          <a:effectLst/>
                          <a:latin typeface="+mn-lt"/>
                        </a:rPr>
                        <a:t> </a:t>
                      </a:r>
                      <a:r>
                        <a:rPr lang="es-ES" sz="1200" dirty="0" err="1">
                          <a:solidFill>
                            <a:schemeClr val="tx1"/>
                          </a:solidFill>
                          <a:effectLst/>
                          <a:latin typeface="+mn-lt"/>
                        </a:rPr>
                        <a:t>bệnh</a:t>
                      </a:r>
                      <a:r>
                        <a:rPr lang="es-ES" sz="1200" dirty="0">
                          <a:solidFill>
                            <a:schemeClr val="tx1"/>
                          </a:solidFill>
                          <a:effectLst/>
                          <a:latin typeface="+mn-lt"/>
                        </a:rPr>
                        <a:t> </a:t>
                      </a:r>
                      <a:r>
                        <a:rPr lang="es-ES" sz="1200" dirty="0" err="1">
                          <a:solidFill>
                            <a:schemeClr val="tx1"/>
                          </a:solidFill>
                          <a:effectLst/>
                          <a:latin typeface="+mn-lt"/>
                        </a:rPr>
                        <a:t>nhân</a:t>
                      </a:r>
                      <a:r>
                        <a:rPr lang="es-ES" sz="1200" dirty="0">
                          <a:solidFill>
                            <a:schemeClr val="tx1"/>
                          </a:solidFill>
                          <a:effectLst/>
                          <a:latin typeface="+mn-lt"/>
                        </a:rPr>
                        <a:t> </a:t>
                      </a:r>
                      <a:r>
                        <a:rPr lang="es-ES" sz="1200" dirty="0" err="1">
                          <a:solidFill>
                            <a:schemeClr val="tx1"/>
                          </a:solidFill>
                          <a:effectLst/>
                          <a:latin typeface="+mn-lt"/>
                        </a:rPr>
                        <a:t>trong</a:t>
                      </a:r>
                      <a:r>
                        <a:rPr lang="es-ES" sz="1200" dirty="0">
                          <a:solidFill>
                            <a:schemeClr val="tx1"/>
                          </a:solidFill>
                          <a:effectLst/>
                          <a:latin typeface="+mn-lt"/>
                        </a:rPr>
                        <a:t> </a:t>
                      </a:r>
                      <a:r>
                        <a:rPr lang="es-ES" sz="1200" dirty="0" err="1">
                          <a:solidFill>
                            <a:schemeClr val="tx1"/>
                          </a:solidFill>
                          <a:effectLst/>
                          <a:latin typeface="+mn-lt"/>
                        </a:rPr>
                        <a:t>tìm</a:t>
                      </a:r>
                      <a:r>
                        <a:rPr lang="es-ES" sz="1200" dirty="0">
                          <a:solidFill>
                            <a:schemeClr val="tx1"/>
                          </a:solidFill>
                          <a:effectLst/>
                          <a:latin typeface="+mn-lt"/>
                        </a:rPr>
                        <a:t> </a:t>
                      </a:r>
                      <a:r>
                        <a:rPr lang="es-ES" sz="1200" dirty="0" err="1">
                          <a:solidFill>
                            <a:schemeClr val="tx1"/>
                          </a:solidFill>
                          <a:effectLst/>
                          <a:latin typeface="+mn-lt"/>
                        </a:rPr>
                        <a:t>kiếm</a:t>
                      </a:r>
                      <a:r>
                        <a:rPr lang="es-ES" sz="1200" dirty="0">
                          <a:solidFill>
                            <a:schemeClr val="tx1"/>
                          </a:solidFill>
                          <a:effectLst/>
                          <a:latin typeface="+mn-lt"/>
                        </a:rPr>
                        <a:t> </a:t>
                      </a:r>
                      <a:r>
                        <a:rPr lang="es-ES" sz="1200" dirty="0" err="1">
                          <a:solidFill>
                            <a:schemeClr val="tx1"/>
                          </a:solidFill>
                          <a:effectLst/>
                          <a:latin typeface="+mn-lt"/>
                        </a:rPr>
                        <a:t>thông</a:t>
                      </a:r>
                      <a:r>
                        <a:rPr lang="es-ES" sz="1200" dirty="0">
                          <a:solidFill>
                            <a:schemeClr val="tx1"/>
                          </a:solidFill>
                          <a:effectLst/>
                          <a:latin typeface="+mn-lt"/>
                        </a:rPr>
                        <a:t> </a:t>
                      </a:r>
                      <a:r>
                        <a:rPr lang="es-ES" sz="1200" dirty="0" err="1">
                          <a:solidFill>
                            <a:schemeClr val="tx1"/>
                          </a:solidFill>
                          <a:effectLst/>
                          <a:latin typeface="+mn-lt"/>
                        </a:rPr>
                        <a:t>tin</a:t>
                      </a:r>
                      <a:r>
                        <a:rPr lang="es-ES" sz="1200" dirty="0">
                          <a:solidFill>
                            <a:schemeClr val="tx1"/>
                          </a:solidFill>
                          <a:effectLst/>
                          <a:latin typeface="+mn-lt"/>
                        </a:rPr>
                        <a:t>, </a:t>
                      </a:r>
                      <a:r>
                        <a:rPr lang="es-ES" sz="1200" dirty="0" err="1">
                          <a:solidFill>
                            <a:schemeClr val="tx1"/>
                          </a:solidFill>
                          <a:effectLst/>
                          <a:latin typeface="+mn-lt"/>
                        </a:rPr>
                        <a:t>thu</a:t>
                      </a:r>
                      <a:r>
                        <a:rPr lang="es-ES" sz="1200" dirty="0">
                          <a:solidFill>
                            <a:schemeClr val="tx1"/>
                          </a:solidFill>
                          <a:effectLst/>
                          <a:latin typeface="+mn-lt"/>
                        </a:rPr>
                        <a:t> </a:t>
                      </a:r>
                      <a:r>
                        <a:rPr lang="es-ES" sz="1200" dirty="0" err="1">
                          <a:solidFill>
                            <a:schemeClr val="tx1"/>
                          </a:solidFill>
                          <a:effectLst/>
                          <a:latin typeface="+mn-lt"/>
                        </a:rPr>
                        <a:t>viện</a:t>
                      </a:r>
                      <a:r>
                        <a:rPr lang="es-ES" sz="1200" dirty="0">
                          <a:solidFill>
                            <a:schemeClr val="tx1"/>
                          </a:solidFill>
                          <a:effectLst/>
                          <a:latin typeface="+mn-lt"/>
                        </a:rPr>
                        <a:t> </a:t>
                      </a:r>
                      <a:r>
                        <a:rPr lang="es-ES" sz="1200" dirty="0" err="1">
                          <a:solidFill>
                            <a:schemeClr val="tx1"/>
                          </a:solidFill>
                          <a:effectLst/>
                          <a:latin typeface="+mn-lt"/>
                        </a:rPr>
                        <a:t>phí</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t" latinLnBrk="0" hangingPunct="1">
                        <a:lnSpc>
                          <a:spcPct val="100000"/>
                        </a:lnSpc>
                        <a:spcBef>
                          <a:spcPts val="0"/>
                        </a:spcBef>
                        <a:spcAft>
                          <a:spcPts val="1600"/>
                        </a:spcAft>
                        <a:buClrTx/>
                        <a:buSzTx/>
                        <a:buFontTx/>
                        <a:buNone/>
                        <a:tabLst/>
                        <a:defRPr/>
                      </a:pPr>
                      <a:r>
                        <a:rPr lang="es-ES" sz="1200" dirty="0" err="1">
                          <a:solidFill>
                            <a:schemeClr val="tx1"/>
                          </a:solidFill>
                          <a:effectLst/>
                          <a:latin typeface="+mn-lt"/>
                        </a:rPr>
                        <a:t>Đăng</a:t>
                      </a:r>
                      <a:r>
                        <a:rPr lang="es-ES" sz="1200" dirty="0">
                          <a:solidFill>
                            <a:schemeClr val="tx1"/>
                          </a:solidFill>
                          <a:effectLst/>
                          <a:latin typeface="+mn-lt"/>
                        </a:rPr>
                        <a:t> </a:t>
                      </a:r>
                      <a:r>
                        <a:rPr lang="es-ES" sz="1200" dirty="0" err="1">
                          <a:solidFill>
                            <a:schemeClr val="tx1"/>
                          </a:solidFill>
                          <a:effectLst/>
                          <a:latin typeface="+mn-lt"/>
                        </a:rPr>
                        <a:t>nhập</a:t>
                      </a:r>
                      <a:r>
                        <a:rPr lang="es-ES" sz="1200" dirty="0">
                          <a:solidFill>
                            <a:schemeClr val="tx1"/>
                          </a:solidFill>
                          <a:effectLst/>
                          <a:latin typeface="+mn-lt"/>
                        </a:rPr>
                        <a:t>, </a:t>
                      </a:r>
                      <a:r>
                        <a:rPr lang="es-ES" sz="1200" dirty="0" err="1">
                          <a:solidFill>
                            <a:schemeClr val="tx1"/>
                          </a:solidFill>
                          <a:effectLst/>
                          <a:latin typeface="+mn-lt"/>
                        </a:rPr>
                        <a:t>tìm</a:t>
                      </a:r>
                      <a:r>
                        <a:rPr lang="es-ES" sz="1200" dirty="0">
                          <a:solidFill>
                            <a:schemeClr val="tx1"/>
                          </a:solidFill>
                          <a:effectLst/>
                          <a:latin typeface="+mn-lt"/>
                        </a:rPr>
                        <a:t> </a:t>
                      </a:r>
                      <a:r>
                        <a:rPr lang="es-ES" sz="1200" dirty="0" err="1">
                          <a:solidFill>
                            <a:schemeClr val="tx1"/>
                          </a:solidFill>
                          <a:effectLst/>
                          <a:latin typeface="+mn-lt"/>
                        </a:rPr>
                        <a:t>kiếm</a:t>
                      </a:r>
                      <a:r>
                        <a:rPr lang="es-ES" sz="1200" dirty="0">
                          <a:solidFill>
                            <a:schemeClr val="tx1"/>
                          </a:solidFill>
                          <a:effectLst/>
                          <a:latin typeface="+mn-lt"/>
                        </a:rPr>
                        <a:t>, </a:t>
                      </a:r>
                      <a:r>
                        <a:rPr lang="es-ES" sz="1200" dirty="0" err="1">
                          <a:solidFill>
                            <a:schemeClr val="tx1"/>
                          </a:solidFill>
                          <a:effectLst/>
                          <a:latin typeface="+mn-lt"/>
                        </a:rPr>
                        <a:t>quản</a:t>
                      </a:r>
                      <a:r>
                        <a:rPr lang="es-ES" sz="1200" dirty="0">
                          <a:solidFill>
                            <a:schemeClr val="tx1"/>
                          </a:solidFill>
                          <a:effectLst/>
                          <a:latin typeface="+mn-lt"/>
                        </a:rPr>
                        <a:t> </a:t>
                      </a:r>
                      <a:r>
                        <a:rPr lang="es-ES" sz="1200" dirty="0" err="1">
                          <a:solidFill>
                            <a:schemeClr val="tx1"/>
                          </a:solidFill>
                          <a:effectLst/>
                          <a:latin typeface="+mn-lt"/>
                        </a:rPr>
                        <a:t>lý</a:t>
                      </a:r>
                      <a:r>
                        <a:rPr lang="es-ES" sz="1200" dirty="0">
                          <a:solidFill>
                            <a:schemeClr val="tx1"/>
                          </a:solidFill>
                          <a:effectLst/>
                          <a:latin typeface="+mn-lt"/>
                        </a:rPr>
                        <a:t> </a:t>
                      </a:r>
                      <a:r>
                        <a:rPr lang="es-ES" sz="1200" dirty="0" err="1">
                          <a:solidFill>
                            <a:schemeClr val="tx1"/>
                          </a:solidFill>
                          <a:effectLst/>
                          <a:latin typeface="+mn-lt"/>
                        </a:rPr>
                        <a:t>nhập</a:t>
                      </a:r>
                      <a:r>
                        <a:rPr lang="es-ES" sz="1200" dirty="0">
                          <a:solidFill>
                            <a:schemeClr val="tx1"/>
                          </a:solidFill>
                          <a:effectLst/>
                          <a:latin typeface="+mn-lt"/>
                        </a:rPr>
                        <a:t>/</a:t>
                      </a:r>
                      <a:r>
                        <a:rPr lang="es-ES" sz="1200" dirty="0" err="1">
                          <a:solidFill>
                            <a:schemeClr val="tx1"/>
                          </a:solidFill>
                          <a:effectLst/>
                          <a:latin typeface="+mn-lt"/>
                        </a:rPr>
                        <a:t>xuất</a:t>
                      </a:r>
                      <a:r>
                        <a:rPr lang="es-ES" sz="1200" dirty="0">
                          <a:solidFill>
                            <a:schemeClr val="tx1"/>
                          </a:solidFill>
                          <a:effectLst/>
                          <a:latin typeface="+mn-lt"/>
                        </a:rPr>
                        <a:t> </a:t>
                      </a:r>
                      <a:r>
                        <a:rPr lang="es-ES" sz="1200" dirty="0" err="1">
                          <a:solidFill>
                            <a:schemeClr val="tx1"/>
                          </a:solidFill>
                          <a:effectLst/>
                          <a:latin typeface="+mn-lt"/>
                        </a:rPr>
                        <a:t>viện</a:t>
                      </a:r>
                      <a:r>
                        <a:rPr lang="es-ES" sz="1200" dirty="0">
                          <a:solidFill>
                            <a:schemeClr val="tx1"/>
                          </a:solidFill>
                          <a:effectLst/>
                          <a:latin typeface="+mn-lt"/>
                        </a:rPr>
                        <a:t>, </a:t>
                      </a:r>
                      <a:r>
                        <a:rPr lang="es-ES" sz="1200" dirty="0" err="1">
                          <a:solidFill>
                            <a:schemeClr val="tx1"/>
                          </a:solidFill>
                          <a:effectLst/>
                          <a:latin typeface="+mn-lt"/>
                        </a:rPr>
                        <a:t>quản</a:t>
                      </a:r>
                      <a:r>
                        <a:rPr lang="es-ES" sz="1200" dirty="0">
                          <a:solidFill>
                            <a:schemeClr val="tx1"/>
                          </a:solidFill>
                          <a:effectLst/>
                          <a:latin typeface="+mn-lt"/>
                        </a:rPr>
                        <a:t> </a:t>
                      </a:r>
                      <a:r>
                        <a:rPr lang="es-ES" sz="1200" dirty="0" err="1">
                          <a:solidFill>
                            <a:schemeClr val="tx1"/>
                          </a:solidFill>
                          <a:effectLst/>
                          <a:latin typeface="+mn-lt"/>
                        </a:rPr>
                        <a:t>lý</a:t>
                      </a:r>
                      <a:r>
                        <a:rPr lang="es-ES" sz="1200" dirty="0">
                          <a:solidFill>
                            <a:schemeClr val="tx1"/>
                          </a:solidFill>
                          <a:effectLst/>
                          <a:latin typeface="+mn-lt"/>
                        </a:rPr>
                        <a:t> </a:t>
                      </a:r>
                      <a:r>
                        <a:rPr lang="es-ES" sz="1200" dirty="0" err="1">
                          <a:solidFill>
                            <a:schemeClr val="tx1"/>
                          </a:solidFill>
                          <a:effectLst/>
                          <a:latin typeface="+mn-lt"/>
                        </a:rPr>
                        <a:t>giường</a:t>
                      </a:r>
                      <a:r>
                        <a:rPr lang="es-ES" sz="1200" dirty="0">
                          <a:solidFill>
                            <a:schemeClr val="tx1"/>
                          </a:solidFill>
                          <a:effectLst/>
                          <a:latin typeface="+mn-lt"/>
                        </a:rPr>
                        <a:t> </a:t>
                      </a:r>
                      <a:r>
                        <a:rPr lang="es-ES" sz="1200" dirty="0" err="1">
                          <a:solidFill>
                            <a:schemeClr val="tx1"/>
                          </a:solidFill>
                          <a:effectLst/>
                          <a:latin typeface="+mn-lt"/>
                        </a:rPr>
                        <a:t>bệnh</a:t>
                      </a:r>
                      <a:r>
                        <a:rPr lang="es-ES" sz="1200" dirty="0">
                          <a:solidFill>
                            <a:schemeClr val="tx1"/>
                          </a:solidFill>
                          <a:effectLst/>
                          <a:latin typeface="+mn-lt"/>
                        </a:rPr>
                        <a:t>, </a:t>
                      </a:r>
                      <a:r>
                        <a:rPr lang="es-ES" sz="1200" dirty="0" err="1">
                          <a:solidFill>
                            <a:schemeClr val="tx1"/>
                          </a:solidFill>
                          <a:effectLst/>
                          <a:latin typeface="+mn-lt"/>
                        </a:rPr>
                        <a:t>quản</a:t>
                      </a:r>
                      <a:r>
                        <a:rPr lang="es-ES" sz="1200" dirty="0">
                          <a:solidFill>
                            <a:schemeClr val="tx1"/>
                          </a:solidFill>
                          <a:effectLst/>
                          <a:latin typeface="+mn-lt"/>
                        </a:rPr>
                        <a:t> </a:t>
                      </a:r>
                      <a:r>
                        <a:rPr lang="es-ES" sz="1200" dirty="0" err="1">
                          <a:solidFill>
                            <a:schemeClr val="tx1"/>
                          </a:solidFill>
                          <a:effectLst/>
                          <a:latin typeface="+mn-lt"/>
                        </a:rPr>
                        <a:t>lý</a:t>
                      </a:r>
                      <a:r>
                        <a:rPr lang="es-ES" sz="1200" dirty="0">
                          <a:solidFill>
                            <a:schemeClr val="tx1"/>
                          </a:solidFill>
                          <a:effectLst/>
                          <a:latin typeface="+mn-lt"/>
                        </a:rPr>
                        <a:t> </a:t>
                      </a:r>
                      <a:r>
                        <a:rPr lang="es-ES" sz="1200" dirty="0" err="1">
                          <a:solidFill>
                            <a:schemeClr val="tx1"/>
                          </a:solidFill>
                          <a:effectLst/>
                          <a:latin typeface="+mn-lt"/>
                        </a:rPr>
                        <a:t>thanh</a:t>
                      </a:r>
                      <a:r>
                        <a:rPr lang="es-ES" sz="1200" dirty="0">
                          <a:solidFill>
                            <a:schemeClr val="tx1"/>
                          </a:solidFill>
                          <a:effectLst/>
                          <a:latin typeface="+mn-lt"/>
                        </a:rPr>
                        <a:t> </a:t>
                      </a:r>
                      <a:r>
                        <a:rPr lang="es-ES" sz="1200" dirty="0" err="1">
                          <a:solidFill>
                            <a:schemeClr val="tx1"/>
                          </a:solidFill>
                          <a:effectLst/>
                          <a:latin typeface="+mn-lt"/>
                        </a:rPr>
                        <a:t>toán</a:t>
                      </a:r>
                      <a:r>
                        <a:rPr lang="es-ES" sz="1200" dirty="0">
                          <a:solidFill>
                            <a:schemeClr val="tx1"/>
                          </a:solidFill>
                          <a:effectLst/>
                          <a:latin typeface="+mn-lt"/>
                        </a:rPr>
                        <a:t>, </a:t>
                      </a:r>
                      <a:r>
                        <a:rPr lang="es-ES" sz="1200" dirty="0" err="1">
                          <a:solidFill>
                            <a:schemeClr val="tx1"/>
                          </a:solidFill>
                          <a:effectLst/>
                          <a:latin typeface="+mn-lt"/>
                        </a:rPr>
                        <a:t>quản</a:t>
                      </a:r>
                      <a:r>
                        <a:rPr lang="es-ES" sz="1200" dirty="0">
                          <a:solidFill>
                            <a:schemeClr val="tx1"/>
                          </a:solidFill>
                          <a:effectLst/>
                          <a:latin typeface="+mn-lt"/>
                        </a:rPr>
                        <a:t> </a:t>
                      </a:r>
                      <a:r>
                        <a:rPr lang="es-ES" sz="1200" dirty="0" err="1">
                          <a:solidFill>
                            <a:schemeClr val="tx1"/>
                          </a:solidFill>
                          <a:effectLst/>
                          <a:latin typeface="+mn-lt"/>
                        </a:rPr>
                        <a:t>lý</a:t>
                      </a:r>
                      <a:r>
                        <a:rPr lang="es-ES" sz="1200" dirty="0">
                          <a:solidFill>
                            <a:schemeClr val="tx1"/>
                          </a:solidFill>
                          <a:effectLst/>
                          <a:latin typeface="+mn-lt"/>
                        </a:rPr>
                        <a:t> </a:t>
                      </a:r>
                      <a:r>
                        <a:rPr lang="es-ES" sz="1200" dirty="0" err="1">
                          <a:solidFill>
                            <a:schemeClr val="tx1"/>
                          </a:solidFill>
                          <a:effectLst/>
                          <a:latin typeface="+mn-lt"/>
                        </a:rPr>
                        <a:t>bệnh</a:t>
                      </a:r>
                      <a:r>
                        <a:rPr lang="es-ES" sz="1200" dirty="0">
                          <a:solidFill>
                            <a:schemeClr val="tx1"/>
                          </a:solidFill>
                          <a:effectLst/>
                          <a:latin typeface="+mn-lt"/>
                        </a:rPr>
                        <a:t> </a:t>
                      </a:r>
                      <a:r>
                        <a:rPr lang="es-ES" sz="1200" dirty="0" err="1">
                          <a:solidFill>
                            <a:schemeClr val="tx1"/>
                          </a:solidFill>
                          <a:effectLst/>
                          <a:latin typeface="+mn-lt"/>
                        </a:rPr>
                        <a:t>nhân</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2870336"/>
                  </a:ext>
                </a:extLst>
              </a:tr>
              <a:tr h="665132">
                <a:tc>
                  <a:txBody>
                    <a:bodyPr/>
                    <a:lstStyle/>
                    <a:p>
                      <a:pPr algn="ctr" rtl="0" fontAlgn="t">
                        <a:spcBef>
                          <a:spcPts val="0"/>
                        </a:spcBef>
                        <a:spcAft>
                          <a:spcPts val="0"/>
                        </a:spcAft>
                      </a:pPr>
                      <a:r>
                        <a:rPr lang="es-ES" sz="1200" dirty="0">
                          <a:solidFill>
                            <a:schemeClr val="tx1"/>
                          </a:solidFill>
                          <a:effectLst/>
                          <a:latin typeface="+mj-lt"/>
                        </a:rPr>
                        <a:t>3</a:t>
                      </a:r>
                    </a:p>
                  </a:txBody>
                  <a:tcPr marL="76200" marR="76200" marT="76200" marB="76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rtl="0" fontAlgn="t">
                        <a:spcBef>
                          <a:spcPts val="0"/>
                        </a:spcBef>
                        <a:spcAft>
                          <a:spcPts val="1600"/>
                        </a:spcAft>
                      </a:pPr>
                      <a:r>
                        <a:rPr lang="es-ES" sz="1200" dirty="0" err="1">
                          <a:solidFill>
                            <a:schemeClr val="tx1"/>
                          </a:solidFill>
                          <a:effectLst/>
                          <a:latin typeface="+mn-lt"/>
                        </a:rPr>
                        <a:t>Bác</a:t>
                      </a:r>
                      <a:r>
                        <a:rPr lang="es-ES" sz="1200" dirty="0">
                          <a:solidFill>
                            <a:schemeClr val="tx1"/>
                          </a:solidFill>
                          <a:effectLst/>
                          <a:latin typeface="+mn-lt"/>
                        </a:rPr>
                        <a:t> </a:t>
                      </a:r>
                      <a:r>
                        <a:rPr lang="es-ES" sz="1200" dirty="0" err="1">
                          <a:solidFill>
                            <a:schemeClr val="tx1"/>
                          </a:solidFill>
                          <a:effectLst/>
                          <a:latin typeface="+mn-lt"/>
                        </a:rPr>
                        <a:t>sĩ</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t" latinLnBrk="0" hangingPunct="1">
                        <a:lnSpc>
                          <a:spcPct val="100000"/>
                        </a:lnSpc>
                        <a:spcBef>
                          <a:spcPts val="0"/>
                        </a:spcBef>
                        <a:spcAft>
                          <a:spcPts val="1600"/>
                        </a:spcAft>
                        <a:buClrTx/>
                        <a:buSzTx/>
                        <a:buFontTx/>
                        <a:buNone/>
                        <a:tabLst/>
                        <a:defRPr/>
                      </a:pPr>
                      <a:r>
                        <a:rPr lang="vi-VN" sz="1200" b="0" i="0" u="none" strike="noStrike" kern="1200" dirty="0">
                          <a:solidFill>
                            <a:schemeClr val="tx1"/>
                          </a:solidFill>
                          <a:effectLst/>
                          <a:latin typeface="+mn-lt"/>
                          <a:ea typeface="+mn-ea"/>
                          <a:cs typeface="+mn-cs"/>
                        </a:rPr>
                        <a:t>Là đối tượng trực tiếp khám bệnh, kê đơn cho bệnh nhân. Ngoài ra còn nhập thông tin khám bệnh vào hệ thống</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t">
                        <a:spcBef>
                          <a:spcPts val="0"/>
                        </a:spcBef>
                        <a:spcAft>
                          <a:spcPts val="1600"/>
                        </a:spcAft>
                      </a:pPr>
                      <a:r>
                        <a:rPr lang="es-ES" sz="1200" dirty="0" err="1">
                          <a:solidFill>
                            <a:schemeClr val="tx1"/>
                          </a:solidFill>
                          <a:effectLst/>
                          <a:latin typeface="+mn-lt"/>
                        </a:rPr>
                        <a:t>Đăng</a:t>
                      </a:r>
                      <a:r>
                        <a:rPr lang="es-ES" sz="1200" dirty="0">
                          <a:solidFill>
                            <a:schemeClr val="tx1"/>
                          </a:solidFill>
                          <a:effectLst/>
                          <a:latin typeface="+mn-lt"/>
                        </a:rPr>
                        <a:t> </a:t>
                      </a:r>
                      <a:r>
                        <a:rPr lang="es-ES" sz="1200" dirty="0" err="1">
                          <a:solidFill>
                            <a:schemeClr val="tx1"/>
                          </a:solidFill>
                          <a:effectLst/>
                          <a:latin typeface="+mn-lt"/>
                        </a:rPr>
                        <a:t>nhập</a:t>
                      </a:r>
                      <a:r>
                        <a:rPr lang="es-ES" sz="1200" dirty="0">
                          <a:solidFill>
                            <a:schemeClr val="tx1"/>
                          </a:solidFill>
                          <a:effectLst/>
                          <a:latin typeface="+mn-lt"/>
                        </a:rPr>
                        <a:t>, </a:t>
                      </a:r>
                      <a:r>
                        <a:rPr lang="es-ES" sz="1200" dirty="0" err="1">
                          <a:solidFill>
                            <a:schemeClr val="tx1"/>
                          </a:solidFill>
                          <a:effectLst/>
                          <a:latin typeface="+mn-lt"/>
                        </a:rPr>
                        <a:t>khám</a:t>
                      </a:r>
                      <a:r>
                        <a:rPr lang="es-ES" sz="1200" dirty="0">
                          <a:solidFill>
                            <a:schemeClr val="tx1"/>
                          </a:solidFill>
                          <a:effectLst/>
                          <a:latin typeface="+mn-lt"/>
                        </a:rPr>
                        <a:t> </a:t>
                      </a:r>
                      <a:r>
                        <a:rPr lang="es-ES" sz="1200" dirty="0" err="1">
                          <a:solidFill>
                            <a:schemeClr val="tx1"/>
                          </a:solidFill>
                          <a:effectLst/>
                          <a:latin typeface="+mn-lt"/>
                        </a:rPr>
                        <a:t>bệnh</a:t>
                      </a:r>
                      <a:r>
                        <a:rPr lang="es-ES" sz="1200" dirty="0">
                          <a:solidFill>
                            <a:schemeClr val="tx1"/>
                          </a:solidFill>
                          <a:effectLst/>
                          <a:latin typeface="+mn-lt"/>
                        </a:rPr>
                        <a:t>, </a:t>
                      </a:r>
                      <a:r>
                        <a:rPr lang="es-ES" sz="1200" dirty="0" err="1">
                          <a:solidFill>
                            <a:schemeClr val="tx1"/>
                          </a:solidFill>
                          <a:effectLst/>
                          <a:latin typeface="+mn-lt"/>
                        </a:rPr>
                        <a:t>kê</a:t>
                      </a:r>
                      <a:r>
                        <a:rPr lang="es-ES" sz="1200" dirty="0">
                          <a:solidFill>
                            <a:schemeClr val="tx1"/>
                          </a:solidFill>
                          <a:effectLst/>
                          <a:latin typeface="+mn-lt"/>
                        </a:rPr>
                        <a:t> </a:t>
                      </a:r>
                      <a:r>
                        <a:rPr lang="es-ES" sz="1200" dirty="0" err="1">
                          <a:solidFill>
                            <a:schemeClr val="tx1"/>
                          </a:solidFill>
                          <a:effectLst/>
                          <a:latin typeface="+mn-lt"/>
                        </a:rPr>
                        <a:t>đơn</a:t>
                      </a:r>
                      <a:r>
                        <a:rPr lang="es-ES" sz="1200" dirty="0">
                          <a:solidFill>
                            <a:schemeClr val="tx1"/>
                          </a:solidFill>
                          <a:effectLst/>
                          <a:latin typeface="+mn-lt"/>
                        </a:rPr>
                        <a:t> </a:t>
                      </a:r>
                      <a:r>
                        <a:rPr lang="es-ES" sz="1200" dirty="0" err="1">
                          <a:solidFill>
                            <a:schemeClr val="tx1"/>
                          </a:solidFill>
                          <a:effectLst/>
                          <a:latin typeface="+mn-lt"/>
                        </a:rPr>
                        <a:t>thuốc</a:t>
                      </a:r>
                      <a:r>
                        <a:rPr lang="es-ES" sz="1200" dirty="0">
                          <a:solidFill>
                            <a:schemeClr val="tx1"/>
                          </a:solidFill>
                          <a:effectLst/>
                          <a:latin typeface="+mn-lt"/>
                        </a:rPr>
                        <a:t>, </a:t>
                      </a:r>
                      <a:r>
                        <a:rPr lang="es-ES" sz="1200" dirty="0" err="1">
                          <a:solidFill>
                            <a:schemeClr val="tx1"/>
                          </a:solidFill>
                          <a:effectLst/>
                          <a:latin typeface="+mn-lt"/>
                        </a:rPr>
                        <a:t>quản</a:t>
                      </a:r>
                      <a:r>
                        <a:rPr lang="es-ES" sz="1200" dirty="0">
                          <a:solidFill>
                            <a:schemeClr val="tx1"/>
                          </a:solidFill>
                          <a:effectLst/>
                          <a:latin typeface="+mn-lt"/>
                        </a:rPr>
                        <a:t> </a:t>
                      </a:r>
                      <a:r>
                        <a:rPr lang="es-ES" sz="1200" dirty="0" err="1">
                          <a:solidFill>
                            <a:schemeClr val="tx1"/>
                          </a:solidFill>
                          <a:effectLst/>
                          <a:latin typeface="+mn-lt"/>
                        </a:rPr>
                        <a:t>lý</a:t>
                      </a:r>
                      <a:r>
                        <a:rPr lang="es-ES" sz="1200" dirty="0">
                          <a:solidFill>
                            <a:schemeClr val="tx1"/>
                          </a:solidFill>
                          <a:effectLst/>
                          <a:latin typeface="+mn-lt"/>
                        </a:rPr>
                        <a:t> </a:t>
                      </a:r>
                      <a:r>
                        <a:rPr lang="es-ES" sz="1200" dirty="0" err="1">
                          <a:solidFill>
                            <a:schemeClr val="tx1"/>
                          </a:solidFill>
                          <a:effectLst/>
                          <a:latin typeface="+mn-lt"/>
                        </a:rPr>
                        <a:t>bệnh</a:t>
                      </a:r>
                      <a:r>
                        <a:rPr lang="es-ES" sz="1200" dirty="0">
                          <a:solidFill>
                            <a:schemeClr val="tx1"/>
                          </a:solidFill>
                          <a:effectLst/>
                          <a:latin typeface="+mn-lt"/>
                        </a:rPr>
                        <a:t> </a:t>
                      </a:r>
                      <a:r>
                        <a:rPr lang="es-ES" sz="1200" dirty="0" err="1">
                          <a:solidFill>
                            <a:schemeClr val="tx1"/>
                          </a:solidFill>
                          <a:effectLst/>
                          <a:latin typeface="+mn-lt"/>
                        </a:rPr>
                        <a:t>nhân</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0884011"/>
                  </a:ext>
                </a:extLst>
              </a:tr>
              <a:tr h="665132">
                <a:tc>
                  <a:txBody>
                    <a:bodyPr/>
                    <a:lstStyle/>
                    <a:p>
                      <a:pPr algn="ctr" rtl="0" fontAlgn="t">
                        <a:spcBef>
                          <a:spcPts val="0"/>
                        </a:spcBef>
                        <a:spcAft>
                          <a:spcPts val="0"/>
                        </a:spcAft>
                      </a:pPr>
                      <a:r>
                        <a:rPr lang="es-ES" sz="1200" dirty="0">
                          <a:solidFill>
                            <a:schemeClr val="tx1"/>
                          </a:solidFill>
                          <a:effectLst/>
                          <a:latin typeface="+mj-lt"/>
                        </a:rPr>
                        <a:t>4</a:t>
                      </a:r>
                    </a:p>
                  </a:txBody>
                  <a:tcPr marL="76200" marR="76200" marT="76200" marB="76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rtl="0" fontAlgn="t">
                        <a:spcBef>
                          <a:spcPts val="0"/>
                        </a:spcBef>
                        <a:spcAft>
                          <a:spcPts val="0"/>
                        </a:spcAft>
                      </a:pPr>
                      <a:r>
                        <a:rPr lang="es-ES" sz="1200" dirty="0" err="1">
                          <a:solidFill>
                            <a:schemeClr val="tx1"/>
                          </a:solidFill>
                          <a:effectLst/>
                          <a:latin typeface="+mn-lt"/>
                        </a:rPr>
                        <a:t>Người</a:t>
                      </a:r>
                      <a:r>
                        <a:rPr lang="es-ES" sz="1200" dirty="0">
                          <a:solidFill>
                            <a:schemeClr val="tx1"/>
                          </a:solidFill>
                          <a:effectLst/>
                          <a:latin typeface="+mn-lt"/>
                        </a:rPr>
                        <a:t> </a:t>
                      </a:r>
                      <a:r>
                        <a:rPr lang="es-ES" sz="1200" dirty="0" err="1">
                          <a:solidFill>
                            <a:schemeClr val="tx1"/>
                          </a:solidFill>
                          <a:effectLst/>
                          <a:latin typeface="+mn-lt"/>
                        </a:rPr>
                        <a:t>quản</a:t>
                      </a:r>
                      <a:r>
                        <a:rPr lang="es-ES" sz="1200" dirty="0">
                          <a:solidFill>
                            <a:schemeClr val="tx1"/>
                          </a:solidFill>
                          <a:effectLst/>
                          <a:latin typeface="+mn-lt"/>
                        </a:rPr>
                        <a:t> </a:t>
                      </a:r>
                      <a:r>
                        <a:rPr lang="es-ES" sz="1200" dirty="0" err="1">
                          <a:solidFill>
                            <a:schemeClr val="tx1"/>
                          </a:solidFill>
                          <a:effectLst/>
                          <a:latin typeface="+mn-lt"/>
                        </a:rPr>
                        <a:t>lý</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vi-VN" sz="1200" b="0" i="0" u="none" strike="noStrike" kern="1200" dirty="0">
                          <a:solidFill>
                            <a:schemeClr val="tx1"/>
                          </a:solidFill>
                          <a:effectLst/>
                          <a:latin typeface="+mn-lt"/>
                          <a:ea typeface="+mn-ea"/>
                          <a:cs typeface="+mn-cs"/>
                        </a:rPr>
                        <a:t>Là đối tượng thao tác trực tiếp với hệ thống để cung cấp thông tin trả lại cho người dùng đăng nhập</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s-ES" sz="1200" dirty="0" err="1">
                          <a:solidFill>
                            <a:schemeClr val="tx1"/>
                          </a:solidFill>
                          <a:effectLst/>
                          <a:latin typeface="+mn-lt"/>
                        </a:rPr>
                        <a:t>Đăng</a:t>
                      </a:r>
                      <a:r>
                        <a:rPr lang="es-ES" sz="1200" dirty="0">
                          <a:solidFill>
                            <a:schemeClr val="tx1"/>
                          </a:solidFill>
                          <a:effectLst/>
                          <a:latin typeface="+mn-lt"/>
                        </a:rPr>
                        <a:t> </a:t>
                      </a:r>
                      <a:r>
                        <a:rPr lang="es-ES" sz="1200" dirty="0" err="1">
                          <a:solidFill>
                            <a:schemeClr val="tx1"/>
                          </a:solidFill>
                          <a:effectLst/>
                          <a:latin typeface="+mn-lt"/>
                        </a:rPr>
                        <a:t>nhập</a:t>
                      </a:r>
                      <a:r>
                        <a:rPr lang="es-ES" sz="1200" dirty="0">
                          <a:solidFill>
                            <a:schemeClr val="tx1"/>
                          </a:solidFill>
                          <a:effectLst/>
                          <a:latin typeface="+mn-lt"/>
                        </a:rPr>
                        <a:t>, </a:t>
                      </a:r>
                      <a:r>
                        <a:rPr lang="es-ES" sz="1200" dirty="0" err="1">
                          <a:solidFill>
                            <a:schemeClr val="tx1"/>
                          </a:solidFill>
                          <a:effectLst/>
                          <a:latin typeface="+mn-lt"/>
                        </a:rPr>
                        <a:t>quản</a:t>
                      </a:r>
                      <a:r>
                        <a:rPr lang="es-ES" sz="1200" dirty="0">
                          <a:solidFill>
                            <a:schemeClr val="tx1"/>
                          </a:solidFill>
                          <a:effectLst/>
                          <a:latin typeface="+mn-lt"/>
                        </a:rPr>
                        <a:t> </a:t>
                      </a:r>
                      <a:r>
                        <a:rPr lang="es-ES" sz="1200" dirty="0" err="1">
                          <a:solidFill>
                            <a:schemeClr val="tx1"/>
                          </a:solidFill>
                          <a:effectLst/>
                          <a:latin typeface="+mn-lt"/>
                        </a:rPr>
                        <a:t>lý</a:t>
                      </a:r>
                      <a:r>
                        <a:rPr lang="es-ES" sz="1200" dirty="0">
                          <a:solidFill>
                            <a:schemeClr val="tx1"/>
                          </a:solidFill>
                          <a:effectLst/>
                          <a:latin typeface="+mn-lt"/>
                        </a:rPr>
                        <a:t> </a:t>
                      </a:r>
                      <a:r>
                        <a:rPr lang="es-ES" sz="1200" dirty="0" err="1">
                          <a:solidFill>
                            <a:schemeClr val="tx1"/>
                          </a:solidFill>
                          <a:effectLst/>
                          <a:latin typeface="+mn-lt"/>
                        </a:rPr>
                        <a:t>nhân</a:t>
                      </a:r>
                      <a:r>
                        <a:rPr lang="es-ES" sz="1200" dirty="0">
                          <a:solidFill>
                            <a:schemeClr val="tx1"/>
                          </a:solidFill>
                          <a:effectLst/>
                          <a:latin typeface="+mn-lt"/>
                        </a:rPr>
                        <a:t> </a:t>
                      </a:r>
                      <a:r>
                        <a:rPr lang="es-ES" sz="1200" dirty="0" err="1">
                          <a:solidFill>
                            <a:schemeClr val="tx1"/>
                          </a:solidFill>
                          <a:effectLst/>
                          <a:latin typeface="+mn-lt"/>
                        </a:rPr>
                        <a:t>viên</a:t>
                      </a:r>
                      <a:r>
                        <a:rPr lang="es-ES" sz="1200" dirty="0">
                          <a:solidFill>
                            <a:schemeClr val="tx1"/>
                          </a:solidFill>
                          <a:effectLst/>
                          <a:latin typeface="+mn-lt"/>
                        </a:rPr>
                        <a:t>, </a:t>
                      </a:r>
                      <a:r>
                        <a:rPr lang="es-ES" sz="1200" dirty="0" err="1">
                          <a:solidFill>
                            <a:schemeClr val="tx1"/>
                          </a:solidFill>
                          <a:effectLst/>
                          <a:latin typeface="+mn-lt"/>
                        </a:rPr>
                        <a:t>tổng</a:t>
                      </a:r>
                      <a:r>
                        <a:rPr lang="es-ES" sz="1200" dirty="0">
                          <a:solidFill>
                            <a:schemeClr val="tx1"/>
                          </a:solidFill>
                          <a:effectLst/>
                          <a:latin typeface="+mn-lt"/>
                        </a:rPr>
                        <a:t> </a:t>
                      </a:r>
                      <a:r>
                        <a:rPr lang="es-ES" sz="1200" dirty="0" err="1">
                          <a:solidFill>
                            <a:schemeClr val="tx1"/>
                          </a:solidFill>
                          <a:effectLst/>
                          <a:latin typeface="+mn-lt"/>
                        </a:rPr>
                        <a:t>hợp</a:t>
                      </a:r>
                      <a:r>
                        <a:rPr lang="es-ES" sz="1200" dirty="0">
                          <a:solidFill>
                            <a:schemeClr val="tx1"/>
                          </a:solidFill>
                          <a:effectLst/>
                          <a:latin typeface="+mn-lt"/>
                        </a:rPr>
                        <a:t> </a:t>
                      </a:r>
                      <a:r>
                        <a:rPr lang="es-ES" sz="1200" dirty="0" err="1">
                          <a:solidFill>
                            <a:schemeClr val="tx1"/>
                          </a:solidFill>
                          <a:effectLst/>
                          <a:latin typeface="+mn-lt"/>
                        </a:rPr>
                        <a:t>thống</a:t>
                      </a:r>
                      <a:r>
                        <a:rPr lang="es-ES" sz="1200" dirty="0">
                          <a:solidFill>
                            <a:schemeClr val="tx1"/>
                          </a:solidFill>
                          <a:effectLst/>
                          <a:latin typeface="+mn-lt"/>
                        </a:rPr>
                        <a:t> </a:t>
                      </a:r>
                      <a:r>
                        <a:rPr lang="es-ES" sz="1200" dirty="0" err="1">
                          <a:solidFill>
                            <a:schemeClr val="tx1"/>
                          </a:solidFill>
                          <a:effectLst/>
                          <a:latin typeface="+mn-lt"/>
                        </a:rPr>
                        <a:t>kê</a:t>
                      </a:r>
                      <a:r>
                        <a:rPr lang="es-ES" sz="1200" dirty="0">
                          <a:solidFill>
                            <a:schemeClr val="tx1"/>
                          </a:solidFill>
                          <a:effectLst/>
                          <a:latin typeface="+mn-lt"/>
                        </a:rPr>
                        <a:t> </a:t>
                      </a:r>
                      <a:r>
                        <a:rPr lang="es-ES" sz="1200" dirty="0" err="1">
                          <a:solidFill>
                            <a:schemeClr val="tx1"/>
                          </a:solidFill>
                          <a:effectLst/>
                          <a:latin typeface="+mn-lt"/>
                        </a:rPr>
                        <a:t>báo</a:t>
                      </a:r>
                      <a:r>
                        <a:rPr lang="es-ES" sz="1200" dirty="0">
                          <a:solidFill>
                            <a:schemeClr val="tx1"/>
                          </a:solidFill>
                          <a:effectLst/>
                          <a:latin typeface="+mn-lt"/>
                        </a:rPr>
                        <a:t> </a:t>
                      </a:r>
                      <a:r>
                        <a:rPr lang="es-ES" sz="1200" dirty="0" err="1">
                          <a:solidFill>
                            <a:schemeClr val="tx1"/>
                          </a:solidFill>
                          <a:effectLst/>
                          <a:latin typeface="+mn-lt"/>
                        </a:rPr>
                        <a:t>cáo</a:t>
                      </a:r>
                      <a:r>
                        <a:rPr lang="es-ES" sz="1200" dirty="0">
                          <a:solidFill>
                            <a:schemeClr val="tx1"/>
                          </a:solidFill>
                          <a:effectLst/>
                          <a:latin typeface="+mn-lt"/>
                        </a:rPr>
                        <a:t>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7989172"/>
                  </a:ext>
                </a:extLst>
              </a:tr>
            </a:tbl>
          </a:graphicData>
        </a:graphic>
      </p:graphicFrame>
    </p:spTree>
    <p:extLst>
      <p:ext uri="{BB962C8B-B14F-4D97-AF65-F5344CB8AC3E}">
        <p14:creationId xmlns:p14="http://schemas.microsoft.com/office/powerpoint/2010/main" val="107035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7" name="TextBox 6">
            <a:extLst>
              <a:ext uri="{FF2B5EF4-FFF2-40B4-BE49-F238E27FC236}">
                <a16:creationId xmlns:a16="http://schemas.microsoft.com/office/drawing/2014/main" id="{63A25481-DF41-960F-128A-A7EBC53B65C3}"/>
              </a:ext>
            </a:extLst>
          </p:cNvPr>
          <p:cNvSpPr txBox="1"/>
          <p:nvPr/>
        </p:nvSpPr>
        <p:spPr>
          <a:xfrm>
            <a:off x="517921" y="605861"/>
            <a:ext cx="1903085" cy="338554"/>
          </a:xfrm>
          <a:prstGeom prst="rect">
            <a:avLst/>
          </a:prstGeom>
          <a:noFill/>
        </p:spPr>
        <p:txBody>
          <a:bodyPr wrap="none" rtlCol="0">
            <a:spAutoFit/>
          </a:bodyPr>
          <a:lstStyle/>
          <a:p>
            <a:r>
              <a:rPr lang="en-US" sz="1600" dirty="0"/>
              <a:t>2.2 </a:t>
            </a:r>
            <a:r>
              <a:rPr lang="en-US" sz="1600" dirty="0" err="1"/>
              <a:t>Biểu</a:t>
            </a:r>
            <a:r>
              <a:rPr lang="en-US" sz="1600" dirty="0"/>
              <a:t> </a:t>
            </a:r>
            <a:r>
              <a:rPr lang="en-US" sz="1600" dirty="0" err="1"/>
              <a:t>đồ</a:t>
            </a:r>
            <a:r>
              <a:rPr lang="en-US" sz="1600" dirty="0"/>
              <a:t> </a:t>
            </a:r>
            <a:r>
              <a:rPr lang="en-US" sz="1600" dirty="0" err="1"/>
              <a:t>UseCase</a:t>
            </a:r>
            <a:endParaRPr lang="en-US" sz="1600"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2244525" cy="338554"/>
          </a:xfrm>
          <a:prstGeom prst="rect">
            <a:avLst/>
          </a:prstGeom>
          <a:noFill/>
        </p:spPr>
        <p:txBody>
          <a:bodyPr wrap="none" rtlCol="0">
            <a:spAutoFit/>
          </a:bodyPr>
          <a:lstStyle/>
          <a:p>
            <a:r>
              <a:rPr lang="en-US" sz="1600" dirty="0"/>
              <a:t>2.2.1 </a:t>
            </a:r>
            <a:r>
              <a:rPr lang="en-US" sz="1600" dirty="0" err="1"/>
              <a:t>UseCase</a:t>
            </a:r>
            <a:r>
              <a:rPr lang="en-US" sz="1600" dirty="0"/>
              <a:t> </a:t>
            </a:r>
            <a:r>
              <a:rPr lang="en-US" sz="1600" dirty="0" err="1"/>
              <a:t>tổng</a:t>
            </a:r>
            <a:r>
              <a:rPr lang="en-US" sz="1600" dirty="0"/>
              <a:t> </a:t>
            </a:r>
            <a:r>
              <a:rPr lang="en-US" sz="1600" dirty="0" err="1"/>
              <a:t>quát</a:t>
            </a:r>
            <a:endParaRPr lang="en-US" sz="1600" dirty="0"/>
          </a:p>
        </p:txBody>
      </p:sp>
      <p:pic>
        <p:nvPicPr>
          <p:cNvPr id="4" name="Picture 3">
            <a:extLst>
              <a:ext uri="{FF2B5EF4-FFF2-40B4-BE49-F238E27FC236}">
                <a16:creationId xmlns:a16="http://schemas.microsoft.com/office/drawing/2014/main" id="{FFB45947-E56C-612A-FE67-375507599337}"/>
              </a:ext>
            </a:extLst>
          </p:cNvPr>
          <p:cNvPicPr>
            <a:picLocks noChangeAspect="1"/>
          </p:cNvPicPr>
          <p:nvPr/>
        </p:nvPicPr>
        <p:blipFill>
          <a:blip r:embed="rId2"/>
          <a:stretch>
            <a:fillRect/>
          </a:stretch>
        </p:blipFill>
        <p:spPr>
          <a:xfrm>
            <a:off x="3008876" y="944415"/>
            <a:ext cx="4850569" cy="3776599"/>
          </a:xfrm>
          <a:prstGeom prst="rect">
            <a:avLst/>
          </a:prstGeom>
        </p:spPr>
      </p:pic>
    </p:spTree>
    <p:extLst>
      <p:ext uri="{BB962C8B-B14F-4D97-AF65-F5344CB8AC3E}">
        <p14:creationId xmlns:p14="http://schemas.microsoft.com/office/powerpoint/2010/main" val="414167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7" name="TextBox 6">
            <a:extLst>
              <a:ext uri="{FF2B5EF4-FFF2-40B4-BE49-F238E27FC236}">
                <a16:creationId xmlns:a16="http://schemas.microsoft.com/office/drawing/2014/main" id="{63A25481-DF41-960F-128A-A7EBC53B65C3}"/>
              </a:ext>
            </a:extLst>
          </p:cNvPr>
          <p:cNvSpPr txBox="1"/>
          <p:nvPr/>
        </p:nvSpPr>
        <p:spPr>
          <a:xfrm>
            <a:off x="517921" y="605861"/>
            <a:ext cx="1903085" cy="338554"/>
          </a:xfrm>
          <a:prstGeom prst="rect">
            <a:avLst/>
          </a:prstGeom>
          <a:noFill/>
        </p:spPr>
        <p:txBody>
          <a:bodyPr wrap="none" rtlCol="0">
            <a:spAutoFit/>
          </a:bodyPr>
          <a:lstStyle/>
          <a:p>
            <a:r>
              <a:rPr lang="en-US" sz="1600" dirty="0"/>
              <a:t>2.2 </a:t>
            </a:r>
            <a:r>
              <a:rPr lang="en-US" sz="1600" dirty="0" err="1"/>
              <a:t>Biểu</a:t>
            </a:r>
            <a:r>
              <a:rPr lang="en-US" sz="1600" dirty="0"/>
              <a:t> </a:t>
            </a:r>
            <a:r>
              <a:rPr lang="en-US" sz="1600" dirty="0" err="1"/>
              <a:t>đồ</a:t>
            </a:r>
            <a:r>
              <a:rPr lang="en-US" sz="1600" dirty="0"/>
              <a:t> </a:t>
            </a:r>
            <a:r>
              <a:rPr lang="en-US" sz="1600" dirty="0" err="1"/>
              <a:t>UseCase</a:t>
            </a:r>
            <a:endParaRPr lang="en-US" sz="1600"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3004349" cy="338554"/>
          </a:xfrm>
          <a:prstGeom prst="rect">
            <a:avLst/>
          </a:prstGeom>
          <a:noFill/>
        </p:spPr>
        <p:txBody>
          <a:bodyPr wrap="none" rtlCol="0">
            <a:spAutoFit/>
          </a:bodyPr>
          <a:lstStyle/>
          <a:p>
            <a:r>
              <a:rPr lang="en-US" sz="1600" dirty="0"/>
              <a:t>2.2.2 </a:t>
            </a:r>
            <a:r>
              <a:rPr lang="en-US" sz="1600" dirty="0" err="1"/>
              <a:t>UseCase</a:t>
            </a:r>
            <a:r>
              <a:rPr lang="en-US" sz="1600" dirty="0"/>
              <a:t> </a:t>
            </a:r>
            <a:r>
              <a:rPr lang="en-US" sz="1600" dirty="0" err="1"/>
              <a:t>quản</a:t>
            </a:r>
            <a:r>
              <a:rPr lang="en-US" sz="1600" dirty="0"/>
              <a:t> </a:t>
            </a:r>
            <a:r>
              <a:rPr lang="en-US" sz="1600" dirty="0" err="1"/>
              <a:t>lý</a:t>
            </a:r>
            <a:r>
              <a:rPr lang="en-US" sz="1600" dirty="0"/>
              <a:t> </a:t>
            </a:r>
            <a:r>
              <a:rPr lang="en-US" sz="1600" dirty="0" err="1"/>
              <a:t>bệnh</a:t>
            </a:r>
            <a:r>
              <a:rPr lang="en-US" sz="1600" dirty="0"/>
              <a:t> </a:t>
            </a:r>
            <a:r>
              <a:rPr lang="en-US" sz="1600" dirty="0" err="1"/>
              <a:t>nhân</a:t>
            </a:r>
            <a:endParaRPr lang="en-US" sz="1600" dirty="0"/>
          </a:p>
        </p:txBody>
      </p:sp>
      <p:sp>
        <p:nvSpPr>
          <p:cNvPr id="2" name="TextBox 1">
            <a:extLst>
              <a:ext uri="{FF2B5EF4-FFF2-40B4-BE49-F238E27FC236}">
                <a16:creationId xmlns:a16="http://schemas.microsoft.com/office/drawing/2014/main" id="{AB4B8B18-D9FD-FE1C-C267-E2AD8D27447E}"/>
              </a:ext>
            </a:extLst>
          </p:cNvPr>
          <p:cNvSpPr txBox="1"/>
          <p:nvPr/>
        </p:nvSpPr>
        <p:spPr>
          <a:xfrm>
            <a:off x="548816" y="1108201"/>
            <a:ext cx="3164649" cy="338554"/>
          </a:xfrm>
          <a:prstGeom prst="rect">
            <a:avLst/>
          </a:prstGeom>
          <a:noFill/>
        </p:spPr>
        <p:txBody>
          <a:bodyPr wrap="none" rtlCol="0">
            <a:spAutoFit/>
          </a:bodyPr>
          <a:lstStyle/>
          <a:p>
            <a:r>
              <a:rPr lang="en-US" sz="1600" dirty="0"/>
              <a:t>a </a:t>
            </a:r>
            <a:r>
              <a:rPr lang="en-US" sz="1600" dirty="0" err="1"/>
              <a:t>Kịch</a:t>
            </a:r>
            <a:r>
              <a:rPr lang="en-US" sz="1600" dirty="0"/>
              <a:t> </a:t>
            </a:r>
            <a:r>
              <a:rPr lang="en-US" sz="1600" dirty="0" err="1"/>
              <a:t>bản</a:t>
            </a:r>
            <a:r>
              <a:rPr lang="en-US" sz="1600" dirty="0"/>
              <a:t> </a:t>
            </a:r>
            <a:r>
              <a:rPr lang="en-US" sz="1600" dirty="0" err="1"/>
              <a:t>cho</a:t>
            </a:r>
            <a:r>
              <a:rPr lang="en-US" sz="1600" dirty="0"/>
              <a:t> </a:t>
            </a:r>
            <a:r>
              <a:rPr lang="en-US" sz="1600" dirty="0" err="1"/>
              <a:t>UseCase</a:t>
            </a:r>
            <a:r>
              <a:rPr lang="en-US" sz="1600" dirty="0"/>
              <a:t> </a:t>
            </a:r>
            <a:r>
              <a:rPr lang="en-US" sz="1600" dirty="0" err="1"/>
              <a:t>đăng</a:t>
            </a:r>
            <a:r>
              <a:rPr lang="en-US" sz="1600" dirty="0"/>
              <a:t> </a:t>
            </a:r>
            <a:r>
              <a:rPr lang="en-US" sz="1600" dirty="0" err="1"/>
              <a:t>nhập</a:t>
            </a:r>
            <a:endParaRPr lang="en-US" sz="1600" dirty="0"/>
          </a:p>
        </p:txBody>
      </p:sp>
      <p:pic>
        <p:nvPicPr>
          <p:cNvPr id="2050" name="Picture 2">
            <a:extLst>
              <a:ext uri="{FF2B5EF4-FFF2-40B4-BE49-F238E27FC236}">
                <a16:creationId xmlns:a16="http://schemas.microsoft.com/office/drawing/2014/main" id="{4E4BA5D5-CC89-B9C8-12F1-5ACCC55D8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465" y="944415"/>
            <a:ext cx="4213592" cy="377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39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68F8C9-9363-411D-9575-F40C87BDBCAB}"/>
              </a:ext>
            </a:extLst>
          </p:cNvPr>
          <p:cNvSpPr>
            <a:spLocks noGrp="1"/>
          </p:cNvSpPr>
          <p:nvPr>
            <p:ph type="title"/>
          </p:nvPr>
        </p:nvSpPr>
        <p:spPr/>
        <p:txBody>
          <a:bodyPr>
            <a:normAutofit fontScale="90000"/>
          </a:bodyPr>
          <a:lstStyle/>
          <a:p>
            <a:r>
              <a:rPr lang="es-ES" dirty="0"/>
              <a:t>THÀNH VIÊN TRONG NHÓM</a:t>
            </a:r>
            <a:endParaRPr lang="en-US" dirty="0"/>
          </a:p>
        </p:txBody>
      </p:sp>
      <p:graphicFrame>
        <p:nvGraphicFramePr>
          <p:cNvPr id="6" name="Tabla 5">
            <a:extLst>
              <a:ext uri="{FF2B5EF4-FFF2-40B4-BE49-F238E27FC236}">
                <a16:creationId xmlns:a16="http://schemas.microsoft.com/office/drawing/2014/main" id="{8BCB5FE7-A711-CCF3-ED39-987C562AFFEC}"/>
              </a:ext>
            </a:extLst>
          </p:cNvPr>
          <p:cNvGraphicFramePr>
            <a:graphicFrameLocks noGrp="1"/>
          </p:cNvGraphicFramePr>
          <p:nvPr>
            <p:extLst>
              <p:ext uri="{D42A27DB-BD31-4B8C-83A1-F6EECF244321}">
                <p14:modId xmlns:p14="http://schemas.microsoft.com/office/powerpoint/2010/main" val="3396357755"/>
              </p:ext>
            </p:extLst>
          </p:nvPr>
        </p:nvGraphicFramePr>
        <p:xfrm>
          <a:off x="723900" y="1228392"/>
          <a:ext cx="7696199" cy="2844117"/>
        </p:xfrm>
        <a:graphic>
          <a:graphicData uri="http://schemas.openxmlformats.org/drawingml/2006/table">
            <a:tbl>
              <a:tblPr/>
              <a:tblGrid>
                <a:gridCol w="2944395">
                  <a:extLst>
                    <a:ext uri="{9D8B030D-6E8A-4147-A177-3AD203B41FA5}">
                      <a16:colId xmlns:a16="http://schemas.microsoft.com/office/drawing/2014/main" val="2528091237"/>
                    </a:ext>
                  </a:extLst>
                </a:gridCol>
                <a:gridCol w="4751804">
                  <a:extLst>
                    <a:ext uri="{9D8B030D-6E8A-4147-A177-3AD203B41FA5}">
                      <a16:colId xmlns:a16="http://schemas.microsoft.com/office/drawing/2014/main" val="3373026024"/>
                    </a:ext>
                  </a:extLst>
                </a:gridCol>
              </a:tblGrid>
              <a:tr h="654376">
                <a:tc>
                  <a:txBody>
                    <a:bodyPr/>
                    <a:lstStyle/>
                    <a:p>
                      <a:pPr algn="l" rtl="0" fontAlgn="t">
                        <a:spcBef>
                          <a:spcPts val="0"/>
                        </a:spcBef>
                        <a:spcAft>
                          <a:spcPts val="0"/>
                        </a:spcAft>
                      </a:pPr>
                      <a:r>
                        <a:rPr lang="es-ES" sz="1200" b="1" i="0" u="sng" dirty="0" err="1">
                          <a:solidFill>
                            <a:schemeClr val="tx1"/>
                          </a:solidFill>
                          <a:effectLst/>
                          <a:latin typeface="+mn-lt"/>
                        </a:rPr>
                        <a:t>Nguyễn</a:t>
                      </a:r>
                      <a:r>
                        <a:rPr lang="es-ES" sz="1200" b="1" i="0" u="sng" dirty="0">
                          <a:solidFill>
                            <a:schemeClr val="tx1"/>
                          </a:solidFill>
                          <a:effectLst/>
                          <a:latin typeface="+mn-lt"/>
                        </a:rPr>
                        <a:t> </a:t>
                      </a:r>
                      <a:r>
                        <a:rPr lang="es-ES" sz="1200" b="1" i="0" u="sng" dirty="0" err="1">
                          <a:solidFill>
                            <a:schemeClr val="tx1"/>
                          </a:solidFill>
                          <a:effectLst/>
                          <a:latin typeface="+mn-lt"/>
                        </a:rPr>
                        <a:t>Thị</a:t>
                      </a:r>
                      <a:r>
                        <a:rPr lang="es-ES" sz="1200" b="1" i="0" u="sng" dirty="0">
                          <a:solidFill>
                            <a:schemeClr val="tx1"/>
                          </a:solidFill>
                          <a:effectLst/>
                          <a:latin typeface="+mn-lt"/>
                        </a:rPr>
                        <a:t> </a:t>
                      </a:r>
                      <a:r>
                        <a:rPr lang="es-ES" sz="1200" b="1" i="0" u="sng" dirty="0" err="1">
                          <a:solidFill>
                            <a:schemeClr val="tx1"/>
                          </a:solidFill>
                          <a:effectLst/>
                          <a:latin typeface="+mn-lt"/>
                        </a:rPr>
                        <a:t>Phương</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rtl="0" fontAlgn="t">
                        <a:spcBef>
                          <a:spcPts val="0"/>
                        </a:spcBef>
                        <a:spcAft>
                          <a:spcPts val="1600"/>
                        </a:spcAft>
                      </a:pP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0784944"/>
                  </a:ext>
                </a:extLst>
              </a:tr>
              <a:tr h="581288">
                <a:tc>
                  <a:txBody>
                    <a:bodyPr/>
                    <a:lstStyle/>
                    <a:p>
                      <a:pPr algn="l" rtl="0" fontAlgn="t">
                        <a:spcBef>
                          <a:spcPts val="0"/>
                        </a:spcBef>
                        <a:spcAft>
                          <a:spcPts val="0"/>
                        </a:spcAft>
                      </a:pPr>
                      <a:r>
                        <a:rPr lang="es-ES" sz="1200" b="1" i="0" u="sng" dirty="0" err="1">
                          <a:solidFill>
                            <a:schemeClr val="tx1"/>
                          </a:solidFill>
                          <a:effectLst/>
                          <a:latin typeface="+mn-lt"/>
                        </a:rPr>
                        <a:t>Tống</a:t>
                      </a:r>
                      <a:r>
                        <a:rPr lang="es-ES" sz="1200" b="1" i="0" u="sng" dirty="0">
                          <a:solidFill>
                            <a:schemeClr val="tx1"/>
                          </a:solidFill>
                          <a:effectLst/>
                          <a:latin typeface="+mn-lt"/>
                        </a:rPr>
                        <a:t> </a:t>
                      </a:r>
                      <a:r>
                        <a:rPr lang="es-ES" sz="1200" b="1" i="0" u="sng" dirty="0" err="1">
                          <a:solidFill>
                            <a:schemeClr val="tx1"/>
                          </a:solidFill>
                          <a:effectLst/>
                          <a:latin typeface="+mn-lt"/>
                        </a:rPr>
                        <a:t>Xuân</a:t>
                      </a:r>
                      <a:r>
                        <a:rPr lang="es-ES" sz="1200" b="1" i="0" u="sng" dirty="0">
                          <a:solidFill>
                            <a:schemeClr val="tx1"/>
                          </a:solidFill>
                          <a:effectLst/>
                          <a:latin typeface="+mn-lt"/>
                        </a:rPr>
                        <a:t> </a:t>
                      </a:r>
                      <a:r>
                        <a:rPr lang="es-ES" sz="1200" b="1" i="0" u="sng" dirty="0" err="1">
                          <a:solidFill>
                            <a:schemeClr val="tx1"/>
                          </a:solidFill>
                          <a:effectLst/>
                          <a:latin typeface="+mn-lt"/>
                        </a:rPr>
                        <a:t>Mạnh</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rtl="0" fontAlgn="t">
                        <a:spcBef>
                          <a:spcPts val="0"/>
                        </a:spcBef>
                        <a:spcAft>
                          <a:spcPts val="1600"/>
                        </a:spcAft>
                      </a:pP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9734534"/>
                  </a:ext>
                </a:extLst>
              </a:tr>
              <a:tr h="581288">
                <a:tc>
                  <a:txBody>
                    <a:bodyPr/>
                    <a:lstStyle/>
                    <a:p>
                      <a:pPr algn="l" rtl="0" fontAlgn="t">
                        <a:spcBef>
                          <a:spcPts val="0"/>
                        </a:spcBef>
                        <a:spcAft>
                          <a:spcPts val="0"/>
                        </a:spcAft>
                      </a:pPr>
                      <a:r>
                        <a:rPr lang="es-ES" sz="1200" b="1" i="0" u="sng" dirty="0" err="1">
                          <a:solidFill>
                            <a:schemeClr val="tx1"/>
                          </a:solidFill>
                          <a:effectLst/>
                          <a:latin typeface="+mn-lt"/>
                        </a:rPr>
                        <a:t>Nguyễn</a:t>
                      </a:r>
                      <a:r>
                        <a:rPr lang="es-ES" sz="1200" b="1" i="0" u="sng" dirty="0">
                          <a:solidFill>
                            <a:schemeClr val="tx1"/>
                          </a:solidFill>
                          <a:effectLst/>
                          <a:latin typeface="+mn-lt"/>
                        </a:rPr>
                        <a:t> </a:t>
                      </a:r>
                      <a:r>
                        <a:rPr lang="es-ES" sz="1200" b="1" i="0" u="sng" dirty="0" err="1">
                          <a:solidFill>
                            <a:schemeClr val="tx1"/>
                          </a:solidFill>
                          <a:effectLst/>
                          <a:latin typeface="+mn-lt"/>
                        </a:rPr>
                        <a:t>Đình</a:t>
                      </a:r>
                      <a:r>
                        <a:rPr lang="es-ES" sz="1200" b="1" i="0" u="sng" dirty="0">
                          <a:solidFill>
                            <a:schemeClr val="tx1"/>
                          </a:solidFill>
                          <a:effectLst/>
                          <a:latin typeface="+mn-lt"/>
                        </a:rPr>
                        <a:t> </a:t>
                      </a:r>
                      <a:r>
                        <a:rPr lang="es-ES" sz="1200" b="1" i="0" u="sng" dirty="0" err="1">
                          <a:solidFill>
                            <a:schemeClr val="tx1"/>
                          </a:solidFill>
                          <a:effectLst/>
                          <a:latin typeface="+mn-lt"/>
                        </a:rPr>
                        <a:t>Sinh</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rtl="0" fontAlgn="t">
                        <a:spcBef>
                          <a:spcPts val="0"/>
                        </a:spcBef>
                        <a:spcAft>
                          <a:spcPts val="1600"/>
                        </a:spcAft>
                      </a:pP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2870336"/>
                  </a:ext>
                </a:extLst>
              </a:tr>
              <a:tr h="445877">
                <a:tc>
                  <a:txBody>
                    <a:bodyPr/>
                    <a:lstStyle/>
                    <a:p>
                      <a:pPr algn="l" rtl="0" fontAlgn="t">
                        <a:spcBef>
                          <a:spcPts val="0"/>
                        </a:spcBef>
                        <a:spcAft>
                          <a:spcPts val="0"/>
                        </a:spcAft>
                      </a:pPr>
                      <a:r>
                        <a:rPr lang="es-ES" sz="1200" b="1" i="0" u="sng" dirty="0" err="1">
                          <a:solidFill>
                            <a:schemeClr val="tx1"/>
                          </a:solidFill>
                          <a:effectLst/>
                          <a:latin typeface="+mn-lt"/>
                        </a:rPr>
                        <a:t>ĐặNG</a:t>
                      </a:r>
                      <a:r>
                        <a:rPr lang="es-ES" sz="1200" b="1" i="0" u="sng" dirty="0">
                          <a:solidFill>
                            <a:schemeClr val="tx1"/>
                          </a:solidFill>
                          <a:effectLst/>
                          <a:latin typeface="+mn-lt"/>
                        </a:rPr>
                        <a:t> </a:t>
                      </a:r>
                      <a:r>
                        <a:rPr lang="es-ES" sz="1200" b="1" i="0" u="sng" dirty="0" err="1">
                          <a:solidFill>
                            <a:schemeClr val="tx1"/>
                          </a:solidFill>
                          <a:effectLst/>
                          <a:latin typeface="+mn-lt"/>
                        </a:rPr>
                        <a:t>Xuân</a:t>
                      </a:r>
                      <a:r>
                        <a:rPr lang="es-ES" sz="1200" b="1" i="0" u="sng" dirty="0">
                          <a:solidFill>
                            <a:schemeClr val="tx1"/>
                          </a:solidFill>
                          <a:effectLst/>
                          <a:latin typeface="+mn-lt"/>
                        </a:rPr>
                        <a:t> </a:t>
                      </a:r>
                      <a:r>
                        <a:rPr lang="es-ES" sz="1200" b="1" i="0" u="sng" dirty="0" err="1">
                          <a:solidFill>
                            <a:schemeClr val="tx1"/>
                          </a:solidFill>
                          <a:effectLst/>
                          <a:latin typeface="+mn-lt"/>
                        </a:rPr>
                        <a:t>Đức</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rtl="0" fontAlgn="t">
                        <a:spcBef>
                          <a:spcPts val="0"/>
                        </a:spcBef>
                        <a:spcAft>
                          <a:spcPts val="1600"/>
                        </a:spcAft>
                      </a:pP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0884011"/>
                  </a:ext>
                </a:extLst>
              </a:tr>
              <a:tr h="581288">
                <a:tc>
                  <a:txBody>
                    <a:bodyPr/>
                    <a:lstStyle/>
                    <a:p>
                      <a:pPr algn="l" rtl="0" fontAlgn="t">
                        <a:spcBef>
                          <a:spcPts val="0"/>
                        </a:spcBef>
                        <a:spcAft>
                          <a:spcPts val="0"/>
                        </a:spcAft>
                      </a:pPr>
                      <a:r>
                        <a:rPr lang="es-ES" sz="1200" b="1" i="0" u="sng" dirty="0">
                          <a:solidFill>
                            <a:schemeClr val="tx1"/>
                          </a:solidFill>
                          <a:effectLst/>
                          <a:latin typeface="+mn-lt"/>
                        </a:rPr>
                        <a:t>Vũ Tiến Đạt</a:t>
                      </a: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rtl="0" fontAlgn="t">
                        <a:spcBef>
                          <a:spcPts val="0"/>
                        </a:spcBef>
                        <a:spcAft>
                          <a:spcPts val="0"/>
                        </a:spcAft>
                      </a:pPr>
                      <a:endParaRPr lang="es-ES" sz="1200" dirty="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7989172"/>
                  </a:ext>
                </a:extLst>
              </a:tr>
            </a:tbl>
          </a:graphicData>
        </a:graphic>
      </p:graphicFrame>
      <p:sp>
        <p:nvSpPr>
          <p:cNvPr id="33" name="Freeform 298">
            <a:extLst>
              <a:ext uri="{FF2B5EF4-FFF2-40B4-BE49-F238E27FC236}">
                <a16:creationId xmlns:a16="http://schemas.microsoft.com/office/drawing/2014/main" id="{DC59A909-931E-AEA2-544B-6357C8F91C4D}"/>
              </a:ext>
            </a:extLst>
          </p:cNvPr>
          <p:cNvSpPr>
            <a:spLocks/>
          </p:cNvSpPr>
          <p:nvPr/>
        </p:nvSpPr>
        <p:spPr bwMode="auto">
          <a:xfrm>
            <a:off x="417808" y="3572493"/>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4" name="Freeform 302">
            <a:extLst>
              <a:ext uri="{FF2B5EF4-FFF2-40B4-BE49-F238E27FC236}">
                <a16:creationId xmlns:a16="http://schemas.microsoft.com/office/drawing/2014/main" id="{3A7E18DB-30FA-56F1-283F-66971C5318BD}"/>
              </a:ext>
            </a:extLst>
          </p:cNvPr>
          <p:cNvSpPr>
            <a:spLocks/>
          </p:cNvSpPr>
          <p:nvPr/>
        </p:nvSpPr>
        <p:spPr bwMode="auto">
          <a:xfrm>
            <a:off x="8079845" y="1010603"/>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5" name="Freeform 157">
            <a:extLst>
              <a:ext uri="{FF2B5EF4-FFF2-40B4-BE49-F238E27FC236}">
                <a16:creationId xmlns:a16="http://schemas.microsoft.com/office/drawing/2014/main" id="{A5BD6AE8-BA0F-ABA4-9B7B-9FC0F0BDAAD4}"/>
              </a:ext>
            </a:extLst>
          </p:cNvPr>
          <p:cNvSpPr>
            <a:spLocks noEditPoints="1"/>
          </p:cNvSpPr>
          <p:nvPr/>
        </p:nvSpPr>
        <p:spPr bwMode="auto">
          <a:xfrm>
            <a:off x="8546320" y="407250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6" name="Freeform 159">
            <a:extLst>
              <a:ext uri="{FF2B5EF4-FFF2-40B4-BE49-F238E27FC236}">
                <a16:creationId xmlns:a16="http://schemas.microsoft.com/office/drawing/2014/main" id="{3FB50A1D-D12F-FBB4-262A-7388983EB661}"/>
              </a:ext>
            </a:extLst>
          </p:cNvPr>
          <p:cNvSpPr>
            <a:spLocks noEditPoints="1"/>
          </p:cNvSpPr>
          <p:nvPr/>
        </p:nvSpPr>
        <p:spPr bwMode="auto">
          <a:xfrm>
            <a:off x="3708282" y="4242578"/>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7" name="Freeform 310">
            <a:extLst>
              <a:ext uri="{FF2B5EF4-FFF2-40B4-BE49-F238E27FC236}">
                <a16:creationId xmlns:a16="http://schemas.microsoft.com/office/drawing/2014/main" id="{0E5C4D52-F236-4311-5B2B-4F99510DCBC5}"/>
              </a:ext>
            </a:extLst>
          </p:cNvPr>
          <p:cNvSpPr>
            <a:spLocks noEditPoints="1"/>
          </p:cNvSpPr>
          <p:nvPr/>
        </p:nvSpPr>
        <p:spPr bwMode="auto">
          <a:xfrm>
            <a:off x="8633446" y="2561766"/>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40" name="Grupo 39">
            <a:extLst>
              <a:ext uri="{FF2B5EF4-FFF2-40B4-BE49-F238E27FC236}">
                <a16:creationId xmlns:a16="http://schemas.microsoft.com/office/drawing/2014/main" id="{0D038D12-BE82-90E7-1444-0A96A5E0ED08}"/>
              </a:ext>
            </a:extLst>
          </p:cNvPr>
          <p:cNvGrpSpPr/>
          <p:nvPr/>
        </p:nvGrpSpPr>
        <p:grpSpPr>
          <a:xfrm>
            <a:off x="8198619" y="15930"/>
            <a:ext cx="773659" cy="963355"/>
            <a:chOff x="6696077" y="2921001"/>
            <a:chExt cx="330200" cy="411163"/>
          </a:xfrm>
        </p:grpSpPr>
        <p:sp>
          <p:nvSpPr>
            <p:cNvPr id="41" name="Freeform 245">
              <a:extLst>
                <a:ext uri="{FF2B5EF4-FFF2-40B4-BE49-F238E27FC236}">
                  <a16:creationId xmlns:a16="http://schemas.microsoft.com/office/drawing/2014/main" id="{A24D180F-D630-1E1C-32BC-9D0A1DA1040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42" name="Grupo 41">
              <a:extLst>
                <a:ext uri="{FF2B5EF4-FFF2-40B4-BE49-F238E27FC236}">
                  <a16:creationId xmlns:a16="http://schemas.microsoft.com/office/drawing/2014/main" id="{A5BCF593-48DB-05DB-7610-AF75EC1E8CBF}"/>
                </a:ext>
              </a:extLst>
            </p:cNvPr>
            <p:cNvGrpSpPr/>
            <p:nvPr/>
          </p:nvGrpSpPr>
          <p:grpSpPr>
            <a:xfrm>
              <a:off x="6699249" y="2924175"/>
              <a:ext cx="323854" cy="407989"/>
              <a:chOff x="6699249" y="2924175"/>
              <a:chExt cx="323854" cy="407989"/>
            </a:xfrm>
          </p:grpSpPr>
          <p:grpSp>
            <p:nvGrpSpPr>
              <p:cNvPr id="43" name="Grupo 42">
                <a:extLst>
                  <a:ext uri="{FF2B5EF4-FFF2-40B4-BE49-F238E27FC236}">
                    <a16:creationId xmlns:a16="http://schemas.microsoft.com/office/drawing/2014/main" id="{E09B7EBB-FE06-B00C-D32D-BA0C613DDAE0}"/>
                  </a:ext>
                </a:extLst>
              </p:cNvPr>
              <p:cNvGrpSpPr/>
              <p:nvPr/>
            </p:nvGrpSpPr>
            <p:grpSpPr>
              <a:xfrm>
                <a:off x="6699249" y="2924175"/>
                <a:ext cx="323854" cy="407989"/>
                <a:chOff x="6699249" y="2924175"/>
                <a:chExt cx="323854" cy="407989"/>
              </a:xfrm>
            </p:grpSpPr>
            <p:sp>
              <p:nvSpPr>
                <p:cNvPr id="46" name="Freeform 244">
                  <a:extLst>
                    <a:ext uri="{FF2B5EF4-FFF2-40B4-BE49-F238E27FC236}">
                      <a16:creationId xmlns:a16="http://schemas.microsoft.com/office/drawing/2014/main" id="{E73FE736-55A5-CAB0-1C9B-FC81C68177E8}"/>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7" name="Freeform 246">
                  <a:extLst>
                    <a:ext uri="{FF2B5EF4-FFF2-40B4-BE49-F238E27FC236}">
                      <a16:creationId xmlns:a16="http://schemas.microsoft.com/office/drawing/2014/main" id="{72BE2A01-FC2E-D0CB-B800-8919F2E16951}"/>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8" name="Freeform 248">
                  <a:extLst>
                    <a:ext uri="{FF2B5EF4-FFF2-40B4-BE49-F238E27FC236}">
                      <a16:creationId xmlns:a16="http://schemas.microsoft.com/office/drawing/2014/main" id="{4652401C-1AE5-3F98-C141-E62E56927663}"/>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44" name="Freeform 249">
                <a:extLst>
                  <a:ext uri="{FF2B5EF4-FFF2-40B4-BE49-F238E27FC236}">
                    <a16:creationId xmlns:a16="http://schemas.microsoft.com/office/drawing/2014/main" id="{1128CFE9-E87E-7E7B-2C11-F3E5D096BDEF}"/>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5" name="Freeform 250">
                <a:extLst>
                  <a:ext uri="{FF2B5EF4-FFF2-40B4-BE49-F238E27FC236}">
                    <a16:creationId xmlns:a16="http://schemas.microsoft.com/office/drawing/2014/main" id="{EE4AEC46-0E06-40F0-08E8-43544CF61A26}"/>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50" name="Freeform 186">
            <a:extLst>
              <a:ext uri="{FF2B5EF4-FFF2-40B4-BE49-F238E27FC236}">
                <a16:creationId xmlns:a16="http://schemas.microsoft.com/office/drawing/2014/main" id="{CFE5C6B5-85A4-8928-4E97-879AE10CF0C1}"/>
              </a:ext>
            </a:extLst>
          </p:cNvPr>
          <p:cNvSpPr>
            <a:spLocks/>
          </p:cNvSpPr>
          <p:nvPr/>
        </p:nvSpPr>
        <p:spPr bwMode="auto">
          <a:xfrm>
            <a:off x="28364" y="443975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dirty="0"/>
          </a:p>
        </p:txBody>
      </p:sp>
      <p:sp>
        <p:nvSpPr>
          <p:cNvPr id="55" name="Elipse 54">
            <a:extLst>
              <a:ext uri="{FF2B5EF4-FFF2-40B4-BE49-F238E27FC236}">
                <a16:creationId xmlns:a16="http://schemas.microsoft.com/office/drawing/2014/main" id="{9E11DFD8-6BF9-D16B-160A-8077127C0E44}"/>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6" name="Elipse 55">
            <a:extLst>
              <a:ext uri="{FF2B5EF4-FFF2-40B4-BE49-F238E27FC236}">
                <a16:creationId xmlns:a16="http://schemas.microsoft.com/office/drawing/2014/main" id="{9DCD2266-6D49-87EA-C379-3571F403CF34}"/>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57" name="Elipse 56">
            <a:extLst>
              <a:ext uri="{FF2B5EF4-FFF2-40B4-BE49-F238E27FC236}">
                <a16:creationId xmlns:a16="http://schemas.microsoft.com/office/drawing/2014/main" id="{A2DFB83D-53EC-955A-C15F-3EF671F2531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5">
            <a:extLst>
              <a:ext uri="{FF2B5EF4-FFF2-40B4-BE49-F238E27FC236}">
                <a16:creationId xmlns:a16="http://schemas.microsoft.com/office/drawing/2014/main" id="{FD9E5CD1-2251-FFDA-616A-F656BB3952E8}"/>
              </a:ext>
            </a:extLst>
          </p:cNvPr>
          <p:cNvSpPr>
            <a:spLocks/>
          </p:cNvSpPr>
          <p:nvPr/>
        </p:nvSpPr>
        <p:spPr bwMode="auto">
          <a:xfrm>
            <a:off x="4158859" y="-116194"/>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 name="Freeform 233">
            <a:extLst>
              <a:ext uri="{FF2B5EF4-FFF2-40B4-BE49-F238E27FC236}">
                <a16:creationId xmlns:a16="http://schemas.microsoft.com/office/drawing/2014/main" id="{A6A98A63-E85F-AC17-9687-F22BA492E3EB}"/>
              </a:ext>
            </a:extLst>
          </p:cNvPr>
          <p:cNvSpPr>
            <a:spLocks/>
          </p:cNvSpPr>
          <p:nvPr/>
        </p:nvSpPr>
        <p:spPr bwMode="auto">
          <a:xfrm>
            <a:off x="6830917" y="5031988"/>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313968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32" presetClass="emph" presetSubtype="0" fill="hold" nodeType="withEffect">
                                  <p:stCondLst>
                                    <p:cond delay="0"/>
                                  </p:stCondLst>
                                  <p:childTnLst>
                                    <p:animRot by="120000">
                                      <p:cBhvr>
                                        <p:cTn id="22" dur="100" fill="hold">
                                          <p:stCondLst>
                                            <p:cond delay="0"/>
                                          </p:stCondLst>
                                        </p:cTn>
                                        <p:tgtEl>
                                          <p:spTgt spid="40"/>
                                        </p:tgtEl>
                                        <p:attrNameLst>
                                          <p:attrName>r</p:attrName>
                                        </p:attrNameLst>
                                      </p:cBhvr>
                                    </p:animRot>
                                    <p:animRot by="-240000">
                                      <p:cBhvr>
                                        <p:cTn id="23" dur="200" fill="hold">
                                          <p:stCondLst>
                                            <p:cond delay="200"/>
                                          </p:stCondLst>
                                        </p:cTn>
                                        <p:tgtEl>
                                          <p:spTgt spid="40"/>
                                        </p:tgtEl>
                                        <p:attrNameLst>
                                          <p:attrName>r</p:attrName>
                                        </p:attrNameLst>
                                      </p:cBhvr>
                                    </p:animRot>
                                    <p:animRot by="240000">
                                      <p:cBhvr>
                                        <p:cTn id="24" dur="200" fill="hold">
                                          <p:stCondLst>
                                            <p:cond delay="400"/>
                                          </p:stCondLst>
                                        </p:cTn>
                                        <p:tgtEl>
                                          <p:spTgt spid="40"/>
                                        </p:tgtEl>
                                        <p:attrNameLst>
                                          <p:attrName>r</p:attrName>
                                        </p:attrNameLst>
                                      </p:cBhvr>
                                    </p:animRot>
                                    <p:animRot by="-240000">
                                      <p:cBhvr>
                                        <p:cTn id="25" dur="200" fill="hold">
                                          <p:stCondLst>
                                            <p:cond delay="600"/>
                                          </p:stCondLst>
                                        </p:cTn>
                                        <p:tgtEl>
                                          <p:spTgt spid="40"/>
                                        </p:tgtEl>
                                        <p:attrNameLst>
                                          <p:attrName>r</p:attrName>
                                        </p:attrNameLst>
                                      </p:cBhvr>
                                    </p:animRot>
                                    <p:animRot by="120000">
                                      <p:cBhvr>
                                        <p:cTn id="26" dur="200" fill="hold">
                                          <p:stCondLst>
                                            <p:cond delay="800"/>
                                          </p:stCondLst>
                                        </p:cTn>
                                        <p:tgtEl>
                                          <p:spTgt spid="40"/>
                                        </p:tgtEl>
                                        <p:attrNameLst>
                                          <p:attrName>r</p:attrName>
                                        </p:attrNameLst>
                                      </p:cBhvr>
                                    </p:animRot>
                                  </p:childTnLst>
                                </p:cTn>
                              </p:par>
                              <p:par>
                                <p:cTn id="27" presetID="32" presetClass="emph" presetSubtype="0" fill="hold" grpId="0" nodeType="withEffect">
                                  <p:stCondLst>
                                    <p:cond delay="0"/>
                                  </p:stCondLst>
                                  <p:childTnLst>
                                    <p:animRot by="120000">
                                      <p:cBhvr>
                                        <p:cTn id="28" dur="100" fill="hold">
                                          <p:stCondLst>
                                            <p:cond delay="0"/>
                                          </p:stCondLst>
                                        </p:cTn>
                                        <p:tgtEl>
                                          <p:spTgt spid="50"/>
                                        </p:tgtEl>
                                        <p:attrNameLst>
                                          <p:attrName>r</p:attrName>
                                        </p:attrNameLst>
                                      </p:cBhvr>
                                    </p:animRot>
                                    <p:animRot by="-240000">
                                      <p:cBhvr>
                                        <p:cTn id="29" dur="200" fill="hold">
                                          <p:stCondLst>
                                            <p:cond delay="200"/>
                                          </p:stCondLst>
                                        </p:cTn>
                                        <p:tgtEl>
                                          <p:spTgt spid="50"/>
                                        </p:tgtEl>
                                        <p:attrNameLst>
                                          <p:attrName>r</p:attrName>
                                        </p:attrNameLst>
                                      </p:cBhvr>
                                    </p:animRot>
                                    <p:animRot by="240000">
                                      <p:cBhvr>
                                        <p:cTn id="30" dur="200" fill="hold">
                                          <p:stCondLst>
                                            <p:cond delay="400"/>
                                          </p:stCondLst>
                                        </p:cTn>
                                        <p:tgtEl>
                                          <p:spTgt spid="50"/>
                                        </p:tgtEl>
                                        <p:attrNameLst>
                                          <p:attrName>r</p:attrName>
                                        </p:attrNameLst>
                                      </p:cBhvr>
                                    </p:animRot>
                                    <p:animRot by="-240000">
                                      <p:cBhvr>
                                        <p:cTn id="31" dur="200" fill="hold">
                                          <p:stCondLst>
                                            <p:cond delay="600"/>
                                          </p:stCondLst>
                                        </p:cTn>
                                        <p:tgtEl>
                                          <p:spTgt spid="50"/>
                                        </p:tgtEl>
                                        <p:attrNameLst>
                                          <p:attrName>r</p:attrName>
                                        </p:attrNameLst>
                                      </p:cBhvr>
                                    </p:animRot>
                                    <p:animRot by="120000">
                                      <p:cBhvr>
                                        <p:cTn id="32" dur="200" fill="hold">
                                          <p:stCondLst>
                                            <p:cond delay="800"/>
                                          </p:stCondLst>
                                        </p:cTn>
                                        <p:tgtEl>
                                          <p:spTgt spid="50"/>
                                        </p:tgtEl>
                                        <p:attrNameLst>
                                          <p:attrName>r</p:attrName>
                                        </p:attrNameLst>
                                      </p:cBhvr>
                                    </p:animRot>
                                  </p:childTnLst>
                                </p:cTn>
                              </p:par>
                              <p:par>
                                <p:cTn id="33" presetID="32" presetClass="emph" presetSubtype="0" fill="hold" grpId="0" nodeType="withEffect">
                                  <p:stCondLst>
                                    <p:cond delay="0"/>
                                  </p:stCondLst>
                                  <p:childTnLst>
                                    <p:animRot by="120000">
                                      <p:cBhvr>
                                        <p:cTn id="34" dur="100" fill="hold">
                                          <p:stCondLst>
                                            <p:cond delay="0"/>
                                          </p:stCondLst>
                                        </p:cTn>
                                        <p:tgtEl>
                                          <p:spTgt spid="2"/>
                                        </p:tgtEl>
                                        <p:attrNameLst>
                                          <p:attrName>r</p:attrName>
                                        </p:attrNameLst>
                                      </p:cBhvr>
                                    </p:animRot>
                                    <p:animRot by="-240000">
                                      <p:cBhvr>
                                        <p:cTn id="35" dur="200" fill="hold">
                                          <p:stCondLst>
                                            <p:cond delay="200"/>
                                          </p:stCondLst>
                                        </p:cTn>
                                        <p:tgtEl>
                                          <p:spTgt spid="2"/>
                                        </p:tgtEl>
                                        <p:attrNameLst>
                                          <p:attrName>r</p:attrName>
                                        </p:attrNameLst>
                                      </p:cBhvr>
                                    </p:animRot>
                                    <p:animRot by="240000">
                                      <p:cBhvr>
                                        <p:cTn id="36" dur="200" fill="hold">
                                          <p:stCondLst>
                                            <p:cond delay="400"/>
                                          </p:stCondLst>
                                        </p:cTn>
                                        <p:tgtEl>
                                          <p:spTgt spid="2"/>
                                        </p:tgtEl>
                                        <p:attrNameLst>
                                          <p:attrName>r</p:attrName>
                                        </p:attrNameLst>
                                      </p:cBhvr>
                                    </p:animRot>
                                    <p:animRot by="-240000">
                                      <p:cBhvr>
                                        <p:cTn id="37" dur="200" fill="hold">
                                          <p:stCondLst>
                                            <p:cond delay="600"/>
                                          </p:stCondLst>
                                        </p:cTn>
                                        <p:tgtEl>
                                          <p:spTgt spid="2"/>
                                        </p:tgtEl>
                                        <p:attrNameLst>
                                          <p:attrName>r</p:attrName>
                                        </p:attrNameLst>
                                      </p:cBhvr>
                                    </p:animRot>
                                    <p:animRot by="120000">
                                      <p:cBhvr>
                                        <p:cTn id="38" dur="200" fill="hold">
                                          <p:stCondLst>
                                            <p:cond delay="800"/>
                                          </p:stCondLst>
                                        </p:cTn>
                                        <p:tgtEl>
                                          <p:spTgt spid="2"/>
                                        </p:tgtEl>
                                        <p:attrNameLst>
                                          <p:attrName>r</p:attrName>
                                        </p:attrNameLst>
                                      </p:cBhvr>
                                    </p:animRot>
                                  </p:childTnLst>
                                </p:cTn>
                              </p:par>
                              <p:par>
                                <p:cTn id="39" presetID="32" presetClass="emph" presetSubtype="0" fill="hold" grpId="0" nodeType="withEffect">
                                  <p:stCondLst>
                                    <p:cond delay="0"/>
                                  </p:stCondLst>
                                  <p:childTnLst>
                                    <p:animRot by="120000">
                                      <p:cBhvr>
                                        <p:cTn id="40" dur="100" fill="hold">
                                          <p:stCondLst>
                                            <p:cond delay="0"/>
                                          </p:stCondLst>
                                        </p:cTn>
                                        <p:tgtEl>
                                          <p:spTgt spid="3"/>
                                        </p:tgtEl>
                                        <p:attrNameLst>
                                          <p:attrName>r</p:attrName>
                                        </p:attrNameLst>
                                      </p:cBhvr>
                                    </p:animRot>
                                    <p:animRot by="-240000">
                                      <p:cBhvr>
                                        <p:cTn id="41" dur="200" fill="hold">
                                          <p:stCondLst>
                                            <p:cond delay="200"/>
                                          </p:stCondLst>
                                        </p:cTn>
                                        <p:tgtEl>
                                          <p:spTgt spid="3"/>
                                        </p:tgtEl>
                                        <p:attrNameLst>
                                          <p:attrName>r</p:attrName>
                                        </p:attrNameLst>
                                      </p:cBhvr>
                                    </p:animRot>
                                    <p:animRot by="240000">
                                      <p:cBhvr>
                                        <p:cTn id="42" dur="200" fill="hold">
                                          <p:stCondLst>
                                            <p:cond delay="400"/>
                                          </p:stCondLst>
                                        </p:cTn>
                                        <p:tgtEl>
                                          <p:spTgt spid="3"/>
                                        </p:tgtEl>
                                        <p:attrNameLst>
                                          <p:attrName>r</p:attrName>
                                        </p:attrNameLst>
                                      </p:cBhvr>
                                    </p:animRot>
                                    <p:animRot by="-240000">
                                      <p:cBhvr>
                                        <p:cTn id="43" dur="200" fill="hold">
                                          <p:stCondLst>
                                            <p:cond delay="600"/>
                                          </p:stCondLst>
                                        </p:cTn>
                                        <p:tgtEl>
                                          <p:spTgt spid="3"/>
                                        </p:tgtEl>
                                        <p:attrNameLst>
                                          <p:attrName>r</p:attrName>
                                        </p:attrNameLst>
                                      </p:cBhvr>
                                    </p:animRot>
                                    <p:animRot by="120000">
                                      <p:cBhvr>
                                        <p:cTn id="44"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7" grpId="0" animBg="1"/>
      <p:bldP spid="50" grpId="0" animBg="1"/>
      <p:bldP spid="2"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7" name="TextBox 6">
            <a:extLst>
              <a:ext uri="{FF2B5EF4-FFF2-40B4-BE49-F238E27FC236}">
                <a16:creationId xmlns:a16="http://schemas.microsoft.com/office/drawing/2014/main" id="{63A25481-DF41-960F-128A-A7EBC53B65C3}"/>
              </a:ext>
            </a:extLst>
          </p:cNvPr>
          <p:cNvSpPr txBox="1"/>
          <p:nvPr/>
        </p:nvSpPr>
        <p:spPr>
          <a:xfrm>
            <a:off x="517921" y="605861"/>
            <a:ext cx="1903085" cy="338554"/>
          </a:xfrm>
          <a:prstGeom prst="rect">
            <a:avLst/>
          </a:prstGeom>
          <a:noFill/>
        </p:spPr>
        <p:txBody>
          <a:bodyPr wrap="none" rtlCol="0">
            <a:spAutoFit/>
          </a:bodyPr>
          <a:lstStyle/>
          <a:p>
            <a:r>
              <a:rPr lang="en-US" sz="1600" dirty="0"/>
              <a:t>2.2 </a:t>
            </a:r>
            <a:r>
              <a:rPr lang="en-US" sz="1600" dirty="0" err="1"/>
              <a:t>Biểu</a:t>
            </a:r>
            <a:r>
              <a:rPr lang="en-US" sz="1600" dirty="0"/>
              <a:t> </a:t>
            </a:r>
            <a:r>
              <a:rPr lang="en-US" sz="1600" dirty="0" err="1"/>
              <a:t>đồ</a:t>
            </a:r>
            <a:r>
              <a:rPr lang="en-US" sz="1600" dirty="0"/>
              <a:t> </a:t>
            </a:r>
            <a:r>
              <a:rPr lang="en-US" sz="1600" dirty="0" err="1"/>
              <a:t>UseCase</a:t>
            </a:r>
            <a:endParaRPr lang="en-US" sz="1600"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3671198" cy="338554"/>
          </a:xfrm>
          <a:prstGeom prst="rect">
            <a:avLst/>
          </a:prstGeom>
          <a:noFill/>
        </p:spPr>
        <p:txBody>
          <a:bodyPr wrap="none" rtlCol="0">
            <a:spAutoFit/>
          </a:bodyPr>
          <a:lstStyle/>
          <a:p>
            <a:r>
              <a:rPr lang="en-US" sz="1600" dirty="0"/>
              <a:t>b </a:t>
            </a:r>
            <a:r>
              <a:rPr lang="en-US" sz="1600" dirty="0" err="1"/>
              <a:t>Kịch</a:t>
            </a:r>
            <a:r>
              <a:rPr lang="en-US" sz="1600" dirty="0"/>
              <a:t> </a:t>
            </a:r>
            <a:r>
              <a:rPr lang="en-US" sz="1600" dirty="0" err="1"/>
              <a:t>bản</a:t>
            </a:r>
            <a:r>
              <a:rPr lang="en-US" sz="1600" dirty="0"/>
              <a:t> </a:t>
            </a:r>
            <a:r>
              <a:rPr lang="en-US" sz="1600" dirty="0" err="1"/>
              <a:t>cho</a:t>
            </a:r>
            <a:r>
              <a:rPr lang="en-US" sz="1600" dirty="0"/>
              <a:t> </a:t>
            </a:r>
            <a:r>
              <a:rPr lang="en-US" sz="1600" dirty="0" err="1"/>
              <a:t>UseCase</a:t>
            </a:r>
            <a:r>
              <a:rPr lang="en-US" sz="1600" dirty="0"/>
              <a:t> </a:t>
            </a:r>
            <a:r>
              <a:rPr lang="en-US" sz="1600" dirty="0" err="1"/>
              <a:t>thêm</a:t>
            </a:r>
            <a:r>
              <a:rPr lang="en-US" sz="1600" dirty="0"/>
              <a:t> </a:t>
            </a:r>
            <a:r>
              <a:rPr lang="en-US" sz="1600" dirty="0" err="1"/>
              <a:t>bệnh</a:t>
            </a:r>
            <a:r>
              <a:rPr lang="en-US" sz="1600" dirty="0"/>
              <a:t> </a:t>
            </a:r>
            <a:r>
              <a:rPr lang="en-US" sz="1600" dirty="0" err="1"/>
              <a:t>nhân</a:t>
            </a:r>
            <a:endParaRPr lang="en-US" sz="1600" dirty="0"/>
          </a:p>
        </p:txBody>
      </p:sp>
      <p:pic>
        <p:nvPicPr>
          <p:cNvPr id="5" name="Picture 4">
            <a:extLst>
              <a:ext uri="{FF2B5EF4-FFF2-40B4-BE49-F238E27FC236}">
                <a16:creationId xmlns:a16="http://schemas.microsoft.com/office/drawing/2014/main" id="{C6FF13B7-56DF-EFB6-27E2-89BF7D94A526}"/>
              </a:ext>
            </a:extLst>
          </p:cNvPr>
          <p:cNvPicPr>
            <a:picLocks noChangeAspect="1"/>
          </p:cNvPicPr>
          <p:nvPr/>
        </p:nvPicPr>
        <p:blipFill>
          <a:blip r:embed="rId2"/>
          <a:stretch>
            <a:fillRect/>
          </a:stretch>
        </p:blipFill>
        <p:spPr>
          <a:xfrm>
            <a:off x="810031" y="1162759"/>
            <a:ext cx="7523938" cy="3615286"/>
          </a:xfrm>
          <a:prstGeom prst="rect">
            <a:avLst/>
          </a:prstGeom>
        </p:spPr>
      </p:pic>
    </p:spTree>
    <p:extLst>
      <p:ext uri="{BB962C8B-B14F-4D97-AF65-F5344CB8AC3E}">
        <p14:creationId xmlns:p14="http://schemas.microsoft.com/office/powerpoint/2010/main" val="120866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7" name="TextBox 6">
            <a:extLst>
              <a:ext uri="{FF2B5EF4-FFF2-40B4-BE49-F238E27FC236}">
                <a16:creationId xmlns:a16="http://schemas.microsoft.com/office/drawing/2014/main" id="{63A25481-DF41-960F-128A-A7EBC53B65C3}"/>
              </a:ext>
            </a:extLst>
          </p:cNvPr>
          <p:cNvSpPr txBox="1"/>
          <p:nvPr/>
        </p:nvSpPr>
        <p:spPr>
          <a:xfrm>
            <a:off x="517921" y="605861"/>
            <a:ext cx="1903085" cy="338554"/>
          </a:xfrm>
          <a:prstGeom prst="rect">
            <a:avLst/>
          </a:prstGeom>
          <a:noFill/>
        </p:spPr>
        <p:txBody>
          <a:bodyPr wrap="none" rtlCol="0">
            <a:spAutoFit/>
          </a:bodyPr>
          <a:lstStyle/>
          <a:p>
            <a:r>
              <a:rPr lang="en-US" sz="1600" dirty="0"/>
              <a:t>2.2 </a:t>
            </a:r>
            <a:r>
              <a:rPr lang="en-US" sz="1600" dirty="0" err="1"/>
              <a:t>Biểu</a:t>
            </a:r>
            <a:r>
              <a:rPr lang="en-US" sz="1600" dirty="0"/>
              <a:t> </a:t>
            </a:r>
            <a:r>
              <a:rPr lang="en-US" sz="1600" dirty="0" err="1"/>
              <a:t>đồ</a:t>
            </a:r>
            <a:r>
              <a:rPr lang="en-US" sz="1600" dirty="0"/>
              <a:t> </a:t>
            </a:r>
            <a:r>
              <a:rPr lang="en-US" sz="1600" dirty="0" err="1"/>
              <a:t>UseCase</a:t>
            </a:r>
            <a:endParaRPr lang="en-US" sz="1600"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3501280" cy="338554"/>
          </a:xfrm>
          <a:prstGeom prst="rect">
            <a:avLst/>
          </a:prstGeom>
          <a:noFill/>
        </p:spPr>
        <p:txBody>
          <a:bodyPr wrap="none" rtlCol="0">
            <a:spAutoFit/>
          </a:bodyPr>
          <a:lstStyle/>
          <a:p>
            <a:r>
              <a:rPr lang="en-US" sz="1600" dirty="0"/>
              <a:t>c </a:t>
            </a:r>
            <a:r>
              <a:rPr lang="en-US" sz="1600" dirty="0" err="1"/>
              <a:t>Kịch</a:t>
            </a:r>
            <a:r>
              <a:rPr lang="en-US" sz="1600" dirty="0"/>
              <a:t> </a:t>
            </a:r>
            <a:r>
              <a:rPr lang="en-US" sz="1600" dirty="0" err="1"/>
              <a:t>bản</a:t>
            </a:r>
            <a:r>
              <a:rPr lang="en-US" sz="1600" dirty="0"/>
              <a:t> </a:t>
            </a:r>
            <a:r>
              <a:rPr lang="en-US" sz="1600" dirty="0" err="1"/>
              <a:t>cho</a:t>
            </a:r>
            <a:r>
              <a:rPr lang="en-US" sz="1600" dirty="0"/>
              <a:t> </a:t>
            </a:r>
            <a:r>
              <a:rPr lang="en-US" sz="1600" dirty="0" err="1"/>
              <a:t>UseCase</a:t>
            </a:r>
            <a:r>
              <a:rPr lang="en-US" sz="1600" dirty="0"/>
              <a:t> </a:t>
            </a:r>
            <a:r>
              <a:rPr lang="en-US" sz="1600" dirty="0" err="1"/>
              <a:t>sửa</a:t>
            </a:r>
            <a:r>
              <a:rPr lang="en-US" sz="1600" dirty="0"/>
              <a:t> </a:t>
            </a:r>
            <a:r>
              <a:rPr lang="en-US" sz="1600" dirty="0" err="1"/>
              <a:t>bệnh</a:t>
            </a:r>
            <a:r>
              <a:rPr lang="en-US" sz="1600" dirty="0"/>
              <a:t> </a:t>
            </a:r>
            <a:r>
              <a:rPr lang="en-US" sz="1600" dirty="0" err="1"/>
              <a:t>nhân</a:t>
            </a:r>
            <a:endParaRPr lang="en-US" sz="1600" dirty="0"/>
          </a:p>
        </p:txBody>
      </p:sp>
      <p:pic>
        <p:nvPicPr>
          <p:cNvPr id="5" name="Picture 4">
            <a:extLst>
              <a:ext uri="{FF2B5EF4-FFF2-40B4-BE49-F238E27FC236}">
                <a16:creationId xmlns:a16="http://schemas.microsoft.com/office/drawing/2014/main" id="{B44DE903-635B-94BA-1792-133077E06BE5}"/>
              </a:ext>
            </a:extLst>
          </p:cNvPr>
          <p:cNvPicPr>
            <a:picLocks noChangeAspect="1"/>
          </p:cNvPicPr>
          <p:nvPr/>
        </p:nvPicPr>
        <p:blipFill>
          <a:blip r:embed="rId2"/>
          <a:stretch>
            <a:fillRect/>
          </a:stretch>
        </p:blipFill>
        <p:spPr>
          <a:xfrm>
            <a:off x="777068" y="1162759"/>
            <a:ext cx="7452702" cy="3564336"/>
          </a:xfrm>
          <a:prstGeom prst="rect">
            <a:avLst/>
          </a:prstGeom>
        </p:spPr>
      </p:pic>
    </p:spTree>
    <p:extLst>
      <p:ext uri="{BB962C8B-B14F-4D97-AF65-F5344CB8AC3E}">
        <p14:creationId xmlns:p14="http://schemas.microsoft.com/office/powerpoint/2010/main" val="66244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7" name="TextBox 6">
            <a:extLst>
              <a:ext uri="{FF2B5EF4-FFF2-40B4-BE49-F238E27FC236}">
                <a16:creationId xmlns:a16="http://schemas.microsoft.com/office/drawing/2014/main" id="{63A25481-DF41-960F-128A-A7EBC53B65C3}"/>
              </a:ext>
            </a:extLst>
          </p:cNvPr>
          <p:cNvSpPr txBox="1"/>
          <p:nvPr/>
        </p:nvSpPr>
        <p:spPr>
          <a:xfrm>
            <a:off x="517921" y="605861"/>
            <a:ext cx="1903085" cy="338554"/>
          </a:xfrm>
          <a:prstGeom prst="rect">
            <a:avLst/>
          </a:prstGeom>
          <a:noFill/>
        </p:spPr>
        <p:txBody>
          <a:bodyPr wrap="none" rtlCol="0">
            <a:spAutoFit/>
          </a:bodyPr>
          <a:lstStyle/>
          <a:p>
            <a:r>
              <a:rPr lang="en-US" sz="1600" dirty="0"/>
              <a:t>2.2 </a:t>
            </a:r>
            <a:r>
              <a:rPr lang="en-US" sz="1600" dirty="0" err="1"/>
              <a:t>Biểu</a:t>
            </a:r>
            <a:r>
              <a:rPr lang="en-US" sz="1600" dirty="0"/>
              <a:t> </a:t>
            </a:r>
            <a:r>
              <a:rPr lang="en-US" sz="1600" dirty="0" err="1"/>
              <a:t>đồ</a:t>
            </a:r>
            <a:r>
              <a:rPr lang="en-US" sz="1600" dirty="0"/>
              <a:t> </a:t>
            </a:r>
            <a:r>
              <a:rPr lang="en-US" sz="1600" dirty="0" err="1"/>
              <a:t>UseCase</a:t>
            </a:r>
            <a:endParaRPr lang="en-US" sz="1600"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3525324" cy="338554"/>
          </a:xfrm>
          <a:prstGeom prst="rect">
            <a:avLst/>
          </a:prstGeom>
          <a:noFill/>
        </p:spPr>
        <p:txBody>
          <a:bodyPr wrap="none" rtlCol="0">
            <a:spAutoFit/>
          </a:bodyPr>
          <a:lstStyle/>
          <a:p>
            <a:r>
              <a:rPr lang="en-US" sz="1600" dirty="0"/>
              <a:t>d </a:t>
            </a:r>
            <a:r>
              <a:rPr lang="en-US" sz="1600" dirty="0" err="1"/>
              <a:t>Kịch</a:t>
            </a:r>
            <a:r>
              <a:rPr lang="en-US" sz="1600" dirty="0"/>
              <a:t> </a:t>
            </a:r>
            <a:r>
              <a:rPr lang="en-US" sz="1600" dirty="0" err="1"/>
              <a:t>bản</a:t>
            </a:r>
            <a:r>
              <a:rPr lang="en-US" sz="1600" dirty="0"/>
              <a:t> </a:t>
            </a:r>
            <a:r>
              <a:rPr lang="en-US" sz="1600" dirty="0" err="1"/>
              <a:t>cho</a:t>
            </a:r>
            <a:r>
              <a:rPr lang="en-US" sz="1600" dirty="0"/>
              <a:t> </a:t>
            </a:r>
            <a:r>
              <a:rPr lang="en-US" sz="1600" dirty="0" err="1"/>
              <a:t>UseCase</a:t>
            </a:r>
            <a:r>
              <a:rPr lang="en-US" sz="1600" dirty="0"/>
              <a:t> </a:t>
            </a:r>
            <a:r>
              <a:rPr lang="en-US" sz="1600" dirty="0" err="1"/>
              <a:t>xóa</a:t>
            </a:r>
            <a:r>
              <a:rPr lang="en-US" sz="1600" dirty="0"/>
              <a:t> </a:t>
            </a:r>
            <a:r>
              <a:rPr lang="en-US" sz="1600" dirty="0" err="1"/>
              <a:t>bệnh</a:t>
            </a:r>
            <a:r>
              <a:rPr lang="en-US" sz="1600" dirty="0"/>
              <a:t> </a:t>
            </a:r>
            <a:r>
              <a:rPr lang="en-US" sz="1600" dirty="0" err="1"/>
              <a:t>nhân</a:t>
            </a:r>
            <a:endParaRPr lang="en-US" sz="1600" dirty="0"/>
          </a:p>
        </p:txBody>
      </p:sp>
      <p:pic>
        <p:nvPicPr>
          <p:cNvPr id="5" name="Picture 4">
            <a:extLst>
              <a:ext uri="{FF2B5EF4-FFF2-40B4-BE49-F238E27FC236}">
                <a16:creationId xmlns:a16="http://schemas.microsoft.com/office/drawing/2014/main" id="{81F23DC4-3A6E-7D13-A3AE-8F1A7768E988}"/>
              </a:ext>
            </a:extLst>
          </p:cNvPr>
          <p:cNvPicPr>
            <a:picLocks noChangeAspect="1"/>
          </p:cNvPicPr>
          <p:nvPr/>
        </p:nvPicPr>
        <p:blipFill>
          <a:blip r:embed="rId2"/>
          <a:stretch>
            <a:fillRect/>
          </a:stretch>
        </p:blipFill>
        <p:spPr>
          <a:xfrm>
            <a:off x="429314" y="1219447"/>
            <a:ext cx="8334375" cy="3143250"/>
          </a:xfrm>
          <a:prstGeom prst="rect">
            <a:avLst/>
          </a:prstGeom>
        </p:spPr>
      </p:pic>
    </p:spTree>
    <p:extLst>
      <p:ext uri="{BB962C8B-B14F-4D97-AF65-F5344CB8AC3E}">
        <p14:creationId xmlns:p14="http://schemas.microsoft.com/office/powerpoint/2010/main" val="147407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7" name="TextBox 6">
            <a:extLst>
              <a:ext uri="{FF2B5EF4-FFF2-40B4-BE49-F238E27FC236}">
                <a16:creationId xmlns:a16="http://schemas.microsoft.com/office/drawing/2014/main" id="{63A25481-DF41-960F-128A-A7EBC53B65C3}"/>
              </a:ext>
            </a:extLst>
          </p:cNvPr>
          <p:cNvSpPr txBox="1"/>
          <p:nvPr/>
        </p:nvSpPr>
        <p:spPr>
          <a:xfrm>
            <a:off x="517921" y="605861"/>
            <a:ext cx="1903085" cy="338554"/>
          </a:xfrm>
          <a:prstGeom prst="rect">
            <a:avLst/>
          </a:prstGeom>
          <a:noFill/>
        </p:spPr>
        <p:txBody>
          <a:bodyPr wrap="none" rtlCol="0">
            <a:spAutoFit/>
          </a:bodyPr>
          <a:lstStyle/>
          <a:p>
            <a:r>
              <a:rPr lang="en-US" sz="1600" dirty="0"/>
              <a:t>2.2 </a:t>
            </a:r>
            <a:r>
              <a:rPr lang="en-US" sz="1600" dirty="0" err="1"/>
              <a:t>Biểu</a:t>
            </a:r>
            <a:r>
              <a:rPr lang="en-US" sz="1600" dirty="0"/>
              <a:t> </a:t>
            </a:r>
            <a:r>
              <a:rPr lang="en-US" sz="1600" dirty="0" err="1"/>
              <a:t>đồ</a:t>
            </a:r>
            <a:r>
              <a:rPr lang="en-US" sz="1600" dirty="0"/>
              <a:t> </a:t>
            </a:r>
            <a:r>
              <a:rPr lang="en-US" sz="1600" dirty="0" err="1"/>
              <a:t>UseCase</a:t>
            </a:r>
            <a:endParaRPr lang="en-US" sz="1600"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3958135" cy="338554"/>
          </a:xfrm>
          <a:prstGeom prst="rect">
            <a:avLst/>
          </a:prstGeom>
          <a:noFill/>
        </p:spPr>
        <p:txBody>
          <a:bodyPr wrap="none" rtlCol="0">
            <a:spAutoFit/>
          </a:bodyPr>
          <a:lstStyle/>
          <a:p>
            <a:r>
              <a:rPr lang="en-US" sz="1600" dirty="0"/>
              <a:t>e </a:t>
            </a:r>
            <a:r>
              <a:rPr lang="en-US" sz="1600" dirty="0" err="1"/>
              <a:t>Kịch</a:t>
            </a:r>
            <a:r>
              <a:rPr lang="en-US" sz="1600" dirty="0"/>
              <a:t> </a:t>
            </a:r>
            <a:r>
              <a:rPr lang="en-US" sz="1600" dirty="0" err="1"/>
              <a:t>bản</a:t>
            </a:r>
            <a:r>
              <a:rPr lang="en-US" sz="1600" dirty="0"/>
              <a:t> </a:t>
            </a:r>
            <a:r>
              <a:rPr lang="en-US" sz="1600" dirty="0" err="1"/>
              <a:t>cho</a:t>
            </a:r>
            <a:r>
              <a:rPr lang="en-US" sz="1600" dirty="0"/>
              <a:t> </a:t>
            </a:r>
            <a:r>
              <a:rPr lang="en-US" sz="1600" dirty="0" err="1"/>
              <a:t>UseCase</a:t>
            </a:r>
            <a:r>
              <a:rPr lang="en-US" sz="1600" dirty="0"/>
              <a:t> </a:t>
            </a:r>
            <a:r>
              <a:rPr lang="en-US" sz="1600" dirty="0" err="1"/>
              <a:t>tìm</a:t>
            </a:r>
            <a:r>
              <a:rPr lang="en-US" sz="1600" dirty="0"/>
              <a:t> </a:t>
            </a:r>
            <a:r>
              <a:rPr lang="en-US" sz="1600" dirty="0" err="1"/>
              <a:t>kiếm</a:t>
            </a:r>
            <a:r>
              <a:rPr lang="en-US" sz="1600" dirty="0"/>
              <a:t> </a:t>
            </a:r>
            <a:r>
              <a:rPr lang="en-US" sz="1600" dirty="0" err="1"/>
              <a:t>bệnh</a:t>
            </a:r>
            <a:r>
              <a:rPr lang="en-US" sz="1600" dirty="0"/>
              <a:t> </a:t>
            </a:r>
            <a:r>
              <a:rPr lang="en-US" sz="1600" dirty="0" err="1"/>
              <a:t>nhân</a:t>
            </a:r>
            <a:endParaRPr lang="en-US" sz="1600" dirty="0"/>
          </a:p>
        </p:txBody>
      </p:sp>
      <p:pic>
        <p:nvPicPr>
          <p:cNvPr id="3" name="Picture 2">
            <a:extLst>
              <a:ext uri="{FF2B5EF4-FFF2-40B4-BE49-F238E27FC236}">
                <a16:creationId xmlns:a16="http://schemas.microsoft.com/office/drawing/2014/main" id="{FA6BB7FB-D372-535A-C4E3-DD91FF750C8D}"/>
              </a:ext>
            </a:extLst>
          </p:cNvPr>
          <p:cNvPicPr>
            <a:picLocks noChangeAspect="1"/>
          </p:cNvPicPr>
          <p:nvPr/>
        </p:nvPicPr>
        <p:blipFill>
          <a:blip r:embed="rId2"/>
          <a:stretch>
            <a:fillRect/>
          </a:stretch>
        </p:blipFill>
        <p:spPr>
          <a:xfrm>
            <a:off x="429314" y="1319395"/>
            <a:ext cx="8315325" cy="3162300"/>
          </a:xfrm>
          <a:prstGeom prst="rect">
            <a:avLst/>
          </a:prstGeom>
        </p:spPr>
      </p:pic>
    </p:spTree>
    <p:extLst>
      <p:ext uri="{BB962C8B-B14F-4D97-AF65-F5344CB8AC3E}">
        <p14:creationId xmlns:p14="http://schemas.microsoft.com/office/powerpoint/2010/main" val="81870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7" name="TextBox 6">
            <a:extLst>
              <a:ext uri="{FF2B5EF4-FFF2-40B4-BE49-F238E27FC236}">
                <a16:creationId xmlns:a16="http://schemas.microsoft.com/office/drawing/2014/main" id="{63A25481-DF41-960F-128A-A7EBC53B65C3}"/>
              </a:ext>
            </a:extLst>
          </p:cNvPr>
          <p:cNvSpPr txBox="1"/>
          <p:nvPr/>
        </p:nvSpPr>
        <p:spPr>
          <a:xfrm>
            <a:off x="517921" y="605861"/>
            <a:ext cx="3002745" cy="338554"/>
          </a:xfrm>
          <a:prstGeom prst="rect">
            <a:avLst/>
          </a:prstGeom>
          <a:noFill/>
        </p:spPr>
        <p:txBody>
          <a:bodyPr wrap="none" rtlCol="0">
            <a:spAutoFit/>
          </a:bodyPr>
          <a:lstStyle/>
          <a:p>
            <a:r>
              <a:rPr lang="en-US" sz="1600" dirty="0"/>
              <a:t>2.3 </a:t>
            </a:r>
            <a:r>
              <a:rPr lang="en-US" sz="1600" dirty="0" err="1"/>
              <a:t>UseCase</a:t>
            </a:r>
            <a:r>
              <a:rPr lang="en-US" sz="1600" dirty="0"/>
              <a:t> </a:t>
            </a:r>
            <a:r>
              <a:rPr lang="en-US" sz="1600" dirty="0" err="1"/>
              <a:t>quản</a:t>
            </a:r>
            <a:r>
              <a:rPr lang="en-US" sz="1600" dirty="0"/>
              <a:t> </a:t>
            </a:r>
            <a:r>
              <a:rPr lang="en-US" sz="1600" dirty="0" err="1"/>
              <a:t>lý</a:t>
            </a:r>
            <a:r>
              <a:rPr lang="en-US" sz="1600" dirty="0"/>
              <a:t> </a:t>
            </a:r>
            <a:r>
              <a:rPr lang="en-US" sz="1600" dirty="0" err="1"/>
              <a:t>giường</a:t>
            </a:r>
            <a:r>
              <a:rPr lang="en-US" sz="1600" dirty="0"/>
              <a:t> </a:t>
            </a:r>
            <a:r>
              <a:rPr lang="en-US" sz="1600" dirty="0" err="1"/>
              <a:t>bệnh</a:t>
            </a:r>
            <a:endParaRPr lang="en-US" sz="1600" dirty="0"/>
          </a:p>
        </p:txBody>
      </p:sp>
      <p:sp>
        <p:nvSpPr>
          <p:cNvPr id="2" name="TextBox 1">
            <a:extLst>
              <a:ext uri="{FF2B5EF4-FFF2-40B4-BE49-F238E27FC236}">
                <a16:creationId xmlns:a16="http://schemas.microsoft.com/office/drawing/2014/main" id="{632B5D23-C9A1-B969-4A42-F0351F614021}"/>
              </a:ext>
            </a:extLst>
          </p:cNvPr>
          <p:cNvSpPr txBox="1"/>
          <p:nvPr/>
        </p:nvSpPr>
        <p:spPr>
          <a:xfrm>
            <a:off x="562226" y="871105"/>
            <a:ext cx="2669320" cy="338554"/>
          </a:xfrm>
          <a:prstGeom prst="rect">
            <a:avLst/>
          </a:prstGeom>
          <a:noFill/>
        </p:spPr>
        <p:txBody>
          <a:bodyPr wrap="none" rtlCol="0">
            <a:spAutoFit/>
          </a:bodyPr>
          <a:lstStyle/>
          <a:p>
            <a:r>
              <a:rPr lang="en-US" sz="1600" dirty="0"/>
              <a:t>a </a:t>
            </a:r>
            <a:r>
              <a:rPr lang="en-US" sz="1600" dirty="0" err="1"/>
              <a:t>UseCase</a:t>
            </a:r>
            <a:r>
              <a:rPr lang="en-US" sz="1600" dirty="0"/>
              <a:t> </a:t>
            </a:r>
            <a:r>
              <a:rPr lang="en-US" sz="1600" dirty="0" err="1"/>
              <a:t>thêm</a:t>
            </a:r>
            <a:r>
              <a:rPr lang="en-US" sz="1600" dirty="0"/>
              <a:t> </a:t>
            </a:r>
            <a:r>
              <a:rPr lang="en-US" sz="1600" dirty="0" err="1"/>
              <a:t>giường</a:t>
            </a:r>
            <a:r>
              <a:rPr lang="en-US" sz="1600" dirty="0"/>
              <a:t> </a:t>
            </a:r>
            <a:r>
              <a:rPr lang="en-US" sz="1600" dirty="0" err="1"/>
              <a:t>bệnh</a:t>
            </a:r>
            <a:endParaRPr lang="en-US" sz="1600" dirty="0"/>
          </a:p>
        </p:txBody>
      </p:sp>
      <p:pic>
        <p:nvPicPr>
          <p:cNvPr id="6" name="Picture 5">
            <a:extLst>
              <a:ext uri="{FF2B5EF4-FFF2-40B4-BE49-F238E27FC236}">
                <a16:creationId xmlns:a16="http://schemas.microsoft.com/office/drawing/2014/main" id="{72B71F17-D58E-5116-79DA-1803E70E7E43}"/>
              </a:ext>
            </a:extLst>
          </p:cNvPr>
          <p:cNvPicPr>
            <a:picLocks noChangeAspect="1"/>
          </p:cNvPicPr>
          <p:nvPr/>
        </p:nvPicPr>
        <p:blipFill>
          <a:blip r:embed="rId2"/>
          <a:stretch>
            <a:fillRect/>
          </a:stretch>
        </p:blipFill>
        <p:spPr>
          <a:xfrm>
            <a:off x="1359877" y="1209659"/>
            <a:ext cx="6386609" cy="3577379"/>
          </a:xfrm>
          <a:prstGeom prst="rect">
            <a:avLst/>
          </a:prstGeom>
        </p:spPr>
      </p:pic>
    </p:spTree>
    <p:extLst>
      <p:ext uri="{BB962C8B-B14F-4D97-AF65-F5344CB8AC3E}">
        <p14:creationId xmlns:p14="http://schemas.microsoft.com/office/powerpoint/2010/main" val="342798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7" name="TextBox 6">
            <a:extLst>
              <a:ext uri="{FF2B5EF4-FFF2-40B4-BE49-F238E27FC236}">
                <a16:creationId xmlns:a16="http://schemas.microsoft.com/office/drawing/2014/main" id="{63A25481-DF41-960F-128A-A7EBC53B65C3}"/>
              </a:ext>
            </a:extLst>
          </p:cNvPr>
          <p:cNvSpPr txBox="1"/>
          <p:nvPr/>
        </p:nvSpPr>
        <p:spPr>
          <a:xfrm>
            <a:off x="517921" y="605861"/>
            <a:ext cx="3002745" cy="338554"/>
          </a:xfrm>
          <a:prstGeom prst="rect">
            <a:avLst/>
          </a:prstGeom>
          <a:noFill/>
        </p:spPr>
        <p:txBody>
          <a:bodyPr wrap="none" rtlCol="0">
            <a:spAutoFit/>
          </a:bodyPr>
          <a:lstStyle/>
          <a:p>
            <a:r>
              <a:rPr lang="en-US" sz="1600" dirty="0"/>
              <a:t>2.3 </a:t>
            </a:r>
            <a:r>
              <a:rPr lang="en-US" sz="1600" dirty="0" err="1"/>
              <a:t>UseCase</a:t>
            </a:r>
            <a:r>
              <a:rPr lang="en-US" sz="1600" dirty="0"/>
              <a:t> </a:t>
            </a:r>
            <a:r>
              <a:rPr lang="en-US" sz="1600" dirty="0" err="1"/>
              <a:t>quản</a:t>
            </a:r>
            <a:r>
              <a:rPr lang="en-US" sz="1600" dirty="0"/>
              <a:t> </a:t>
            </a:r>
            <a:r>
              <a:rPr lang="en-US" sz="1600" dirty="0" err="1"/>
              <a:t>lý</a:t>
            </a:r>
            <a:r>
              <a:rPr lang="en-US" sz="1600" dirty="0"/>
              <a:t> </a:t>
            </a:r>
            <a:r>
              <a:rPr lang="en-US" sz="1600" dirty="0" err="1"/>
              <a:t>giường</a:t>
            </a:r>
            <a:r>
              <a:rPr lang="en-US" sz="1600" dirty="0"/>
              <a:t> </a:t>
            </a:r>
            <a:r>
              <a:rPr lang="en-US" sz="1600" dirty="0" err="1"/>
              <a:t>bệnh</a:t>
            </a:r>
            <a:endParaRPr lang="en-US" sz="1600"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2529860" cy="338554"/>
          </a:xfrm>
          <a:prstGeom prst="rect">
            <a:avLst/>
          </a:prstGeom>
          <a:noFill/>
        </p:spPr>
        <p:txBody>
          <a:bodyPr wrap="none" rtlCol="0">
            <a:spAutoFit/>
          </a:bodyPr>
          <a:lstStyle/>
          <a:p>
            <a:r>
              <a:rPr lang="en-US" sz="1600" dirty="0"/>
              <a:t>b </a:t>
            </a:r>
            <a:r>
              <a:rPr lang="en-US" sz="1600" dirty="0" err="1"/>
              <a:t>UseCase</a:t>
            </a:r>
            <a:r>
              <a:rPr lang="en-US" sz="1600" dirty="0"/>
              <a:t> </a:t>
            </a:r>
            <a:r>
              <a:rPr lang="en-US" sz="1600" dirty="0" err="1"/>
              <a:t>sửa</a:t>
            </a:r>
            <a:r>
              <a:rPr lang="en-US" sz="1600" dirty="0"/>
              <a:t> </a:t>
            </a:r>
            <a:r>
              <a:rPr lang="en-US" sz="1600" dirty="0" err="1"/>
              <a:t>giường</a:t>
            </a:r>
            <a:r>
              <a:rPr lang="en-US" sz="1600" dirty="0"/>
              <a:t> </a:t>
            </a:r>
            <a:r>
              <a:rPr lang="en-US" sz="1600" dirty="0" err="1"/>
              <a:t>bệnh</a:t>
            </a:r>
            <a:endParaRPr lang="en-US" sz="1600" dirty="0"/>
          </a:p>
        </p:txBody>
      </p:sp>
      <p:pic>
        <p:nvPicPr>
          <p:cNvPr id="5" name="Picture 4">
            <a:extLst>
              <a:ext uri="{FF2B5EF4-FFF2-40B4-BE49-F238E27FC236}">
                <a16:creationId xmlns:a16="http://schemas.microsoft.com/office/drawing/2014/main" id="{91BBB571-137E-F0B2-A7E4-68C5643F5810}"/>
              </a:ext>
            </a:extLst>
          </p:cNvPr>
          <p:cNvPicPr>
            <a:picLocks noChangeAspect="1"/>
          </p:cNvPicPr>
          <p:nvPr/>
        </p:nvPicPr>
        <p:blipFill>
          <a:blip r:embed="rId2"/>
          <a:stretch>
            <a:fillRect/>
          </a:stretch>
        </p:blipFill>
        <p:spPr>
          <a:xfrm>
            <a:off x="1344307" y="1209659"/>
            <a:ext cx="6455385" cy="3601114"/>
          </a:xfrm>
          <a:prstGeom prst="rect">
            <a:avLst/>
          </a:prstGeom>
        </p:spPr>
      </p:pic>
    </p:spTree>
    <p:extLst>
      <p:ext uri="{BB962C8B-B14F-4D97-AF65-F5344CB8AC3E}">
        <p14:creationId xmlns:p14="http://schemas.microsoft.com/office/powerpoint/2010/main" val="17217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7" name="TextBox 6">
            <a:extLst>
              <a:ext uri="{FF2B5EF4-FFF2-40B4-BE49-F238E27FC236}">
                <a16:creationId xmlns:a16="http://schemas.microsoft.com/office/drawing/2014/main" id="{63A25481-DF41-960F-128A-A7EBC53B65C3}"/>
              </a:ext>
            </a:extLst>
          </p:cNvPr>
          <p:cNvSpPr txBox="1"/>
          <p:nvPr/>
        </p:nvSpPr>
        <p:spPr>
          <a:xfrm>
            <a:off x="517921" y="605861"/>
            <a:ext cx="3002745" cy="338554"/>
          </a:xfrm>
          <a:prstGeom prst="rect">
            <a:avLst/>
          </a:prstGeom>
          <a:noFill/>
        </p:spPr>
        <p:txBody>
          <a:bodyPr wrap="none" rtlCol="0">
            <a:spAutoFit/>
          </a:bodyPr>
          <a:lstStyle/>
          <a:p>
            <a:r>
              <a:rPr lang="en-US" sz="1600" dirty="0"/>
              <a:t>2.3 </a:t>
            </a:r>
            <a:r>
              <a:rPr lang="en-US" sz="1600" dirty="0" err="1"/>
              <a:t>UseCase</a:t>
            </a:r>
            <a:r>
              <a:rPr lang="en-US" sz="1600" dirty="0"/>
              <a:t> </a:t>
            </a:r>
            <a:r>
              <a:rPr lang="en-US" sz="1600" dirty="0" err="1"/>
              <a:t>quản</a:t>
            </a:r>
            <a:r>
              <a:rPr lang="en-US" sz="1600" dirty="0"/>
              <a:t> </a:t>
            </a:r>
            <a:r>
              <a:rPr lang="en-US" sz="1600" dirty="0" err="1"/>
              <a:t>lý</a:t>
            </a:r>
            <a:r>
              <a:rPr lang="en-US" sz="1600" dirty="0"/>
              <a:t> </a:t>
            </a:r>
            <a:r>
              <a:rPr lang="en-US" sz="1600" dirty="0" err="1"/>
              <a:t>giường</a:t>
            </a:r>
            <a:r>
              <a:rPr lang="en-US" sz="1600" dirty="0"/>
              <a:t> </a:t>
            </a:r>
            <a:r>
              <a:rPr lang="en-US" sz="1600" dirty="0" err="1"/>
              <a:t>bệnh</a:t>
            </a:r>
            <a:endParaRPr lang="en-US" sz="1600"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2512226" cy="338554"/>
          </a:xfrm>
          <a:prstGeom prst="rect">
            <a:avLst/>
          </a:prstGeom>
          <a:noFill/>
        </p:spPr>
        <p:txBody>
          <a:bodyPr wrap="none" rtlCol="0">
            <a:spAutoFit/>
          </a:bodyPr>
          <a:lstStyle/>
          <a:p>
            <a:r>
              <a:rPr lang="en-US" sz="1600" dirty="0"/>
              <a:t>c </a:t>
            </a:r>
            <a:r>
              <a:rPr lang="en-US" sz="1600" dirty="0" err="1"/>
              <a:t>UseCase</a:t>
            </a:r>
            <a:r>
              <a:rPr lang="en-US" sz="1600" dirty="0"/>
              <a:t> </a:t>
            </a:r>
            <a:r>
              <a:rPr lang="en-US" sz="1600" dirty="0" err="1"/>
              <a:t>xóa</a:t>
            </a:r>
            <a:r>
              <a:rPr lang="en-US" sz="1600" dirty="0"/>
              <a:t> </a:t>
            </a:r>
            <a:r>
              <a:rPr lang="en-US" sz="1600" dirty="0" err="1"/>
              <a:t>giường</a:t>
            </a:r>
            <a:r>
              <a:rPr lang="en-US" sz="1600" dirty="0"/>
              <a:t> </a:t>
            </a:r>
            <a:r>
              <a:rPr lang="en-US" sz="1600" dirty="0" err="1"/>
              <a:t>bệnh</a:t>
            </a:r>
            <a:endParaRPr lang="en-US" sz="1600" dirty="0"/>
          </a:p>
        </p:txBody>
      </p:sp>
      <p:pic>
        <p:nvPicPr>
          <p:cNvPr id="3" name="Picture 2">
            <a:extLst>
              <a:ext uri="{FF2B5EF4-FFF2-40B4-BE49-F238E27FC236}">
                <a16:creationId xmlns:a16="http://schemas.microsoft.com/office/drawing/2014/main" id="{4C58B118-A9DE-92C4-14E8-B7DFA4078537}"/>
              </a:ext>
            </a:extLst>
          </p:cNvPr>
          <p:cNvPicPr>
            <a:picLocks noChangeAspect="1"/>
          </p:cNvPicPr>
          <p:nvPr/>
        </p:nvPicPr>
        <p:blipFill>
          <a:blip r:embed="rId2"/>
          <a:stretch>
            <a:fillRect/>
          </a:stretch>
        </p:blipFill>
        <p:spPr>
          <a:xfrm>
            <a:off x="1384910" y="1162759"/>
            <a:ext cx="6374179" cy="3580917"/>
          </a:xfrm>
          <a:prstGeom prst="rect">
            <a:avLst/>
          </a:prstGeom>
        </p:spPr>
      </p:pic>
    </p:spTree>
    <p:extLst>
      <p:ext uri="{BB962C8B-B14F-4D97-AF65-F5344CB8AC3E}">
        <p14:creationId xmlns:p14="http://schemas.microsoft.com/office/powerpoint/2010/main" val="19708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7" name="TextBox 6">
            <a:extLst>
              <a:ext uri="{FF2B5EF4-FFF2-40B4-BE49-F238E27FC236}">
                <a16:creationId xmlns:a16="http://schemas.microsoft.com/office/drawing/2014/main" id="{63A25481-DF41-960F-128A-A7EBC53B65C3}"/>
              </a:ext>
            </a:extLst>
          </p:cNvPr>
          <p:cNvSpPr txBox="1"/>
          <p:nvPr/>
        </p:nvSpPr>
        <p:spPr>
          <a:xfrm>
            <a:off x="517921" y="605861"/>
            <a:ext cx="3002745" cy="338554"/>
          </a:xfrm>
          <a:prstGeom prst="rect">
            <a:avLst/>
          </a:prstGeom>
          <a:noFill/>
        </p:spPr>
        <p:txBody>
          <a:bodyPr wrap="none" rtlCol="0">
            <a:spAutoFit/>
          </a:bodyPr>
          <a:lstStyle/>
          <a:p>
            <a:r>
              <a:rPr lang="en-US" sz="1600" dirty="0"/>
              <a:t>2.3 </a:t>
            </a:r>
            <a:r>
              <a:rPr lang="en-US" sz="1600" dirty="0" err="1"/>
              <a:t>UseCase</a:t>
            </a:r>
            <a:r>
              <a:rPr lang="en-US" sz="1600" dirty="0"/>
              <a:t> </a:t>
            </a:r>
            <a:r>
              <a:rPr lang="en-US" sz="1600" dirty="0" err="1"/>
              <a:t>quản</a:t>
            </a:r>
            <a:r>
              <a:rPr lang="en-US" sz="1600" dirty="0"/>
              <a:t> </a:t>
            </a:r>
            <a:r>
              <a:rPr lang="en-US" sz="1600" dirty="0" err="1"/>
              <a:t>lý</a:t>
            </a:r>
            <a:r>
              <a:rPr lang="en-US" sz="1600" dirty="0"/>
              <a:t> </a:t>
            </a:r>
            <a:r>
              <a:rPr lang="en-US" sz="1600" dirty="0" err="1"/>
              <a:t>giường</a:t>
            </a:r>
            <a:r>
              <a:rPr lang="en-US" sz="1600" dirty="0"/>
              <a:t> </a:t>
            </a:r>
            <a:r>
              <a:rPr lang="en-US" sz="1600" dirty="0" err="1"/>
              <a:t>bệnh</a:t>
            </a:r>
            <a:endParaRPr lang="en-US" sz="1600"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2497800" cy="338554"/>
          </a:xfrm>
          <a:prstGeom prst="rect">
            <a:avLst/>
          </a:prstGeom>
          <a:noFill/>
        </p:spPr>
        <p:txBody>
          <a:bodyPr wrap="none" rtlCol="0">
            <a:spAutoFit/>
          </a:bodyPr>
          <a:lstStyle/>
          <a:p>
            <a:r>
              <a:rPr lang="en-US" sz="1600" dirty="0"/>
              <a:t>d </a:t>
            </a:r>
            <a:r>
              <a:rPr lang="en-US" sz="1600" dirty="0" err="1"/>
              <a:t>UseCase</a:t>
            </a:r>
            <a:r>
              <a:rPr lang="en-US" sz="1600" dirty="0"/>
              <a:t> </a:t>
            </a:r>
            <a:r>
              <a:rPr lang="en-US" sz="1600" dirty="0" err="1"/>
              <a:t>tìm</a:t>
            </a:r>
            <a:r>
              <a:rPr lang="en-US" sz="1600" dirty="0"/>
              <a:t> </a:t>
            </a:r>
            <a:r>
              <a:rPr lang="en-US" sz="1600" dirty="0" err="1"/>
              <a:t>kiếm</a:t>
            </a:r>
            <a:r>
              <a:rPr lang="en-US" sz="1600" dirty="0"/>
              <a:t> </a:t>
            </a:r>
            <a:r>
              <a:rPr lang="en-US" sz="1600" dirty="0" err="1"/>
              <a:t>giường</a:t>
            </a:r>
            <a:endParaRPr lang="en-US" sz="1600" dirty="0"/>
          </a:p>
        </p:txBody>
      </p:sp>
      <p:pic>
        <p:nvPicPr>
          <p:cNvPr id="9" name="Picture 8">
            <a:extLst>
              <a:ext uri="{FF2B5EF4-FFF2-40B4-BE49-F238E27FC236}">
                <a16:creationId xmlns:a16="http://schemas.microsoft.com/office/drawing/2014/main" id="{4CCF977D-2C8F-C60D-96C1-60032DCB2A90}"/>
              </a:ext>
            </a:extLst>
          </p:cNvPr>
          <p:cNvPicPr>
            <a:picLocks noChangeAspect="1"/>
          </p:cNvPicPr>
          <p:nvPr/>
        </p:nvPicPr>
        <p:blipFill>
          <a:blip r:embed="rId2"/>
          <a:stretch>
            <a:fillRect/>
          </a:stretch>
        </p:blipFill>
        <p:spPr>
          <a:xfrm>
            <a:off x="1361695" y="1209659"/>
            <a:ext cx="6283447" cy="3440421"/>
          </a:xfrm>
          <a:prstGeom prst="rect">
            <a:avLst/>
          </a:prstGeom>
        </p:spPr>
      </p:pic>
    </p:spTree>
    <p:extLst>
      <p:ext uri="{BB962C8B-B14F-4D97-AF65-F5344CB8AC3E}">
        <p14:creationId xmlns:p14="http://schemas.microsoft.com/office/powerpoint/2010/main" val="336797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7" name="TextBox 6">
            <a:extLst>
              <a:ext uri="{FF2B5EF4-FFF2-40B4-BE49-F238E27FC236}">
                <a16:creationId xmlns:a16="http://schemas.microsoft.com/office/drawing/2014/main" id="{63A25481-DF41-960F-128A-A7EBC53B65C3}"/>
              </a:ext>
            </a:extLst>
          </p:cNvPr>
          <p:cNvSpPr txBox="1"/>
          <p:nvPr/>
        </p:nvSpPr>
        <p:spPr>
          <a:xfrm>
            <a:off x="517921" y="605861"/>
            <a:ext cx="3002745" cy="338554"/>
          </a:xfrm>
          <a:prstGeom prst="rect">
            <a:avLst/>
          </a:prstGeom>
          <a:noFill/>
        </p:spPr>
        <p:txBody>
          <a:bodyPr wrap="none" rtlCol="0">
            <a:spAutoFit/>
          </a:bodyPr>
          <a:lstStyle/>
          <a:p>
            <a:r>
              <a:rPr lang="en-US" sz="1600" dirty="0"/>
              <a:t>2.3 </a:t>
            </a:r>
            <a:r>
              <a:rPr lang="en-US" sz="1600" dirty="0" err="1"/>
              <a:t>UseCase</a:t>
            </a:r>
            <a:r>
              <a:rPr lang="en-US" sz="1600" dirty="0"/>
              <a:t> </a:t>
            </a:r>
            <a:r>
              <a:rPr lang="en-US" sz="1600" dirty="0" err="1"/>
              <a:t>quản</a:t>
            </a:r>
            <a:r>
              <a:rPr lang="en-US" sz="1600" dirty="0"/>
              <a:t> </a:t>
            </a:r>
            <a:r>
              <a:rPr lang="en-US" sz="1600" dirty="0" err="1"/>
              <a:t>lý</a:t>
            </a:r>
            <a:r>
              <a:rPr lang="en-US" sz="1600" dirty="0"/>
              <a:t> </a:t>
            </a:r>
            <a:r>
              <a:rPr lang="en-US" sz="1600" dirty="0" err="1"/>
              <a:t>giường</a:t>
            </a:r>
            <a:r>
              <a:rPr lang="en-US" sz="1600" dirty="0"/>
              <a:t> </a:t>
            </a:r>
            <a:r>
              <a:rPr lang="en-US" sz="1600" dirty="0" err="1"/>
              <a:t>bệnh</a:t>
            </a:r>
            <a:endParaRPr lang="en-US" sz="1600"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2497800" cy="338554"/>
          </a:xfrm>
          <a:prstGeom prst="rect">
            <a:avLst/>
          </a:prstGeom>
          <a:noFill/>
        </p:spPr>
        <p:txBody>
          <a:bodyPr wrap="none" rtlCol="0">
            <a:spAutoFit/>
          </a:bodyPr>
          <a:lstStyle/>
          <a:p>
            <a:r>
              <a:rPr lang="en-US" sz="1600" dirty="0"/>
              <a:t>d </a:t>
            </a:r>
            <a:r>
              <a:rPr lang="en-US" sz="1600" dirty="0" err="1"/>
              <a:t>UseCase</a:t>
            </a:r>
            <a:r>
              <a:rPr lang="en-US" sz="1600" dirty="0"/>
              <a:t> </a:t>
            </a:r>
            <a:r>
              <a:rPr lang="en-US" sz="1600" dirty="0" err="1"/>
              <a:t>tìm</a:t>
            </a:r>
            <a:r>
              <a:rPr lang="en-US" sz="1600" dirty="0"/>
              <a:t> </a:t>
            </a:r>
            <a:r>
              <a:rPr lang="en-US" sz="1600" dirty="0" err="1"/>
              <a:t>kiếm</a:t>
            </a:r>
            <a:r>
              <a:rPr lang="en-US" sz="1600" dirty="0"/>
              <a:t> </a:t>
            </a:r>
            <a:r>
              <a:rPr lang="en-US" sz="1600" dirty="0" err="1"/>
              <a:t>giường</a:t>
            </a:r>
            <a:endParaRPr lang="en-US" sz="1600" dirty="0"/>
          </a:p>
        </p:txBody>
      </p:sp>
      <p:pic>
        <p:nvPicPr>
          <p:cNvPr id="14338" name="Picture 2">
            <a:extLst>
              <a:ext uri="{FF2B5EF4-FFF2-40B4-BE49-F238E27FC236}">
                <a16:creationId xmlns:a16="http://schemas.microsoft.com/office/drawing/2014/main" id="{B9439C55-BACC-24F2-A6E6-CD790D5E2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619" y="1474903"/>
            <a:ext cx="59436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37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7" name="TextBox 6">
            <a:extLst>
              <a:ext uri="{FF2B5EF4-FFF2-40B4-BE49-F238E27FC236}">
                <a16:creationId xmlns:a16="http://schemas.microsoft.com/office/drawing/2014/main" id="{63A25481-DF41-960F-128A-A7EBC53B65C3}"/>
              </a:ext>
            </a:extLst>
          </p:cNvPr>
          <p:cNvSpPr txBox="1"/>
          <p:nvPr/>
        </p:nvSpPr>
        <p:spPr>
          <a:xfrm>
            <a:off x="517921" y="605861"/>
            <a:ext cx="1903085" cy="338554"/>
          </a:xfrm>
          <a:prstGeom prst="rect">
            <a:avLst/>
          </a:prstGeom>
          <a:noFill/>
        </p:spPr>
        <p:txBody>
          <a:bodyPr wrap="none" rtlCol="0">
            <a:spAutoFit/>
          </a:bodyPr>
          <a:lstStyle/>
          <a:p>
            <a:r>
              <a:rPr lang="en-US" sz="1600" dirty="0"/>
              <a:t>2.2 </a:t>
            </a:r>
            <a:r>
              <a:rPr lang="en-US" sz="1600" dirty="0" err="1"/>
              <a:t>Biểu</a:t>
            </a:r>
            <a:r>
              <a:rPr lang="en-US" sz="1600" dirty="0"/>
              <a:t> </a:t>
            </a:r>
            <a:r>
              <a:rPr lang="en-US" sz="1600" dirty="0" err="1"/>
              <a:t>đồ</a:t>
            </a:r>
            <a:r>
              <a:rPr lang="en-US" sz="1600" dirty="0"/>
              <a:t> </a:t>
            </a:r>
            <a:r>
              <a:rPr lang="en-US" sz="1600" dirty="0" err="1"/>
              <a:t>UseCase</a:t>
            </a:r>
            <a:endParaRPr lang="en-US" sz="1600"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2925801" cy="338554"/>
          </a:xfrm>
          <a:prstGeom prst="rect">
            <a:avLst/>
          </a:prstGeom>
          <a:noFill/>
        </p:spPr>
        <p:txBody>
          <a:bodyPr wrap="none" rtlCol="0">
            <a:spAutoFit/>
          </a:bodyPr>
          <a:lstStyle/>
          <a:p>
            <a:r>
              <a:rPr lang="en-US" sz="1600" dirty="0"/>
              <a:t>2.2.4 </a:t>
            </a:r>
            <a:r>
              <a:rPr lang="en-US" sz="1600" dirty="0" err="1"/>
              <a:t>UseCase</a:t>
            </a:r>
            <a:r>
              <a:rPr lang="en-US" sz="1600" dirty="0"/>
              <a:t> </a:t>
            </a:r>
            <a:r>
              <a:rPr lang="en-US" sz="1600" dirty="0" err="1"/>
              <a:t>quản</a:t>
            </a:r>
            <a:r>
              <a:rPr lang="en-US" sz="1600" dirty="0"/>
              <a:t> </a:t>
            </a:r>
            <a:r>
              <a:rPr lang="en-US" sz="1600" dirty="0" err="1"/>
              <a:t>lý</a:t>
            </a:r>
            <a:r>
              <a:rPr lang="en-US" sz="1600" dirty="0"/>
              <a:t> </a:t>
            </a:r>
            <a:r>
              <a:rPr lang="en-US" sz="1600" dirty="0" err="1"/>
              <a:t>nhập</a:t>
            </a:r>
            <a:r>
              <a:rPr lang="en-US" sz="1600" dirty="0"/>
              <a:t> </a:t>
            </a:r>
            <a:r>
              <a:rPr lang="en-US" sz="1600" dirty="0" err="1"/>
              <a:t>viện</a:t>
            </a:r>
            <a:endParaRPr lang="en-US" sz="1600" dirty="0"/>
          </a:p>
        </p:txBody>
      </p:sp>
      <p:sp>
        <p:nvSpPr>
          <p:cNvPr id="2" name="TextBox 1">
            <a:extLst>
              <a:ext uri="{FF2B5EF4-FFF2-40B4-BE49-F238E27FC236}">
                <a16:creationId xmlns:a16="http://schemas.microsoft.com/office/drawing/2014/main" id="{4E05E7F1-6DD0-599D-DB6B-822C4368C14C}"/>
              </a:ext>
            </a:extLst>
          </p:cNvPr>
          <p:cNvSpPr txBox="1"/>
          <p:nvPr/>
        </p:nvSpPr>
        <p:spPr>
          <a:xfrm>
            <a:off x="562226" y="1162759"/>
            <a:ext cx="4095993" cy="338554"/>
          </a:xfrm>
          <a:prstGeom prst="rect">
            <a:avLst/>
          </a:prstGeom>
          <a:noFill/>
        </p:spPr>
        <p:txBody>
          <a:bodyPr wrap="none" rtlCol="0">
            <a:spAutoFit/>
          </a:bodyPr>
          <a:lstStyle/>
          <a:p>
            <a:r>
              <a:rPr lang="en-US" sz="1600" dirty="0"/>
              <a:t>a </a:t>
            </a:r>
            <a:r>
              <a:rPr lang="en-US" sz="1600" dirty="0" err="1"/>
              <a:t>Kịch</a:t>
            </a:r>
            <a:r>
              <a:rPr lang="en-US" sz="1600" dirty="0"/>
              <a:t> </a:t>
            </a:r>
            <a:r>
              <a:rPr lang="en-US" sz="1600" dirty="0" err="1"/>
              <a:t>bản</a:t>
            </a:r>
            <a:r>
              <a:rPr lang="en-US" sz="1600" dirty="0"/>
              <a:t> </a:t>
            </a:r>
            <a:r>
              <a:rPr lang="en-US" sz="1600" dirty="0" err="1"/>
              <a:t>cho</a:t>
            </a:r>
            <a:r>
              <a:rPr lang="en-US" sz="1600" dirty="0"/>
              <a:t> </a:t>
            </a:r>
            <a:r>
              <a:rPr lang="en-US" sz="1600" dirty="0" err="1"/>
              <a:t>UseCase</a:t>
            </a:r>
            <a:r>
              <a:rPr lang="en-US" sz="1600" dirty="0"/>
              <a:t> </a:t>
            </a:r>
            <a:r>
              <a:rPr lang="en-US" sz="1600" dirty="0" err="1"/>
              <a:t>kiểm</a:t>
            </a:r>
            <a:r>
              <a:rPr lang="en-US" sz="1600" dirty="0"/>
              <a:t> </a:t>
            </a:r>
            <a:r>
              <a:rPr lang="en-US" sz="1600" dirty="0" err="1"/>
              <a:t>tra</a:t>
            </a:r>
            <a:r>
              <a:rPr lang="en-US" sz="1600" dirty="0"/>
              <a:t> </a:t>
            </a:r>
            <a:r>
              <a:rPr lang="en-US" sz="1600" dirty="0" err="1"/>
              <a:t>giường</a:t>
            </a:r>
            <a:r>
              <a:rPr lang="en-US" sz="1600" dirty="0"/>
              <a:t> </a:t>
            </a:r>
            <a:r>
              <a:rPr lang="en-US" sz="1600" dirty="0" err="1"/>
              <a:t>trống</a:t>
            </a:r>
            <a:endParaRPr lang="en-US" sz="1600" dirty="0"/>
          </a:p>
        </p:txBody>
      </p:sp>
      <p:pic>
        <p:nvPicPr>
          <p:cNvPr id="7172" name="Picture 4">
            <a:extLst>
              <a:ext uri="{FF2B5EF4-FFF2-40B4-BE49-F238E27FC236}">
                <a16:creationId xmlns:a16="http://schemas.microsoft.com/office/drawing/2014/main" id="{3FC24619-881C-9AB7-DD36-181B9F03F8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282" b="1221"/>
          <a:stretch/>
        </p:blipFill>
        <p:spPr bwMode="auto">
          <a:xfrm>
            <a:off x="2266950" y="3603415"/>
            <a:ext cx="4610100" cy="50229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3B085D03-2DC7-98EC-472D-DBCE9D7A2A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409"/>
          <a:stretch/>
        </p:blipFill>
        <p:spPr bwMode="auto">
          <a:xfrm>
            <a:off x="2266950" y="1488056"/>
            <a:ext cx="4610100" cy="2154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12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186">
            <a:extLst>
              <a:ext uri="{FF2B5EF4-FFF2-40B4-BE49-F238E27FC236}">
                <a16:creationId xmlns:a16="http://schemas.microsoft.com/office/drawing/2014/main" id="{FC1C10D4-2B9B-C3C9-1814-9F0B97E1A3FC}"/>
              </a:ext>
            </a:extLst>
          </p:cNvPr>
          <p:cNvSpPr>
            <a:spLocks/>
          </p:cNvSpPr>
          <p:nvPr/>
        </p:nvSpPr>
        <p:spPr bwMode="auto">
          <a:xfrm>
            <a:off x="681274" y="2366822"/>
            <a:ext cx="824232"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180000" rIns="108000" bIns="36000" numCol="1" anchor="ctr" anchorCtr="0" compatLnSpc="1">
            <a:prstTxWarp prst="textNoShape">
              <a:avLst/>
            </a:prstTxWarp>
          </a:bodyPr>
          <a:lstStyle/>
          <a:p>
            <a:pPr algn="ctr"/>
            <a:endParaRPr lang="en-US" b="1" dirty="0">
              <a:latin typeface="+mj-lt"/>
            </a:endParaRPr>
          </a:p>
        </p:txBody>
      </p:sp>
      <p:sp>
        <p:nvSpPr>
          <p:cNvPr id="74" name="Freeform 186">
            <a:extLst>
              <a:ext uri="{FF2B5EF4-FFF2-40B4-BE49-F238E27FC236}">
                <a16:creationId xmlns:a16="http://schemas.microsoft.com/office/drawing/2014/main" id="{6CC11315-5E65-FC6F-0828-E155A5499253}"/>
              </a:ext>
            </a:extLst>
          </p:cNvPr>
          <p:cNvSpPr>
            <a:spLocks/>
          </p:cNvSpPr>
          <p:nvPr/>
        </p:nvSpPr>
        <p:spPr bwMode="auto">
          <a:xfrm>
            <a:off x="4546879" y="2372684"/>
            <a:ext cx="818424"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bg2"/>
          </a:solidFill>
          <a:ln w="15875">
            <a:solidFill>
              <a:schemeClr val="tx1"/>
            </a:solidFill>
            <a:prstDash val="solid"/>
            <a:round/>
            <a:headEnd/>
            <a:tailEnd/>
          </a:ln>
          <a:effectLst>
            <a:outerShdw dist="1143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b="1" dirty="0">
              <a:latin typeface="+mj-lt"/>
            </a:endParaRPr>
          </a:p>
        </p:txBody>
      </p:sp>
      <p:sp>
        <p:nvSpPr>
          <p:cNvPr id="17" name="Text Placeholder 16">
            <a:extLst>
              <a:ext uri="{FF2B5EF4-FFF2-40B4-BE49-F238E27FC236}">
                <a16:creationId xmlns:a16="http://schemas.microsoft.com/office/drawing/2014/main" id="{68DC3EEF-5017-41A6-A727-D5A4F5DABB39}"/>
              </a:ext>
            </a:extLst>
          </p:cNvPr>
          <p:cNvSpPr>
            <a:spLocks noGrp="1"/>
          </p:cNvSpPr>
          <p:nvPr>
            <p:ph type="body" idx="13"/>
          </p:nvPr>
        </p:nvSpPr>
        <p:spPr>
          <a:xfrm>
            <a:off x="1572723" y="2337236"/>
            <a:ext cx="2791795" cy="589106"/>
          </a:xfrm>
        </p:spPr>
        <p:txBody>
          <a:bodyPr/>
          <a:lstStyle/>
          <a:p>
            <a:pPr>
              <a:lnSpc>
                <a:spcPct val="70000"/>
              </a:lnSpc>
            </a:pPr>
            <a:r>
              <a:rPr lang="es-ES" dirty="0">
                <a:latin typeface="Segoe UI Black" panose="020B0A02040204020203" pitchFamily="34" charset="0"/>
                <a:ea typeface="Segoe UI Black" panose="020B0A02040204020203" pitchFamily="34" charset="0"/>
              </a:rPr>
              <a:t>KHẢO SÁT</a:t>
            </a:r>
            <a:endParaRPr lang="en-US" dirty="0">
              <a:latin typeface="Segoe UI Black" panose="020B0A02040204020203" pitchFamily="34" charset="0"/>
              <a:ea typeface="Segoe UI Black" panose="020B0A02040204020203" pitchFamily="34" charset="0"/>
            </a:endParaRPr>
          </a:p>
          <a:p>
            <a:pPr>
              <a:lnSpc>
                <a:spcPct val="70000"/>
              </a:lnSpc>
            </a:pPr>
            <a:r>
              <a:rPr lang="en-US" dirty="0">
                <a:latin typeface="Segoe UI Black" panose="020B0A02040204020203" pitchFamily="34" charset="0"/>
                <a:ea typeface="Segoe UI Black" panose="020B0A02040204020203" pitchFamily="34" charset="0"/>
              </a:rPr>
              <a:t>HỆ THỐNG</a:t>
            </a:r>
            <a:endParaRPr lang="es-ES" dirty="0">
              <a:latin typeface="Segoe UI Black" panose="020B0A02040204020203" pitchFamily="34" charset="0"/>
              <a:ea typeface="Segoe UI Black" panose="020B0A02040204020203" pitchFamily="34" charset="0"/>
            </a:endParaRPr>
          </a:p>
        </p:txBody>
      </p:sp>
      <p:sp>
        <p:nvSpPr>
          <p:cNvPr id="4" name="Title 3">
            <a:extLst>
              <a:ext uri="{FF2B5EF4-FFF2-40B4-BE49-F238E27FC236}">
                <a16:creationId xmlns:a16="http://schemas.microsoft.com/office/drawing/2014/main" id="{444AD8DF-7D23-45C7-BCC3-90B63A7C0FBC}"/>
              </a:ext>
            </a:extLst>
          </p:cNvPr>
          <p:cNvSpPr>
            <a:spLocks noGrp="1"/>
          </p:cNvSpPr>
          <p:nvPr>
            <p:ph type="title"/>
          </p:nvPr>
        </p:nvSpPr>
        <p:spPr/>
        <p:txBody>
          <a:bodyPr/>
          <a:lstStyle/>
          <a:p>
            <a:r>
              <a:rPr lang="es-ES" dirty="0">
                <a:latin typeface="Segoe UI Black" panose="020B0A02040204020203" pitchFamily="34" charset="0"/>
                <a:ea typeface="Segoe UI Black" panose="020B0A02040204020203" pitchFamily="34" charset="0"/>
              </a:rPr>
              <a:t>NỘI DUNG</a:t>
            </a:r>
            <a:endParaRPr lang="en-US" dirty="0">
              <a:latin typeface="Segoe UI Black" panose="020B0A02040204020203" pitchFamily="34" charset="0"/>
              <a:ea typeface="Segoe UI Black" panose="020B0A02040204020203" pitchFamily="34" charset="0"/>
            </a:endParaRPr>
          </a:p>
        </p:txBody>
      </p:sp>
      <p:sp>
        <p:nvSpPr>
          <p:cNvPr id="27" name="Text Placeholder 26">
            <a:extLst>
              <a:ext uri="{FF2B5EF4-FFF2-40B4-BE49-F238E27FC236}">
                <a16:creationId xmlns:a16="http://schemas.microsoft.com/office/drawing/2014/main" id="{70B8658B-FC1A-4DEB-B0F3-1CB0A2188190}"/>
              </a:ext>
            </a:extLst>
          </p:cNvPr>
          <p:cNvSpPr>
            <a:spLocks noGrp="1"/>
          </p:cNvSpPr>
          <p:nvPr>
            <p:ph type="body" idx="16"/>
          </p:nvPr>
        </p:nvSpPr>
        <p:spPr>
          <a:xfrm>
            <a:off x="5422495" y="2337236"/>
            <a:ext cx="2791795" cy="589106"/>
          </a:xfrm>
        </p:spPr>
        <p:txBody>
          <a:bodyPr/>
          <a:lstStyle/>
          <a:p>
            <a:pPr>
              <a:lnSpc>
                <a:spcPct val="70000"/>
              </a:lnSpc>
            </a:pPr>
            <a:r>
              <a:rPr lang="es-ES" dirty="0">
                <a:latin typeface="Segoe UI Black" panose="020B0A02040204020203" pitchFamily="34" charset="0"/>
                <a:ea typeface="Segoe UI Black" panose="020B0A02040204020203" pitchFamily="34" charset="0"/>
              </a:rPr>
              <a:t>PHÂN TÍCH</a:t>
            </a:r>
          </a:p>
          <a:p>
            <a:pPr>
              <a:lnSpc>
                <a:spcPct val="70000"/>
              </a:lnSpc>
            </a:pPr>
            <a:r>
              <a:rPr lang="es-ES" dirty="0">
                <a:latin typeface="Segoe UI Black" panose="020B0A02040204020203" pitchFamily="34" charset="0"/>
                <a:ea typeface="Segoe UI Black" panose="020B0A02040204020203" pitchFamily="34" charset="0"/>
              </a:rPr>
              <a:t>HỆ THỐNG</a:t>
            </a:r>
            <a:endParaRPr lang="en-US" dirty="0">
              <a:latin typeface="Segoe UI Black" panose="020B0A02040204020203" pitchFamily="34" charset="0"/>
              <a:ea typeface="Segoe UI Black" panose="020B0A02040204020203" pitchFamily="34" charset="0"/>
            </a:endParaRPr>
          </a:p>
        </p:txBody>
      </p:sp>
      <p:sp>
        <p:nvSpPr>
          <p:cNvPr id="51" name="Marcador de texto 50">
            <a:extLst>
              <a:ext uri="{FF2B5EF4-FFF2-40B4-BE49-F238E27FC236}">
                <a16:creationId xmlns:a16="http://schemas.microsoft.com/office/drawing/2014/main" id="{C7B21923-805C-2DF3-F9A7-4E8506AC0541}"/>
              </a:ext>
            </a:extLst>
          </p:cNvPr>
          <p:cNvSpPr>
            <a:spLocks noGrp="1"/>
          </p:cNvSpPr>
          <p:nvPr>
            <p:ph type="body" idx="23"/>
          </p:nvPr>
        </p:nvSpPr>
        <p:spPr>
          <a:xfrm>
            <a:off x="606529" y="2590756"/>
            <a:ext cx="966194" cy="520268"/>
          </a:xfrm>
        </p:spPr>
        <p:txBody>
          <a:bodyPr/>
          <a:lstStyle/>
          <a:p>
            <a:r>
              <a:rPr lang="es-ES" dirty="0"/>
              <a:t>01</a:t>
            </a:r>
          </a:p>
        </p:txBody>
      </p:sp>
      <p:sp>
        <p:nvSpPr>
          <p:cNvPr id="52" name="Marcador de texto 51">
            <a:extLst>
              <a:ext uri="{FF2B5EF4-FFF2-40B4-BE49-F238E27FC236}">
                <a16:creationId xmlns:a16="http://schemas.microsoft.com/office/drawing/2014/main" id="{C00C30B1-379A-4320-1638-3CBB72B402D2}"/>
              </a:ext>
            </a:extLst>
          </p:cNvPr>
          <p:cNvSpPr>
            <a:spLocks noGrp="1"/>
          </p:cNvSpPr>
          <p:nvPr>
            <p:ph type="body" idx="25"/>
          </p:nvPr>
        </p:nvSpPr>
        <p:spPr>
          <a:xfrm>
            <a:off x="4453233" y="2590756"/>
            <a:ext cx="966194" cy="520268"/>
          </a:xfrm>
        </p:spPr>
        <p:txBody>
          <a:bodyPr/>
          <a:lstStyle/>
          <a:p>
            <a:r>
              <a:rPr lang="es-ES" dirty="0"/>
              <a:t>02</a:t>
            </a:r>
          </a:p>
        </p:txBody>
      </p:sp>
      <p:sp>
        <p:nvSpPr>
          <p:cNvPr id="16" name="Text Placeholder 15">
            <a:extLst>
              <a:ext uri="{FF2B5EF4-FFF2-40B4-BE49-F238E27FC236}">
                <a16:creationId xmlns:a16="http://schemas.microsoft.com/office/drawing/2014/main" id="{35F4F2C3-D71D-4ED5-9EB8-3CE2E0210A29}"/>
              </a:ext>
            </a:extLst>
          </p:cNvPr>
          <p:cNvSpPr>
            <a:spLocks noGrp="1"/>
          </p:cNvSpPr>
          <p:nvPr>
            <p:ph type="body" idx="28"/>
          </p:nvPr>
        </p:nvSpPr>
        <p:spPr>
          <a:xfrm>
            <a:off x="1572723" y="2926342"/>
            <a:ext cx="2791795" cy="392482"/>
          </a:xfrm>
        </p:spPr>
        <p:txBody>
          <a:bodyPr/>
          <a:lstStyle/>
          <a:p>
            <a:r>
              <a:rPr lang="es-ES" dirty="0" err="1"/>
              <a:t>Khảo</a:t>
            </a:r>
            <a:r>
              <a:rPr lang="es-ES" dirty="0"/>
              <a:t> </a:t>
            </a:r>
            <a:r>
              <a:rPr lang="es-ES" dirty="0" err="1"/>
              <a:t>sát</a:t>
            </a:r>
            <a:r>
              <a:rPr lang="es-ES" dirty="0"/>
              <a:t> </a:t>
            </a:r>
            <a:r>
              <a:rPr lang="es-ES" dirty="0" err="1"/>
              <a:t>bệnh</a:t>
            </a:r>
            <a:r>
              <a:rPr lang="es-ES" dirty="0"/>
              <a:t> </a:t>
            </a:r>
            <a:r>
              <a:rPr lang="es-ES" dirty="0" err="1"/>
              <a:t>viện</a:t>
            </a:r>
            <a:r>
              <a:rPr lang="es-ES" dirty="0"/>
              <a:t> </a:t>
            </a:r>
            <a:r>
              <a:rPr lang="es-ES" dirty="0" err="1"/>
              <a:t>Bạch</a:t>
            </a:r>
            <a:r>
              <a:rPr lang="es-ES" dirty="0"/>
              <a:t> Mai</a:t>
            </a:r>
            <a:endParaRPr lang="en-US" dirty="0"/>
          </a:p>
        </p:txBody>
      </p:sp>
      <p:sp>
        <p:nvSpPr>
          <p:cNvPr id="26" name="Text Placeholder 25">
            <a:extLst>
              <a:ext uri="{FF2B5EF4-FFF2-40B4-BE49-F238E27FC236}">
                <a16:creationId xmlns:a16="http://schemas.microsoft.com/office/drawing/2014/main" id="{9C7B880B-F91A-4FC9-86C5-670D9EB16706}"/>
              </a:ext>
            </a:extLst>
          </p:cNvPr>
          <p:cNvSpPr>
            <a:spLocks noGrp="1"/>
          </p:cNvSpPr>
          <p:nvPr>
            <p:ph type="body" idx="29"/>
          </p:nvPr>
        </p:nvSpPr>
        <p:spPr>
          <a:xfrm>
            <a:off x="5422495" y="3034714"/>
            <a:ext cx="2791796" cy="392482"/>
          </a:xfrm>
        </p:spPr>
        <p:txBody>
          <a:bodyPr/>
          <a:lstStyle/>
          <a:p>
            <a:pPr>
              <a:lnSpc>
                <a:spcPct val="30000"/>
              </a:lnSpc>
            </a:pPr>
            <a:r>
              <a:rPr lang="es-ES" dirty="0" err="1"/>
              <a:t>Phân</a:t>
            </a:r>
            <a:r>
              <a:rPr lang="es-ES" dirty="0"/>
              <a:t> </a:t>
            </a:r>
            <a:r>
              <a:rPr lang="es-ES" dirty="0" err="1"/>
              <a:t>tích</a:t>
            </a:r>
            <a:r>
              <a:rPr lang="es-ES" dirty="0"/>
              <a:t> </a:t>
            </a:r>
            <a:r>
              <a:rPr lang="es-ES" dirty="0" err="1"/>
              <a:t>hệ</a:t>
            </a:r>
            <a:r>
              <a:rPr lang="es-ES" dirty="0"/>
              <a:t> </a:t>
            </a:r>
            <a:r>
              <a:rPr lang="es-ES" dirty="0" err="1"/>
              <a:t>thống</a:t>
            </a:r>
            <a:r>
              <a:rPr lang="es-ES" dirty="0"/>
              <a:t> </a:t>
            </a:r>
            <a:r>
              <a:rPr lang="es-ES" dirty="0" err="1"/>
              <a:t>bệnh</a:t>
            </a:r>
            <a:r>
              <a:rPr lang="es-ES" dirty="0"/>
              <a:t> </a:t>
            </a:r>
            <a:r>
              <a:rPr lang="es-ES" dirty="0" err="1"/>
              <a:t>viện</a:t>
            </a:r>
            <a:endParaRPr lang="es-ES" dirty="0"/>
          </a:p>
          <a:p>
            <a:pPr>
              <a:lnSpc>
                <a:spcPct val="30000"/>
              </a:lnSpc>
            </a:pPr>
            <a:r>
              <a:rPr lang="es-ES" dirty="0" err="1"/>
              <a:t>Bạch</a:t>
            </a:r>
            <a:r>
              <a:rPr lang="es-ES" dirty="0"/>
              <a:t> Mai</a:t>
            </a:r>
            <a:endParaRPr lang="en-US" dirty="0"/>
          </a:p>
        </p:txBody>
      </p:sp>
      <p:sp>
        <p:nvSpPr>
          <p:cNvPr id="61" name="Freeform 298">
            <a:extLst>
              <a:ext uri="{FF2B5EF4-FFF2-40B4-BE49-F238E27FC236}">
                <a16:creationId xmlns:a16="http://schemas.microsoft.com/office/drawing/2014/main" id="{2235A267-24CD-76AF-671E-8880B6133121}"/>
              </a:ext>
            </a:extLst>
          </p:cNvPr>
          <p:cNvSpPr>
            <a:spLocks/>
          </p:cNvSpPr>
          <p:nvPr/>
        </p:nvSpPr>
        <p:spPr bwMode="auto">
          <a:xfrm>
            <a:off x="4303679" y="440915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2" name="Freeform 302">
            <a:extLst>
              <a:ext uri="{FF2B5EF4-FFF2-40B4-BE49-F238E27FC236}">
                <a16:creationId xmlns:a16="http://schemas.microsoft.com/office/drawing/2014/main" id="{642BFBF1-3950-0B62-FB19-1A44657FEFF6}"/>
              </a:ext>
            </a:extLst>
          </p:cNvPr>
          <p:cNvSpPr>
            <a:spLocks/>
          </p:cNvSpPr>
          <p:nvPr/>
        </p:nvSpPr>
        <p:spPr bwMode="auto">
          <a:xfrm>
            <a:off x="8501376" y="10804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3" name="Freeform 157">
            <a:extLst>
              <a:ext uri="{FF2B5EF4-FFF2-40B4-BE49-F238E27FC236}">
                <a16:creationId xmlns:a16="http://schemas.microsoft.com/office/drawing/2014/main" id="{00CECDE6-052D-CEF4-37C3-65218AD3CB08}"/>
              </a:ext>
            </a:extLst>
          </p:cNvPr>
          <p:cNvSpPr>
            <a:spLocks noEditPoints="1"/>
          </p:cNvSpPr>
          <p:nvPr/>
        </p:nvSpPr>
        <p:spPr bwMode="auto">
          <a:xfrm>
            <a:off x="7127193" y="5700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4" name="Freeform 159">
            <a:extLst>
              <a:ext uri="{FF2B5EF4-FFF2-40B4-BE49-F238E27FC236}">
                <a16:creationId xmlns:a16="http://schemas.microsoft.com/office/drawing/2014/main" id="{00D964C2-CB7A-BA3E-5814-75A21DC7B200}"/>
              </a:ext>
            </a:extLst>
          </p:cNvPr>
          <p:cNvSpPr>
            <a:spLocks noEditPoints="1"/>
          </p:cNvSpPr>
          <p:nvPr/>
        </p:nvSpPr>
        <p:spPr bwMode="auto">
          <a:xfrm>
            <a:off x="4267833" y="273315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5" name="Freeform 310">
            <a:extLst>
              <a:ext uri="{FF2B5EF4-FFF2-40B4-BE49-F238E27FC236}">
                <a16:creationId xmlns:a16="http://schemas.microsoft.com/office/drawing/2014/main" id="{D850CCDF-0EC6-E619-DA25-CE82F13BB7CB}"/>
              </a:ext>
            </a:extLst>
          </p:cNvPr>
          <p:cNvSpPr>
            <a:spLocks noEditPoints="1"/>
          </p:cNvSpPr>
          <p:nvPr/>
        </p:nvSpPr>
        <p:spPr bwMode="auto">
          <a:xfrm>
            <a:off x="2885065" y="1050771"/>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67" name="Grupo 66">
            <a:extLst>
              <a:ext uri="{FF2B5EF4-FFF2-40B4-BE49-F238E27FC236}">
                <a16:creationId xmlns:a16="http://schemas.microsoft.com/office/drawing/2014/main" id="{192D3AD5-1BBE-7B29-E641-6632B12C79E8}"/>
              </a:ext>
            </a:extLst>
          </p:cNvPr>
          <p:cNvGrpSpPr/>
          <p:nvPr/>
        </p:nvGrpSpPr>
        <p:grpSpPr>
          <a:xfrm>
            <a:off x="14726" y="4310815"/>
            <a:ext cx="773659" cy="963355"/>
            <a:chOff x="6696077" y="2921001"/>
            <a:chExt cx="330200" cy="411163"/>
          </a:xfrm>
        </p:grpSpPr>
        <p:sp>
          <p:nvSpPr>
            <p:cNvPr id="68" name="Freeform 245">
              <a:extLst>
                <a:ext uri="{FF2B5EF4-FFF2-40B4-BE49-F238E27FC236}">
                  <a16:creationId xmlns:a16="http://schemas.microsoft.com/office/drawing/2014/main" id="{AB81B503-3A79-60A8-9FA6-2DAA43497CAB}"/>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8" name="Grupo 77">
              <a:extLst>
                <a:ext uri="{FF2B5EF4-FFF2-40B4-BE49-F238E27FC236}">
                  <a16:creationId xmlns:a16="http://schemas.microsoft.com/office/drawing/2014/main" id="{C94F7530-32F8-342D-6C72-27E90620624C}"/>
                </a:ext>
              </a:extLst>
            </p:cNvPr>
            <p:cNvGrpSpPr/>
            <p:nvPr/>
          </p:nvGrpSpPr>
          <p:grpSpPr>
            <a:xfrm>
              <a:off x="6699249" y="2924175"/>
              <a:ext cx="323854" cy="407989"/>
              <a:chOff x="6699249" y="2924175"/>
              <a:chExt cx="323854" cy="407989"/>
            </a:xfrm>
          </p:grpSpPr>
          <p:grpSp>
            <p:nvGrpSpPr>
              <p:cNvPr id="79" name="Grupo 78">
                <a:extLst>
                  <a:ext uri="{FF2B5EF4-FFF2-40B4-BE49-F238E27FC236}">
                    <a16:creationId xmlns:a16="http://schemas.microsoft.com/office/drawing/2014/main" id="{1E81D17A-8717-4678-6368-D8B605136785}"/>
                  </a:ext>
                </a:extLst>
              </p:cNvPr>
              <p:cNvGrpSpPr/>
              <p:nvPr/>
            </p:nvGrpSpPr>
            <p:grpSpPr>
              <a:xfrm>
                <a:off x="6699249" y="2924175"/>
                <a:ext cx="323854" cy="407989"/>
                <a:chOff x="6699249" y="2924175"/>
                <a:chExt cx="323854" cy="407989"/>
              </a:xfrm>
            </p:grpSpPr>
            <p:sp>
              <p:nvSpPr>
                <p:cNvPr id="82" name="Freeform 244">
                  <a:extLst>
                    <a:ext uri="{FF2B5EF4-FFF2-40B4-BE49-F238E27FC236}">
                      <a16:creationId xmlns:a16="http://schemas.microsoft.com/office/drawing/2014/main" id="{C84FFBDB-E625-7E2E-21BF-20F56EC08A1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83" name="Freeform 246">
                  <a:extLst>
                    <a:ext uri="{FF2B5EF4-FFF2-40B4-BE49-F238E27FC236}">
                      <a16:creationId xmlns:a16="http://schemas.microsoft.com/office/drawing/2014/main" id="{72FAE697-741C-6B72-78D5-0D9119FCA11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84" name="Freeform 248">
                  <a:extLst>
                    <a:ext uri="{FF2B5EF4-FFF2-40B4-BE49-F238E27FC236}">
                      <a16:creationId xmlns:a16="http://schemas.microsoft.com/office/drawing/2014/main" id="{67DB2076-1FD5-AC61-9A90-485CB3AE7329}"/>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80" name="Freeform 249">
                <a:extLst>
                  <a:ext uri="{FF2B5EF4-FFF2-40B4-BE49-F238E27FC236}">
                    <a16:creationId xmlns:a16="http://schemas.microsoft.com/office/drawing/2014/main" id="{A6676432-6CA5-E359-E9AF-94D4B836E650}"/>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81" name="Freeform 250">
                <a:extLst>
                  <a:ext uri="{FF2B5EF4-FFF2-40B4-BE49-F238E27FC236}">
                    <a16:creationId xmlns:a16="http://schemas.microsoft.com/office/drawing/2014/main" id="{5D484041-0D0C-F5B1-A1EC-8BD857F07EA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15" name="Elipse 14">
            <a:extLst>
              <a:ext uri="{FF2B5EF4-FFF2-40B4-BE49-F238E27FC236}">
                <a16:creationId xmlns:a16="http://schemas.microsoft.com/office/drawing/2014/main" id="{BEF2AE4D-2991-0BBA-C06B-27A6397693F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Elipse 18">
            <a:extLst>
              <a:ext uri="{FF2B5EF4-FFF2-40B4-BE49-F238E27FC236}">
                <a16:creationId xmlns:a16="http://schemas.microsoft.com/office/drawing/2014/main" id="{D6BBE736-8D01-D47F-0916-1A60FCB1A4F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21" name="Elipse 20">
            <a:extLst>
              <a:ext uri="{FF2B5EF4-FFF2-40B4-BE49-F238E27FC236}">
                <a16:creationId xmlns:a16="http://schemas.microsoft.com/office/drawing/2014/main" id="{29E1D80E-9246-E0A2-F5F7-A86EC3E376A6}"/>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5">
            <a:extLst>
              <a:ext uri="{FF2B5EF4-FFF2-40B4-BE49-F238E27FC236}">
                <a16:creationId xmlns:a16="http://schemas.microsoft.com/office/drawing/2014/main" id="{DCEFA975-EBDB-3CED-4C11-2D44D8656BD9}"/>
              </a:ext>
            </a:extLst>
          </p:cNvPr>
          <p:cNvSpPr>
            <a:spLocks/>
          </p:cNvSpPr>
          <p:nvPr/>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165490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par>
                                <p:cTn id="25" presetID="32" presetClass="emph" presetSubtype="0" fill="hold" nodeType="withEffect">
                                  <p:stCondLst>
                                    <p:cond delay="0"/>
                                  </p:stCondLst>
                                  <p:childTnLst>
                                    <p:animRot by="120000">
                                      <p:cBhvr>
                                        <p:cTn id="26" dur="100" fill="hold">
                                          <p:stCondLst>
                                            <p:cond delay="0"/>
                                          </p:stCondLst>
                                        </p:cTn>
                                        <p:tgtEl>
                                          <p:spTgt spid="67"/>
                                        </p:tgtEl>
                                        <p:attrNameLst>
                                          <p:attrName>r</p:attrName>
                                        </p:attrNameLst>
                                      </p:cBhvr>
                                    </p:animRot>
                                    <p:animRot by="-240000">
                                      <p:cBhvr>
                                        <p:cTn id="27" dur="200" fill="hold">
                                          <p:stCondLst>
                                            <p:cond delay="200"/>
                                          </p:stCondLst>
                                        </p:cTn>
                                        <p:tgtEl>
                                          <p:spTgt spid="67"/>
                                        </p:tgtEl>
                                        <p:attrNameLst>
                                          <p:attrName>r</p:attrName>
                                        </p:attrNameLst>
                                      </p:cBhvr>
                                    </p:animRot>
                                    <p:animRot by="240000">
                                      <p:cBhvr>
                                        <p:cTn id="28" dur="200" fill="hold">
                                          <p:stCondLst>
                                            <p:cond delay="400"/>
                                          </p:stCondLst>
                                        </p:cTn>
                                        <p:tgtEl>
                                          <p:spTgt spid="67"/>
                                        </p:tgtEl>
                                        <p:attrNameLst>
                                          <p:attrName>r</p:attrName>
                                        </p:attrNameLst>
                                      </p:cBhvr>
                                    </p:animRot>
                                    <p:animRot by="-240000">
                                      <p:cBhvr>
                                        <p:cTn id="29" dur="200" fill="hold">
                                          <p:stCondLst>
                                            <p:cond delay="600"/>
                                          </p:stCondLst>
                                        </p:cTn>
                                        <p:tgtEl>
                                          <p:spTgt spid="67"/>
                                        </p:tgtEl>
                                        <p:attrNameLst>
                                          <p:attrName>r</p:attrName>
                                        </p:attrNameLst>
                                      </p:cBhvr>
                                    </p:animRot>
                                    <p:animRot by="120000">
                                      <p:cBhvr>
                                        <p:cTn id="30" dur="200" fill="hold">
                                          <p:stCondLst>
                                            <p:cond delay="800"/>
                                          </p:stCondLst>
                                        </p:cTn>
                                        <p:tgtEl>
                                          <p:spTgt spid="67"/>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0"/>
                                        </p:tgtEl>
                                        <p:attrNameLst>
                                          <p:attrName>r</p:attrName>
                                        </p:attrNameLst>
                                      </p:cBhvr>
                                    </p:animRot>
                                    <p:animRot by="-240000">
                                      <p:cBhvr>
                                        <p:cTn id="33" dur="200" fill="hold">
                                          <p:stCondLst>
                                            <p:cond delay="200"/>
                                          </p:stCondLst>
                                        </p:cTn>
                                        <p:tgtEl>
                                          <p:spTgt spid="60"/>
                                        </p:tgtEl>
                                        <p:attrNameLst>
                                          <p:attrName>r</p:attrName>
                                        </p:attrNameLst>
                                      </p:cBhvr>
                                    </p:animRot>
                                    <p:animRot by="240000">
                                      <p:cBhvr>
                                        <p:cTn id="34" dur="200" fill="hold">
                                          <p:stCondLst>
                                            <p:cond delay="400"/>
                                          </p:stCondLst>
                                        </p:cTn>
                                        <p:tgtEl>
                                          <p:spTgt spid="60"/>
                                        </p:tgtEl>
                                        <p:attrNameLst>
                                          <p:attrName>r</p:attrName>
                                        </p:attrNameLst>
                                      </p:cBhvr>
                                    </p:animRot>
                                    <p:animRot by="-240000">
                                      <p:cBhvr>
                                        <p:cTn id="35" dur="200" fill="hold">
                                          <p:stCondLst>
                                            <p:cond delay="600"/>
                                          </p:stCondLst>
                                        </p:cTn>
                                        <p:tgtEl>
                                          <p:spTgt spid="60"/>
                                        </p:tgtEl>
                                        <p:attrNameLst>
                                          <p:attrName>r</p:attrName>
                                        </p:attrNameLst>
                                      </p:cBhvr>
                                    </p:animRot>
                                    <p:animRot by="120000">
                                      <p:cBhvr>
                                        <p:cTn id="36" dur="200" fill="hold">
                                          <p:stCondLst>
                                            <p:cond delay="800"/>
                                          </p:stCondLst>
                                        </p:cTn>
                                        <p:tgtEl>
                                          <p:spTgt spid="60"/>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74"/>
                                        </p:tgtEl>
                                        <p:attrNameLst>
                                          <p:attrName>r</p:attrName>
                                        </p:attrNameLst>
                                      </p:cBhvr>
                                    </p:animRot>
                                    <p:animRot by="-240000">
                                      <p:cBhvr>
                                        <p:cTn id="39" dur="200" fill="hold">
                                          <p:stCondLst>
                                            <p:cond delay="200"/>
                                          </p:stCondLst>
                                        </p:cTn>
                                        <p:tgtEl>
                                          <p:spTgt spid="74"/>
                                        </p:tgtEl>
                                        <p:attrNameLst>
                                          <p:attrName>r</p:attrName>
                                        </p:attrNameLst>
                                      </p:cBhvr>
                                    </p:animRot>
                                    <p:animRot by="240000">
                                      <p:cBhvr>
                                        <p:cTn id="40" dur="200" fill="hold">
                                          <p:stCondLst>
                                            <p:cond delay="400"/>
                                          </p:stCondLst>
                                        </p:cTn>
                                        <p:tgtEl>
                                          <p:spTgt spid="74"/>
                                        </p:tgtEl>
                                        <p:attrNameLst>
                                          <p:attrName>r</p:attrName>
                                        </p:attrNameLst>
                                      </p:cBhvr>
                                    </p:animRot>
                                    <p:animRot by="-240000">
                                      <p:cBhvr>
                                        <p:cTn id="41" dur="200" fill="hold">
                                          <p:stCondLst>
                                            <p:cond delay="600"/>
                                          </p:stCondLst>
                                        </p:cTn>
                                        <p:tgtEl>
                                          <p:spTgt spid="74"/>
                                        </p:tgtEl>
                                        <p:attrNameLst>
                                          <p:attrName>r</p:attrName>
                                        </p:attrNameLst>
                                      </p:cBhvr>
                                    </p:animRot>
                                    <p:animRot by="120000">
                                      <p:cBhvr>
                                        <p:cTn id="42" dur="200" fill="hold">
                                          <p:stCondLst>
                                            <p:cond delay="800"/>
                                          </p:stCondLst>
                                        </p:cTn>
                                        <p:tgtEl>
                                          <p:spTgt spid="74"/>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2"/>
                                        </p:tgtEl>
                                        <p:attrNameLst>
                                          <p:attrName>r</p:attrName>
                                        </p:attrNameLst>
                                      </p:cBhvr>
                                    </p:animRot>
                                    <p:animRot by="-240000">
                                      <p:cBhvr>
                                        <p:cTn id="45" dur="200" fill="hold">
                                          <p:stCondLst>
                                            <p:cond delay="200"/>
                                          </p:stCondLst>
                                        </p:cTn>
                                        <p:tgtEl>
                                          <p:spTgt spid="2"/>
                                        </p:tgtEl>
                                        <p:attrNameLst>
                                          <p:attrName>r</p:attrName>
                                        </p:attrNameLst>
                                      </p:cBhvr>
                                    </p:animRot>
                                    <p:animRot by="240000">
                                      <p:cBhvr>
                                        <p:cTn id="46" dur="200" fill="hold">
                                          <p:stCondLst>
                                            <p:cond delay="400"/>
                                          </p:stCondLst>
                                        </p:cTn>
                                        <p:tgtEl>
                                          <p:spTgt spid="2"/>
                                        </p:tgtEl>
                                        <p:attrNameLst>
                                          <p:attrName>r</p:attrName>
                                        </p:attrNameLst>
                                      </p:cBhvr>
                                    </p:animRot>
                                    <p:animRot by="-240000">
                                      <p:cBhvr>
                                        <p:cTn id="47" dur="200" fill="hold">
                                          <p:stCondLst>
                                            <p:cond delay="600"/>
                                          </p:stCondLst>
                                        </p:cTn>
                                        <p:tgtEl>
                                          <p:spTgt spid="2"/>
                                        </p:tgtEl>
                                        <p:attrNameLst>
                                          <p:attrName>r</p:attrName>
                                        </p:attrNameLst>
                                      </p:cBhvr>
                                    </p:animRot>
                                    <p:animRot by="120000">
                                      <p:cBhvr>
                                        <p:cTn id="48"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4" grpId="0" animBg="1"/>
      <p:bldP spid="61" grpId="0" animBg="1"/>
      <p:bldP spid="62" grpId="0" animBg="1"/>
      <p:bldP spid="63" grpId="0" animBg="1"/>
      <p:bldP spid="64" grpId="0" animBg="1"/>
      <p:bldP spid="65" grpId="0" animBg="1"/>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7" name="TextBox 6">
            <a:extLst>
              <a:ext uri="{FF2B5EF4-FFF2-40B4-BE49-F238E27FC236}">
                <a16:creationId xmlns:a16="http://schemas.microsoft.com/office/drawing/2014/main" id="{63A25481-DF41-960F-128A-A7EBC53B65C3}"/>
              </a:ext>
            </a:extLst>
          </p:cNvPr>
          <p:cNvSpPr txBox="1"/>
          <p:nvPr/>
        </p:nvSpPr>
        <p:spPr>
          <a:xfrm>
            <a:off x="517921" y="605861"/>
            <a:ext cx="2925801" cy="338554"/>
          </a:xfrm>
          <a:prstGeom prst="rect">
            <a:avLst/>
          </a:prstGeom>
          <a:noFill/>
        </p:spPr>
        <p:txBody>
          <a:bodyPr wrap="none" rtlCol="0">
            <a:spAutoFit/>
          </a:bodyPr>
          <a:lstStyle/>
          <a:p>
            <a:r>
              <a:rPr lang="en-US" sz="1600" dirty="0"/>
              <a:t>2.2.4 </a:t>
            </a:r>
            <a:r>
              <a:rPr lang="en-US" sz="1600" dirty="0" err="1"/>
              <a:t>UseCase</a:t>
            </a:r>
            <a:r>
              <a:rPr lang="en-US" sz="1600" dirty="0"/>
              <a:t> </a:t>
            </a:r>
            <a:r>
              <a:rPr lang="en-US" sz="1600" dirty="0" err="1"/>
              <a:t>quản</a:t>
            </a:r>
            <a:r>
              <a:rPr lang="en-US" sz="1600" dirty="0"/>
              <a:t> </a:t>
            </a:r>
            <a:r>
              <a:rPr lang="en-US" sz="1600" dirty="0" err="1"/>
              <a:t>lý</a:t>
            </a:r>
            <a:r>
              <a:rPr lang="en-US" sz="1600" dirty="0"/>
              <a:t> </a:t>
            </a:r>
            <a:r>
              <a:rPr lang="en-US" sz="1600" dirty="0" err="1"/>
              <a:t>nhập</a:t>
            </a:r>
            <a:r>
              <a:rPr lang="en-US" sz="1600" dirty="0"/>
              <a:t> </a:t>
            </a:r>
            <a:r>
              <a:rPr lang="en-US" sz="1600" dirty="0" err="1"/>
              <a:t>viện</a:t>
            </a:r>
            <a:endParaRPr lang="en-US" sz="1600"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3831498" cy="338554"/>
          </a:xfrm>
          <a:prstGeom prst="rect">
            <a:avLst/>
          </a:prstGeom>
          <a:noFill/>
        </p:spPr>
        <p:txBody>
          <a:bodyPr wrap="none" rtlCol="0">
            <a:spAutoFit/>
          </a:bodyPr>
          <a:lstStyle/>
          <a:p>
            <a:r>
              <a:rPr lang="en-US" sz="1600" dirty="0"/>
              <a:t>b </a:t>
            </a:r>
            <a:r>
              <a:rPr lang="en-US" sz="1600" dirty="0" err="1"/>
              <a:t>Kịch</a:t>
            </a:r>
            <a:r>
              <a:rPr lang="en-US" sz="1600" dirty="0"/>
              <a:t> </a:t>
            </a:r>
            <a:r>
              <a:rPr lang="en-US" sz="1600" dirty="0" err="1"/>
              <a:t>bản</a:t>
            </a:r>
            <a:r>
              <a:rPr lang="en-US" sz="1600" dirty="0"/>
              <a:t> </a:t>
            </a:r>
            <a:r>
              <a:rPr lang="en-US" sz="1600" dirty="0" err="1"/>
              <a:t>cho</a:t>
            </a:r>
            <a:r>
              <a:rPr lang="en-US" sz="1600" dirty="0"/>
              <a:t> </a:t>
            </a:r>
            <a:r>
              <a:rPr lang="en-US" sz="1600" dirty="0" err="1"/>
              <a:t>UseCase</a:t>
            </a:r>
            <a:r>
              <a:rPr lang="en-US" sz="1600" dirty="0"/>
              <a:t> </a:t>
            </a:r>
            <a:r>
              <a:rPr lang="en-US" sz="1600" dirty="0" err="1"/>
              <a:t>Đăng</a:t>
            </a:r>
            <a:r>
              <a:rPr lang="en-US" sz="1600" dirty="0"/>
              <a:t> </a:t>
            </a:r>
            <a:r>
              <a:rPr lang="en-US" sz="1600" dirty="0" err="1"/>
              <a:t>ký</a:t>
            </a:r>
            <a:r>
              <a:rPr lang="en-US" sz="1600" dirty="0"/>
              <a:t> </a:t>
            </a:r>
            <a:r>
              <a:rPr lang="en-US" sz="1600" dirty="0" err="1"/>
              <a:t>nhập</a:t>
            </a:r>
            <a:r>
              <a:rPr lang="en-US" sz="1600" dirty="0"/>
              <a:t> </a:t>
            </a:r>
            <a:r>
              <a:rPr lang="en-US" sz="1600" dirty="0" err="1"/>
              <a:t>viện</a:t>
            </a:r>
            <a:endParaRPr lang="en-US" sz="1600" dirty="0"/>
          </a:p>
        </p:txBody>
      </p:sp>
      <p:pic>
        <p:nvPicPr>
          <p:cNvPr id="5" name="Picture 4">
            <a:extLst>
              <a:ext uri="{FF2B5EF4-FFF2-40B4-BE49-F238E27FC236}">
                <a16:creationId xmlns:a16="http://schemas.microsoft.com/office/drawing/2014/main" id="{D943E23A-FEB4-B4E1-BD80-3C43FD1CBEBF}"/>
              </a:ext>
            </a:extLst>
          </p:cNvPr>
          <p:cNvPicPr>
            <a:picLocks noChangeAspect="1"/>
          </p:cNvPicPr>
          <p:nvPr/>
        </p:nvPicPr>
        <p:blipFill>
          <a:blip r:embed="rId2"/>
          <a:stretch>
            <a:fillRect/>
          </a:stretch>
        </p:blipFill>
        <p:spPr>
          <a:xfrm>
            <a:off x="1525065" y="1209659"/>
            <a:ext cx="5737318" cy="3359394"/>
          </a:xfrm>
          <a:prstGeom prst="rect">
            <a:avLst/>
          </a:prstGeom>
        </p:spPr>
      </p:pic>
    </p:spTree>
    <p:extLst>
      <p:ext uri="{BB962C8B-B14F-4D97-AF65-F5344CB8AC3E}">
        <p14:creationId xmlns:p14="http://schemas.microsoft.com/office/powerpoint/2010/main" val="306310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4176143" cy="338554"/>
          </a:xfrm>
          <a:prstGeom prst="rect">
            <a:avLst/>
          </a:prstGeom>
          <a:noFill/>
        </p:spPr>
        <p:txBody>
          <a:bodyPr wrap="none" rtlCol="0">
            <a:spAutoFit/>
          </a:bodyPr>
          <a:lstStyle/>
          <a:p>
            <a:r>
              <a:rPr lang="en-US" sz="1600" dirty="0"/>
              <a:t>c </a:t>
            </a:r>
            <a:r>
              <a:rPr lang="en-US" sz="1600" dirty="0" err="1"/>
              <a:t>Kịch</a:t>
            </a:r>
            <a:r>
              <a:rPr lang="en-US" sz="1600" dirty="0"/>
              <a:t> </a:t>
            </a:r>
            <a:r>
              <a:rPr lang="en-US" sz="1600" dirty="0" err="1"/>
              <a:t>bản</a:t>
            </a:r>
            <a:r>
              <a:rPr lang="en-US" sz="1600" dirty="0"/>
              <a:t> </a:t>
            </a:r>
            <a:r>
              <a:rPr lang="en-US" sz="1600" dirty="0" err="1"/>
              <a:t>cho</a:t>
            </a:r>
            <a:r>
              <a:rPr lang="en-US" sz="1600" dirty="0"/>
              <a:t> </a:t>
            </a:r>
            <a:r>
              <a:rPr lang="en-US" sz="1600" dirty="0" err="1"/>
              <a:t>UseCase</a:t>
            </a:r>
            <a:r>
              <a:rPr lang="en-US" sz="1600" dirty="0"/>
              <a:t> </a:t>
            </a:r>
            <a:r>
              <a:rPr lang="en-US" sz="1600" dirty="0" err="1"/>
              <a:t>Hủy</a:t>
            </a:r>
            <a:r>
              <a:rPr lang="en-US" sz="1600" dirty="0"/>
              <a:t> </a:t>
            </a:r>
            <a:r>
              <a:rPr lang="en-US" sz="1600" dirty="0" err="1"/>
              <a:t>đăng</a:t>
            </a:r>
            <a:r>
              <a:rPr lang="en-US" sz="1600" dirty="0"/>
              <a:t> </a:t>
            </a:r>
            <a:r>
              <a:rPr lang="en-US" sz="1600" dirty="0" err="1"/>
              <a:t>ký</a:t>
            </a:r>
            <a:r>
              <a:rPr lang="en-US" sz="1600" dirty="0"/>
              <a:t> </a:t>
            </a:r>
            <a:r>
              <a:rPr lang="en-US" sz="1600" dirty="0" err="1"/>
              <a:t>nhập</a:t>
            </a:r>
            <a:r>
              <a:rPr lang="en-US" sz="1600" dirty="0"/>
              <a:t> </a:t>
            </a:r>
            <a:r>
              <a:rPr lang="en-US" sz="1600" dirty="0" err="1"/>
              <a:t>viện</a:t>
            </a:r>
            <a:endParaRPr lang="en-US" sz="1600" dirty="0"/>
          </a:p>
        </p:txBody>
      </p:sp>
      <p:pic>
        <p:nvPicPr>
          <p:cNvPr id="5" name="Picture 4">
            <a:extLst>
              <a:ext uri="{FF2B5EF4-FFF2-40B4-BE49-F238E27FC236}">
                <a16:creationId xmlns:a16="http://schemas.microsoft.com/office/drawing/2014/main" id="{A2E6DAD7-5A32-06DF-7551-0C887104D874}"/>
              </a:ext>
            </a:extLst>
          </p:cNvPr>
          <p:cNvPicPr>
            <a:picLocks noChangeAspect="1"/>
          </p:cNvPicPr>
          <p:nvPr/>
        </p:nvPicPr>
        <p:blipFill>
          <a:blip r:embed="rId2"/>
          <a:stretch>
            <a:fillRect/>
          </a:stretch>
        </p:blipFill>
        <p:spPr>
          <a:xfrm>
            <a:off x="1524961" y="1209659"/>
            <a:ext cx="6094077" cy="3549068"/>
          </a:xfrm>
          <a:prstGeom prst="rect">
            <a:avLst/>
          </a:prstGeom>
        </p:spPr>
      </p:pic>
      <p:sp>
        <p:nvSpPr>
          <p:cNvPr id="6" name="TextBox 5">
            <a:extLst>
              <a:ext uri="{FF2B5EF4-FFF2-40B4-BE49-F238E27FC236}">
                <a16:creationId xmlns:a16="http://schemas.microsoft.com/office/drawing/2014/main" id="{32E83816-C5E3-ED12-6DB4-F1338E84FE22}"/>
              </a:ext>
            </a:extLst>
          </p:cNvPr>
          <p:cNvSpPr txBox="1"/>
          <p:nvPr/>
        </p:nvSpPr>
        <p:spPr>
          <a:xfrm>
            <a:off x="517921" y="605861"/>
            <a:ext cx="2925801" cy="338554"/>
          </a:xfrm>
          <a:prstGeom prst="rect">
            <a:avLst/>
          </a:prstGeom>
          <a:noFill/>
        </p:spPr>
        <p:txBody>
          <a:bodyPr wrap="none" rtlCol="0">
            <a:spAutoFit/>
          </a:bodyPr>
          <a:lstStyle/>
          <a:p>
            <a:r>
              <a:rPr lang="en-US" sz="1600" dirty="0"/>
              <a:t>2.2.4 </a:t>
            </a:r>
            <a:r>
              <a:rPr lang="en-US" sz="1600" dirty="0" err="1"/>
              <a:t>UseCase</a:t>
            </a:r>
            <a:r>
              <a:rPr lang="en-US" sz="1600" dirty="0"/>
              <a:t> </a:t>
            </a:r>
            <a:r>
              <a:rPr lang="en-US" sz="1600" dirty="0" err="1"/>
              <a:t>quản</a:t>
            </a:r>
            <a:r>
              <a:rPr lang="en-US" sz="1600" dirty="0"/>
              <a:t> </a:t>
            </a:r>
            <a:r>
              <a:rPr lang="en-US" sz="1600" dirty="0" err="1"/>
              <a:t>lý</a:t>
            </a:r>
            <a:r>
              <a:rPr lang="en-US" sz="1600" dirty="0"/>
              <a:t> </a:t>
            </a:r>
            <a:r>
              <a:rPr lang="en-US" sz="1600" dirty="0" err="1"/>
              <a:t>nhập</a:t>
            </a:r>
            <a:r>
              <a:rPr lang="en-US" sz="1600" dirty="0"/>
              <a:t> </a:t>
            </a:r>
            <a:r>
              <a:rPr lang="en-US" sz="1600" dirty="0" err="1"/>
              <a:t>viện</a:t>
            </a:r>
            <a:endParaRPr lang="en-US" sz="1600" dirty="0"/>
          </a:p>
        </p:txBody>
      </p:sp>
    </p:spTree>
    <p:extLst>
      <p:ext uri="{BB962C8B-B14F-4D97-AF65-F5344CB8AC3E}">
        <p14:creationId xmlns:p14="http://schemas.microsoft.com/office/powerpoint/2010/main" val="135049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4009431" cy="338554"/>
          </a:xfrm>
          <a:prstGeom prst="rect">
            <a:avLst/>
          </a:prstGeom>
          <a:noFill/>
        </p:spPr>
        <p:txBody>
          <a:bodyPr wrap="none" rtlCol="0">
            <a:spAutoFit/>
          </a:bodyPr>
          <a:lstStyle/>
          <a:p>
            <a:r>
              <a:rPr lang="en-US" sz="1600" dirty="0"/>
              <a:t>d </a:t>
            </a:r>
            <a:r>
              <a:rPr lang="en-US" sz="1600" dirty="0" err="1"/>
              <a:t>Kịch</a:t>
            </a:r>
            <a:r>
              <a:rPr lang="en-US" sz="1600" dirty="0"/>
              <a:t> </a:t>
            </a:r>
            <a:r>
              <a:rPr lang="en-US" sz="1600" dirty="0" err="1"/>
              <a:t>bản</a:t>
            </a:r>
            <a:r>
              <a:rPr lang="en-US" sz="1600" dirty="0"/>
              <a:t> </a:t>
            </a:r>
            <a:r>
              <a:rPr lang="en-US" sz="1600" dirty="0" err="1"/>
              <a:t>cho</a:t>
            </a:r>
            <a:r>
              <a:rPr lang="en-US" sz="1600" dirty="0"/>
              <a:t> </a:t>
            </a:r>
            <a:r>
              <a:rPr lang="en-US" sz="1600" dirty="0" err="1"/>
              <a:t>UseCase</a:t>
            </a:r>
            <a:r>
              <a:rPr lang="en-US" sz="1600" dirty="0"/>
              <a:t> </a:t>
            </a:r>
            <a:r>
              <a:rPr lang="en-US" sz="1600" dirty="0" err="1"/>
              <a:t>Xuất</a:t>
            </a:r>
            <a:r>
              <a:rPr lang="en-US" sz="1600" dirty="0"/>
              <a:t> </a:t>
            </a:r>
            <a:r>
              <a:rPr lang="en-US" sz="1600" dirty="0" err="1"/>
              <a:t>viện</a:t>
            </a:r>
            <a:r>
              <a:rPr lang="en-US" sz="1600" dirty="0"/>
              <a:t> </a:t>
            </a:r>
            <a:r>
              <a:rPr lang="en-US" sz="1600" dirty="0" err="1"/>
              <a:t>trả</a:t>
            </a:r>
            <a:r>
              <a:rPr lang="en-US" sz="1600" dirty="0"/>
              <a:t> </a:t>
            </a:r>
            <a:r>
              <a:rPr lang="en-US" sz="1600" dirty="0" err="1"/>
              <a:t>giường</a:t>
            </a:r>
            <a:endParaRPr lang="en-US" sz="1600" dirty="0"/>
          </a:p>
        </p:txBody>
      </p:sp>
      <p:pic>
        <p:nvPicPr>
          <p:cNvPr id="3" name="Picture 2">
            <a:extLst>
              <a:ext uri="{FF2B5EF4-FFF2-40B4-BE49-F238E27FC236}">
                <a16:creationId xmlns:a16="http://schemas.microsoft.com/office/drawing/2014/main" id="{A397BD5D-AC8F-6746-BCF8-8A4F5AD32DA6}"/>
              </a:ext>
            </a:extLst>
          </p:cNvPr>
          <p:cNvPicPr>
            <a:picLocks noChangeAspect="1"/>
          </p:cNvPicPr>
          <p:nvPr/>
        </p:nvPicPr>
        <p:blipFill>
          <a:blip r:embed="rId2"/>
          <a:stretch>
            <a:fillRect/>
          </a:stretch>
        </p:blipFill>
        <p:spPr>
          <a:xfrm>
            <a:off x="1571801" y="1209659"/>
            <a:ext cx="5863235" cy="3438690"/>
          </a:xfrm>
          <a:prstGeom prst="rect">
            <a:avLst/>
          </a:prstGeom>
        </p:spPr>
      </p:pic>
      <p:sp>
        <p:nvSpPr>
          <p:cNvPr id="4" name="TextBox 3">
            <a:extLst>
              <a:ext uri="{FF2B5EF4-FFF2-40B4-BE49-F238E27FC236}">
                <a16:creationId xmlns:a16="http://schemas.microsoft.com/office/drawing/2014/main" id="{92796EB1-0552-9EA4-CF93-3693FCC24066}"/>
              </a:ext>
            </a:extLst>
          </p:cNvPr>
          <p:cNvSpPr txBox="1"/>
          <p:nvPr/>
        </p:nvSpPr>
        <p:spPr>
          <a:xfrm>
            <a:off x="517921" y="605861"/>
            <a:ext cx="2925801" cy="338554"/>
          </a:xfrm>
          <a:prstGeom prst="rect">
            <a:avLst/>
          </a:prstGeom>
          <a:noFill/>
        </p:spPr>
        <p:txBody>
          <a:bodyPr wrap="none" rtlCol="0">
            <a:spAutoFit/>
          </a:bodyPr>
          <a:lstStyle/>
          <a:p>
            <a:r>
              <a:rPr lang="en-US" sz="1600" dirty="0"/>
              <a:t>2.2.4 </a:t>
            </a:r>
            <a:r>
              <a:rPr lang="en-US" sz="1600" dirty="0" err="1"/>
              <a:t>UseCase</a:t>
            </a:r>
            <a:r>
              <a:rPr lang="en-US" sz="1600" dirty="0"/>
              <a:t> </a:t>
            </a:r>
            <a:r>
              <a:rPr lang="en-US" sz="1600" dirty="0" err="1"/>
              <a:t>quản</a:t>
            </a:r>
            <a:r>
              <a:rPr lang="en-US" sz="1600" dirty="0"/>
              <a:t> </a:t>
            </a:r>
            <a:r>
              <a:rPr lang="en-US" sz="1600" dirty="0" err="1"/>
              <a:t>lý</a:t>
            </a:r>
            <a:r>
              <a:rPr lang="en-US" sz="1600" dirty="0"/>
              <a:t> </a:t>
            </a:r>
            <a:r>
              <a:rPr lang="en-US" sz="1600" dirty="0" err="1"/>
              <a:t>nhập</a:t>
            </a:r>
            <a:r>
              <a:rPr lang="en-US" sz="1600" dirty="0"/>
              <a:t> </a:t>
            </a:r>
            <a:r>
              <a:rPr lang="en-US" sz="1600" dirty="0" err="1"/>
              <a:t>viện</a:t>
            </a:r>
            <a:endParaRPr lang="en-US" sz="1600" dirty="0"/>
          </a:p>
        </p:txBody>
      </p:sp>
    </p:spTree>
    <p:extLst>
      <p:ext uri="{BB962C8B-B14F-4D97-AF65-F5344CB8AC3E}">
        <p14:creationId xmlns:p14="http://schemas.microsoft.com/office/powerpoint/2010/main" val="23462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3975768" cy="338554"/>
          </a:xfrm>
          <a:prstGeom prst="rect">
            <a:avLst/>
          </a:prstGeom>
          <a:noFill/>
        </p:spPr>
        <p:txBody>
          <a:bodyPr wrap="none" rtlCol="0">
            <a:spAutoFit/>
          </a:bodyPr>
          <a:lstStyle/>
          <a:p>
            <a:r>
              <a:rPr lang="en-US" sz="1600" dirty="0"/>
              <a:t>e </a:t>
            </a:r>
            <a:r>
              <a:rPr lang="en-US" sz="1600" dirty="0" err="1"/>
              <a:t>Kịch</a:t>
            </a:r>
            <a:r>
              <a:rPr lang="en-US" sz="1600" dirty="0"/>
              <a:t> </a:t>
            </a:r>
            <a:r>
              <a:rPr lang="en-US" sz="1600" dirty="0" err="1"/>
              <a:t>bản</a:t>
            </a:r>
            <a:r>
              <a:rPr lang="en-US" sz="1600" dirty="0"/>
              <a:t> </a:t>
            </a:r>
            <a:r>
              <a:rPr lang="en-US" sz="1600" dirty="0" err="1"/>
              <a:t>cho</a:t>
            </a:r>
            <a:r>
              <a:rPr lang="en-US" sz="1600" dirty="0"/>
              <a:t> </a:t>
            </a:r>
            <a:r>
              <a:rPr lang="en-US" sz="1600" dirty="0" err="1"/>
              <a:t>UseCase</a:t>
            </a:r>
            <a:r>
              <a:rPr lang="en-US" sz="1600" dirty="0"/>
              <a:t> </a:t>
            </a:r>
            <a:r>
              <a:rPr lang="en-US" sz="1600" dirty="0" err="1"/>
              <a:t>Lập</a:t>
            </a:r>
            <a:r>
              <a:rPr lang="en-US" sz="1600" dirty="0"/>
              <a:t> </a:t>
            </a:r>
            <a:r>
              <a:rPr lang="en-US" sz="1600" dirty="0" err="1"/>
              <a:t>phiếu</a:t>
            </a:r>
            <a:r>
              <a:rPr lang="en-US" sz="1600" dirty="0"/>
              <a:t> </a:t>
            </a:r>
            <a:r>
              <a:rPr lang="en-US" sz="1600" dirty="0" err="1"/>
              <a:t>nhập</a:t>
            </a:r>
            <a:r>
              <a:rPr lang="en-US" sz="1600" dirty="0"/>
              <a:t> </a:t>
            </a:r>
            <a:r>
              <a:rPr lang="en-US" sz="1600" dirty="0" err="1"/>
              <a:t>viên</a:t>
            </a:r>
            <a:endParaRPr lang="en-US" sz="1600" dirty="0"/>
          </a:p>
        </p:txBody>
      </p:sp>
      <p:pic>
        <p:nvPicPr>
          <p:cNvPr id="3" name="Picture 2">
            <a:extLst>
              <a:ext uri="{FF2B5EF4-FFF2-40B4-BE49-F238E27FC236}">
                <a16:creationId xmlns:a16="http://schemas.microsoft.com/office/drawing/2014/main" id="{30E169AD-6583-ECD5-B202-8CB5F795C0D5}"/>
              </a:ext>
            </a:extLst>
          </p:cNvPr>
          <p:cNvPicPr>
            <a:picLocks noChangeAspect="1"/>
          </p:cNvPicPr>
          <p:nvPr/>
        </p:nvPicPr>
        <p:blipFill>
          <a:blip r:embed="rId2"/>
          <a:stretch>
            <a:fillRect/>
          </a:stretch>
        </p:blipFill>
        <p:spPr>
          <a:xfrm>
            <a:off x="1466753" y="1209659"/>
            <a:ext cx="6096109" cy="3561301"/>
          </a:xfrm>
          <a:prstGeom prst="rect">
            <a:avLst/>
          </a:prstGeom>
        </p:spPr>
      </p:pic>
      <p:sp>
        <p:nvSpPr>
          <p:cNvPr id="4" name="TextBox 3">
            <a:extLst>
              <a:ext uri="{FF2B5EF4-FFF2-40B4-BE49-F238E27FC236}">
                <a16:creationId xmlns:a16="http://schemas.microsoft.com/office/drawing/2014/main" id="{0A5D4596-B6F5-CEC4-1670-51EDBCA8AD54}"/>
              </a:ext>
            </a:extLst>
          </p:cNvPr>
          <p:cNvSpPr txBox="1"/>
          <p:nvPr/>
        </p:nvSpPr>
        <p:spPr>
          <a:xfrm>
            <a:off x="517921" y="605861"/>
            <a:ext cx="2925801" cy="338554"/>
          </a:xfrm>
          <a:prstGeom prst="rect">
            <a:avLst/>
          </a:prstGeom>
          <a:noFill/>
        </p:spPr>
        <p:txBody>
          <a:bodyPr wrap="none" rtlCol="0">
            <a:spAutoFit/>
          </a:bodyPr>
          <a:lstStyle/>
          <a:p>
            <a:r>
              <a:rPr lang="en-US" sz="1600" dirty="0"/>
              <a:t>2.2.4 </a:t>
            </a:r>
            <a:r>
              <a:rPr lang="en-US" sz="1600" dirty="0" err="1"/>
              <a:t>UseCase</a:t>
            </a:r>
            <a:r>
              <a:rPr lang="en-US" sz="1600" dirty="0"/>
              <a:t> </a:t>
            </a:r>
            <a:r>
              <a:rPr lang="en-US" sz="1600" dirty="0" err="1"/>
              <a:t>quản</a:t>
            </a:r>
            <a:r>
              <a:rPr lang="en-US" sz="1600" dirty="0"/>
              <a:t> </a:t>
            </a:r>
            <a:r>
              <a:rPr lang="en-US" sz="1600" dirty="0" err="1"/>
              <a:t>lý</a:t>
            </a:r>
            <a:r>
              <a:rPr lang="en-US" sz="1600" dirty="0"/>
              <a:t> </a:t>
            </a:r>
            <a:r>
              <a:rPr lang="en-US" sz="1600" dirty="0" err="1"/>
              <a:t>nhập</a:t>
            </a:r>
            <a:r>
              <a:rPr lang="en-US" sz="1600" dirty="0"/>
              <a:t> </a:t>
            </a:r>
            <a:r>
              <a:rPr lang="en-US" sz="1600" dirty="0" err="1"/>
              <a:t>viện</a:t>
            </a:r>
            <a:endParaRPr lang="en-US" sz="1600" dirty="0"/>
          </a:p>
        </p:txBody>
      </p:sp>
    </p:spTree>
    <p:extLst>
      <p:ext uri="{BB962C8B-B14F-4D97-AF65-F5344CB8AC3E}">
        <p14:creationId xmlns:p14="http://schemas.microsoft.com/office/powerpoint/2010/main" val="146039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3975768" cy="338554"/>
          </a:xfrm>
          <a:prstGeom prst="rect">
            <a:avLst/>
          </a:prstGeom>
          <a:noFill/>
        </p:spPr>
        <p:txBody>
          <a:bodyPr wrap="none" rtlCol="0">
            <a:spAutoFit/>
          </a:bodyPr>
          <a:lstStyle/>
          <a:p>
            <a:r>
              <a:rPr lang="en-US" sz="1600" dirty="0"/>
              <a:t>e </a:t>
            </a:r>
            <a:r>
              <a:rPr lang="en-US" sz="1600" dirty="0" err="1"/>
              <a:t>Kịch</a:t>
            </a:r>
            <a:r>
              <a:rPr lang="en-US" sz="1600" dirty="0"/>
              <a:t> </a:t>
            </a:r>
            <a:r>
              <a:rPr lang="en-US" sz="1600" dirty="0" err="1"/>
              <a:t>bản</a:t>
            </a:r>
            <a:r>
              <a:rPr lang="en-US" sz="1600" dirty="0"/>
              <a:t> </a:t>
            </a:r>
            <a:r>
              <a:rPr lang="en-US" sz="1600" dirty="0" err="1"/>
              <a:t>cho</a:t>
            </a:r>
            <a:r>
              <a:rPr lang="en-US" sz="1600" dirty="0"/>
              <a:t> </a:t>
            </a:r>
            <a:r>
              <a:rPr lang="en-US" sz="1600" dirty="0" err="1"/>
              <a:t>UseCase</a:t>
            </a:r>
            <a:r>
              <a:rPr lang="en-US" sz="1600" dirty="0"/>
              <a:t> </a:t>
            </a:r>
            <a:r>
              <a:rPr lang="en-US" sz="1600" dirty="0" err="1"/>
              <a:t>Lập</a:t>
            </a:r>
            <a:r>
              <a:rPr lang="en-US" sz="1600" dirty="0"/>
              <a:t> </a:t>
            </a:r>
            <a:r>
              <a:rPr lang="en-US" sz="1600" dirty="0" err="1"/>
              <a:t>phiếu</a:t>
            </a:r>
            <a:r>
              <a:rPr lang="en-US" sz="1600" dirty="0"/>
              <a:t> </a:t>
            </a:r>
            <a:r>
              <a:rPr lang="en-US" sz="1600" dirty="0" err="1"/>
              <a:t>nhập</a:t>
            </a:r>
            <a:r>
              <a:rPr lang="en-US" sz="1600" dirty="0"/>
              <a:t> </a:t>
            </a:r>
            <a:r>
              <a:rPr lang="en-US" sz="1600" dirty="0" err="1"/>
              <a:t>viên</a:t>
            </a:r>
            <a:endParaRPr lang="en-US" sz="1600" dirty="0"/>
          </a:p>
        </p:txBody>
      </p:sp>
      <p:pic>
        <p:nvPicPr>
          <p:cNvPr id="17410" name="Picture 2">
            <a:extLst>
              <a:ext uri="{FF2B5EF4-FFF2-40B4-BE49-F238E27FC236}">
                <a16:creationId xmlns:a16="http://schemas.microsoft.com/office/drawing/2014/main" id="{AC6AB37A-FBC0-A240-C898-3B157F214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62088"/>
            <a:ext cx="5943600" cy="2219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7C48E0-2AA1-362F-166B-CDEA56879ED7}"/>
              </a:ext>
            </a:extLst>
          </p:cNvPr>
          <p:cNvSpPr txBox="1"/>
          <p:nvPr/>
        </p:nvSpPr>
        <p:spPr>
          <a:xfrm>
            <a:off x="517921" y="605861"/>
            <a:ext cx="2925801" cy="338554"/>
          </a:xfrm>
          <a:prstGeom prst="rect">
            <a:avLst/>
          </a:prstGeom>
          <a:noFill/>
        </p:spPr>
        <p:txBody>
          <a:bodyPr wrap="none" rtlCol="0">
            <a:spAutoFit/>
          </a:bodyPr>
          <a:lstStyle/>
          <a:p>
            <a:r>
              <a:rPr lang="en-US" sz="1600" dirty="0"/>
              <a:t>2.2.4 </a:t>
            </a:r>
            <a:r>
              <a:rPr lang="en-US" sz="1600" dirty="0" err="1"/>
              <a:t>UseCase</a:t>
            </a:r>
            <a:r>
              <a:rPr lang="en-US" sz="1600" dirty="0"/>
              <a:t> </a:t>
            </a:r>
            <a:r>
              <a:rPr lang="en-US" sz="1600" dirty="0" err="1"/>
              <a:t>quản</a:t>
            </a:r>
            <a:r>
              <a:rPr lang="en-US" sz="1600" dirty="0"/>
              <a:t> </a:t>
            </a:r>
            <a:r>
              <a:rPr lang="en-US" sz="1600" dirty="0" err="1"/>
              <a:t>lý</a:t>
            </a:r>
            <a:r>
              <a:rPr lang="en-US" sz="1600" dirty="0"/>
              <a:t> </a:t>
            </a:r>
            <a:r>
              <a:rPr lang="en-US" sz="1600" dirty="0" err="1"/>
              <a:t>nhập</a:t>
            </a:r>
            <a:r>
              <a:rPr lang="en-US" sz="1600" dirty="0"/>
              <a:t> </a:t>
            </a:r>
            <a:r>
              <a:rPr lang="en-US" sz="1600" dirty="0" err="1"/>
              <a:t>viện</a:t>
            </a:r>
            <a:endParaRPr lang="en-US" sz="1600" dirty="0"/>
          </a:p>
        </p:txBody>
      </p:sp>
    </p:spTree>
    <p:extLst>
      <p:ext uri="{BB962C8B-B14F-4D97-AF65-F5344CB8AC3E}">
        <p14:creationId xmlns:p14="http://schemas.microsoft.com/office/powerpoint/2010/main" val="17983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3" name="TextBox 2">
            <a:extLst>
              <a:ext uri="{FF2B5EF4-FFF2-40B4-BE49-F238E27FC236}">
                <a16:creationId xmlns:a16="http://schemas.microsoft.com/office/drawing/2014/main" id="{53B3CE8F-8F03-311C-ADD0-4639F3730A0F}"/>
              </a:ext>
            </a:extLst>
          </p:cNvPr>
          <p:cNvSpPr txBox="1"/>
          <p:nvPr/>
        </p:nvSpPr>
        <p:spPr>
          <a:xfrm>
            <a:off x="517921" y="605861"/>
            <a:ext cx="1903085" cy="338554"/>
          </a:xfrm>
          <a:prstGeom prst="rect">
            <a:avLst/>
          </a:prstGeom>
          <a:noFill/>
        </p:spPr>
        <p:txBody>
          <a:bodyPr wrap="none" rtlCol="0">
            <a:spAutoFit/>
          </a:bodyPr>
          <a:lstStyle/>
          <a:p>
            <a:r>
              <a:rPr lang="en-US" sz="1600" dirty="0"/>
              <a:t>2.2 </a:t>
            </a:r>
            <a:r>
              <a:rPr lang="en-US" sz="1600" dirty="0" err="1"/>
              <a:t>Biểu</a:t>
            </a:r>
            <a:r>
              <a:rPr lang="en-US" sz="1600" dirty="0"/>
              <a:t> </a:t>
            </a:r>
            <a:r>
              <a:rPr lang="en-US" sz="1600" dirty="0" err="1"/>
              <a:t>đồ</a:t>
            </a:r>
            <a:r>
              <a:rPr lang="en-US" sz="1600" dirty="0"/>
              <a:t> </a:t>
            </a:r>
            <a:r>
              <a:rPr lang="en-US" sz="1600" dirty="0" err="1"/>
              <a:t>UseCase</a:t>
            </a:r>
            <a:endParaRPr lang="en-US" sz="1600" dirty="0"/>
          </a:p>
        </p:txBody>
      </p:sp>
      <p:sp>
        <p:nvSpPr>
          <p:cNvPr id="4" name="TextBox 3">
            <a:extLst>
              <a:ext uri="{FF2B5EF4-FFF2-40B4-BE49-F238E27FC236}">
                <a16:creationId xmlns:a16="http://schemas.microsoft.com/office/drawing/2014/main" id="{7D6BF89F-8C3C-FD7C-F489-81810BAF7329}"/>
              </a:ext>
            </a:extLst>
          </p:cNvPr>
          <p:cNvSpPr txBox="1"/>
          <p:nvPr/>
        </p:nvSpPr>
        <p:spPr>
          <a:xfrm>
            <a:off x="517921" y="883288"/>
            <a:ext cx="2702984" cy="338554"/>
          </a:xfrm>
          <a:prstGeom prst="rect">
            <a:avLst/>
          </a:prstGeom>
          <a:noFill/>
        </p:spPr>
        <p:txBody>
          <a:bodyPr wrap="none" rtlCol="0">
            <a:spAutoFit/>
          </a:bodyPr>
          <a:lstStyle/>
          <a:p>
            <a:r>
              <a:rPr lang="en-US" sz="1600" dirty="0"/>
              <a:t>2.2.5 </a:t>
            </a:r>
            <a:r>
              <a:rPr lang="en-US" sz="1600" dirty="0" err="1"/>
              <a:t>UseCase</a:t>
            </a:r>
            <a:r>
              <a:rPr lang="en-US" sz="1600" dirty="0"/>
              <a:t> </a:t>
            </a:r>
            <a:r>
              <a:rPr lang="en-US" sz="1600" dirty="0" err="1"/>
              <a:t>quản</a:t>
            </a:r>
            <a:r>
              <a:rPr lang="en-US" sz="1600" dirty="0"/>
              <a:t> </a:t>
            </a:r>
            <a:r>
              <a:rPr lang="en-US" sz="1600" dirty="0" err="1"/>
              <a:t>lý</a:t>
            </a:r>
            <a:r>
              <a:rPr lang="en-US" sz="1600" dirty="0"/>
              <a:t> </a:t>
            </a:r>
            <a:r>
              <a:rPr lang="en-US" sz="1600" dirty="0" err="1"/>
              <a:t>lập</a:t>
            </a:r>
            <a:r>
              <a:rPr lang="en-US" sz="1600" dirty="0"/>
              <a:t> </a:t>
            </a:r>
            <a:r>
              <a:rPr lang="en-US" sz="1600" dirty="0" err="1"/>
              <a:t>lịch</a:t>
            </a:r>
            <a:endParaRPr lang="en-US" sz="1600" dirty="0"/>
          </a:p>
        </p:txBody>
      </p:sp>
      <p:sp>
        <p:nvSpPr>
          <p:cNvPr id="5" name="TextBox 4">
            <a:extLst>
              <a:ext uri="{FF2B5EF4-FFF2-40B4-BE49-F238E27FC236}">
                <a16:creationId xmlns:a16="http://schemas.microsoft.com/office/drawing/2014/main" id="{49BDFF58-E78D-85E0-D429-D7907C3B52D9}"/>
              </a:ext>
            </a:extLst>
          </p:cNvPr>
          <p:cNvSpPr txBox="1"/>
          <p:nvPr/>
        </p:nvSpPr>
        <p:spPr>
          <a:xfrm>
            <a:off x="517921" y="1113815"/>
            <a:ext cx="1903085" cy="338554"/>
          </a:xfrm>
          <a:prstGeom prst="rect">
            <a:avLst/>
          </a:prstGeom>
          <a:noFill/>
        </p:spPr>
        <p:txBody>
          <a:bodyPr wrap="none" rtlCol="0">
            <a:spAutoFit/>
          </a:bodyPr>
          <a:lstStyle/>
          <a:p>
            <a:r>
              <a:rPr lang="en-US" sz="1600" dirty="0"/>
              <a:t>a </a:t>
            </a:r>
            <a:r>
              <a:rPr lang="en-US" sz="1600" dirty="0" err="1"/>
              <a:t>UseCase</a:t>
            </a:r>
            <a:r>
              <a:rPr lang="en-US" sz="1600" dirty="0"/>
              <a:t> </a:t>
            </a:r>
            <a:r>
              <a:rPr lang="en-US" sz="1600" dirty="0" err="1"/>
              <a:t>thêm</a:t>
            </a:r>
            <a:r>
              <a:rPr lang="en-US" sz="1600" dirty="0"/>
              <a:t> </a:t>
            </a:r>
            <a:r>
              <a:rPr lang="en-US" sz="1600" dirty="0" err="1"/>
              <a:t>lịch</a:t>
            </a:r>
            <a:endParaRPr lang="en-US" sz="1600" dirty="0"/>
          </a:p>
        </p:txBody>
      </p:sp>
      <p:pic>
        <p:nvPicPr>
          <p:cNvPr id="7" name="Picture 6">
            <a:extLst>
              <a:ext uri="{FF2B5EF4-FFF2-40B4-BE49-F238E27FC236}">
                <a16:creationId xmlns:a16="http://schemas.microsoft.com/office/drawing/2014/main" id="{01FD0C30-0D3A-5694-4ABC-7F4898E179F9}"/>
              </a:ext>
            </a:extLst>
          </p:cNvPr>
          <p:cNvPicPr>
            <a:picLocks noChangeAspect="1"/>
          </p:cNvPicPr>
          <p:nvPr/>
        </p:nvPicPr>
        <p:blipFill>
          <a:blip r:embed="rId2"/>
          <a:stretch>
            <a:fillRect/>
          </a:stretch>
        </p:blipFill>
        <p:spPr>
          <a:xfrm>
            <a:off x="2519443" y="1221842"/>
            <a:ext cx="6018776" cy="3529912"/>
          </a:xfrm>
          <a:prstGeom prst="rect">
            <a:avLst/>
          </a:prstGeom>
        </p:spPr>
      </p:pic>
    </p:spTree>
    <p:extLst>
      <p:ext uri="{BB962C8B-B14F-4D97-AF65-F5344CB8AC3E}">
        <p14:creationId xmlns:p14="http://schemas.microsoft.com/office/powerpoint/2010/main" val="402254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1766830" cy="338554"/>
          </a:xfrm>
          <a:prstGeom prst="rect">
            <a:avLst/>
          </a:prstGeom>
          <a:noFill/>
        </p:spPr>
        <p:txBody>
          <a:bodyPr wrap="none" rtlCol="0">
            <a:spAutoFit/>
          </a:bodyPr>
          <a:lstStyle/>
          <a:p>
            <a:r>
              <a:rPr lang="en-US" sz="1600" dirty="0"/>
              <a:t>b </a:t>
            </a:r>
            <a:r>
              <a:rPr lang="en-US" sz="1600" dirty="0" err="1"/>
              <a:t>UseCase</a:t>
            </a:r>
            <a:r>
              <a:rPr lang="en-US" sz="1600" dirty="0"/>
              <a:t> </a:t>
            </a:r>
            <a:r>
              <a:rPr lang="en-US" sz="1600" dirty="0" err="1"/>
              <a:t>xóa</a:t>
            </a:r>
            <a:r>
              <a:rPr lang="en-US" sz="1600" dirty="0"/>
              <a:t> </a:t>
            </a:r>
            <a:r>
              <a:rPr lang="en-US" sz="1600" dirty="0" err="1"/>
              <a:t>lịch</a:t>
            </a:r>
            <a:endParaRPr lang="en-US" sz="1600" dirty="0"/>
          </a:p>
        </p:txBody>
      </p:sp>
      <p:sp>
        <p:nvSpPr>
          <p:cNvPr id="2" name="TextBox 1">
            <a:extLst>
              <a:ext uri="{FF2B5EF4-FFF2-40B4-BE49-F238E27FC236}">
                <a16:creationId xmlns:a16="http://schemas.microsoft.com/office/drawing/2014/main" id="{007C48E0-2AA1-362F-166B-CDEA56879ED7}"/>
              </a:ext>
            </a:extLst>
          </p:cNvPr>
          <p:cNvSpPr txBox="1"/>
          <p:nvPr/>
        </p:nvSpPr>
        <p:spPr>
          <a:xfrm>
            <a:off x="517921" y="605861"/>
            <a:ext cx="2028119" cy="338554"/>
          </a:xfrm>
          <a:prstGeom prst="rect">
            <a:avLst/>
          </a:prstGeom>
          <a:noFill/>
        </p:spPr>
        <p:txBody>
          <a:bodyPr wrap="none" rtlCol="0">
            <a:spAutoFit/>
          </a:bodyPr>
          <a:lstStyle/>
          <a:p>
            <a:r>
              <a:rPr lang="en-US" sz="1600" dirty="0"/>
              <a:t>2.2.5 </a:t>
            </a:r>
            <a:r>
              <a:rPr lang="en-US" sz="1600" dirty="0" err="1"/>
              <a:t>UseCase</a:t>
            </a:r>
            <a:r>
              <a:rPr lang="en-US" sz="1600" dirty="0"/>
              <a:t> </a:t>
            </a:r>
            <a:r>
              <a:rPr lang="en-US" sz="1600" dirty="0" err="1"/>
              <a:t>lập</a:t>
            </a:r>
            <a:r>
              <a:rPr lang="en-US" sz="1600" dirty="0"/>
              <a:t> </a:t>
            </a:r>
            <a:r>
              <a:rPr lang="en-US" sz="1600" dirty="0" err="1"/>
              <a:t>lịch</a:t>
            </a:r>
            <a:endParaRPr lang="en-US" sz="1600" dirty="0"/>
          </a:p>
        </p:txBody>
      </p:sp>
      <p:pic>
        <p:nvPicPr>
          <p:cNvPr id="4" name="Picture 3">
            <a:extLst>
              <a:ext uri="{FF2B5EF4-FFF2-40B4-BE49-F238E27FC236}">
                <a16:creationId xmlns:a16="http://schemas.microsoft.com/office/drawing/2014/main" id="{63C5B0B6-9D84-B259-6413-C89EF7154EBF}"/>
              </a:ext>
            </a:extLst>
          </p:cNvPr>
          <p:cNvPicPr>
            <a:picLocks noChangeAspect="1"/>
          </p:cNvPicPr>
          <p:nvPr/>
        </p:nvPicPr>
        <p:blipFill>
          <a:blip r:embed="rId2"/>
          <a:stretch>
            <a:fillRect/>
          </a:stretch>
        </p:blipFill>
        <p:spPr>
          <a:xfrm>
            <a:off x="1553356" y="1209659"/>
            <a:ext cx="6037288" cy="3533853"/>
          </a:xfrm>
          <a:prstGeom prst="rect">
            <a:avLst/>
          </a:prstGeom>
        </p:spPr>
      </p:pic>
    </p:spTree>
    <p:extLst>
      <p:ext uri="{BB962C8B-B14F-4D97-AF65-F5344CB8AC3E}">
        <p14:creationId xmlns:p14="http://schemas.microsoft.com/office/powerpoint/2010/main" val="148397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1742785" cy="338554"/>
          </a:xfrm>
          <a:prstGeom prst="rect">
            <a:avLst/>
          </a:prstGeom>
          <a:noFill/>
        </p:spPr>
        <p:txBody>
          <a:bodyPr wrap="none" rtlCol="0">
            <a:spAutoFit/>
          </a:bodyPr>
          <a:lstStyle/>
          <a:p>
            <a:r>
              <a:rPr lang="en-US" sz="1600" dirty="0"/>
              <a:t>c </a:t>
            </a:r>
            <a:r>
              <a:rPr lang="en-US" sz="1600" dirty="0" err="1"/>
              <a:t>UseCase</a:t>
            </a:r>
            <a:r>
              <a:rPr lang="en-US" sz="1600" dirty="0"/>
              <a:t> </a:t>
            </a:r>
            <a:r>
              <a:rPr lang="en-US" sz="1600" dirty="0" err="1"/>
              <a:t>sửa</a:t>
            </a:r>
            <a:r>
              <a:rPr lang="en-US" sz="1600" dirty="0"/>
              <a:t> </a:t>
            </a:r>
            <a:r>
              <a:rPr lang="en-US" sz="1600" dirty="0" err="1"/>
              <a:t>lịch</a:t>
            </a:r>
            <a:endParaRPr lang="en-US" sz="1600" dirty="0"/>
          </a:p>
        </p:txBody>
      </p:sp>
      <p:sp>
        <p:nvSpPr>
          <p:cNvPr id="3" name="TextBox 2">
            <a:extLst>
              <a:ext uri="{FF2B5EF4-FFF2-40B4-BE49-F238E27FC236}">
                <a16:creationId xmlns:a16="http://schemas.microsoft.com/office/drawing/2014/main" id="{7AD6731F-5528-750F-5714-9412A234BE31}"/>
              </a:ext>
            </a:extLst>
          </p:cNvPr>
          <p:cNvSpPr txBox="1"/>
          <p:nvPr/>
        </p:nvSpPr>
        <p:spPr>
          <a:xfrm>
            <a:off x="517921" y="605861"/>
            <a:ext cx="2028119" cy="338554"/>
          </a:xfrm>
          <a:prstGeom prst="rect">
            <a:avLst/>
          </a:prstGeom>
          <a:noFill/>
        </p:spPr>
        <p:txBody>
          <a:bodyPr wrap="none" rtlCol="0">
            <a:spAutoFit/>
          </a:bodyPr>
          <a:lstStyle/>
          <a:p>
            <a:r>
              <a:rPr lang="en-US" sz="1600" dirty="0"/>
              <a:t>2.2.5 </a:t>
            </a:r>
            <a:r>
              <a:rPr lang="en-US" sz="1600" dirty="0" err="1"/>
              <a:t>UseCase</a:t>
            </a:r>
            <a:r>
              <a:rPr lang="en-US" sz="1600" dirty="0"/>
              <a:t> </a:t>
            </a:r>
            <a:r>
              <a:rPr lang="en-US" sz="1600" dirty="0" err="1"/>
              <a:t>lập</a:t>
            </a:r>
            <a:r>
              <a:rPr lang="en-US" sz="1600" dirty="0"/>
              <a:t> </a:t>
            </a:r>
            <a:r>
              <a:rPr lang="en-US" sz="1600" dirty="0" err="1"/>
              <a:t>lịch</a:t>
            </a:r>
            <a:endParaRPr lang="en-US" sz="1600" dirty="0"/>
          </a:p>
        </p:txBody>
      </p:sp>
      <p:pic>
        <p:nvPicPr>
          <p:cNvPr id="5" name="Picture 4">
            <a:extLst>
              <a:ext uri="{FF2B5EF4-FFF2-40B4-BE49-F238E27FC236}">
                <a16:creationId xmlns:a16="http://schemas.microsoft.com/office/drawing/2014/main" id="{B4BE11F7-4A31-D623-B6EE-A8BCA06D112B}"/>
              </a:ext>
            </a:extLst>
          </p:cNvPr>
          <p:cNvPicPr>
            <a:picLocks noChangeAspect="1"/>
          </p:cNvPicPr>
          <p:nvPr/>
        </p:nvPicPr>
        <p:blipFill>
          <a:blip r:embed="rId2"/>
          <a:stretch>
            <a:fillRect/>
          </a:stretch>
        </p:blipFill>
        <p:spPr>
          <a:xfrm>
            <a:off x="1559055" y="1209659"/>
            <a:ext cx="6025889" cy="3523146"/>
          </a:xfrm>
          <a:prstGeom prst="rect">
            <a:avLst/>
          </a:prstGeom>
        </p:spPr>
      </p:pic>
    </p:spTree>
    <p:extLst>
      <p:ext uri="{BB962C8B-B14F-4D97-AF65-F5344CB8AC3E}">
        <p14:creationId xmlns:p14="http://schemas.microsoft.com/office/powerpoint/2010/main" val="88200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98">
            <a:extLst>
              <a:ext uri="{FF2B5EF4-FFF2-40B4-BE49-F238E27FC236}">
                <a16:creationId xmlns:a16="http://schemas.microsoft.com/office/drawing/2014/main" id="{6FBD0319-2DD1-FFD4-8AB0-16BC491C0C26}"/>
              </a:ext>
            </a:extLst>
          </p:cNvPr>
          <p:cNvSpPr>
            <a:spLocks/>
          </p:cNvSpPr>
          <p:nvPr/>
        </p:nvSpPr>
        <p:spPr bwMode="auto">
          <a:xfrm>
            <a:off x="5245627" y="10654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302">
            <a:extLst>
              <a:ext uri="{FF2B5EF4-FFF2-40B4-BE49-F238E27FC236}">
                <a16:creationId xmlns:a16="http://schemas.microsoft.com/office/drawing/2014/main" id="{832B8259-2626-B732-F46A-044FC2DF0E8A}"/>
              </a:ext>
            </a:extLst>
          </p:cNvPr>
          <p:cNvSpPr>
            <a:spLocks/>
          </p:cNvSpPr>
          <p:nvPr/>
        </p:nvSpPr>
        <p:spPr bwMode="auto">
          <a:xfrm>
            <a:off x="8473440" y="435213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5">
            <a:extLst>
              <a:ext uri="{FF2B5EF4-FFF2-40B4-BE49-F238E27FC236}">
                <a16:creationId xmlns:a16="http://schemas.microsoft.com/office/drawing/2014/main" id="{0C14E593-CAFE-0F53-6548-7E3DD8F5CDDD}"/>
              </a:ext>
            </a:extLst>
          </p:cNvPr>
          <p:cNvSpPr>
            <a:spLocks/>
          </p:cNvSpPr>
          <p:nvPr/>
        </p:nvSpPr>
        <p:spPr bwMode="auto">
          <a:xfrm>
            <a:off x="4115703" y="4977071"/>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157">
            <a:extLst>
              <a:ext uri="{FF2B5EF4-FFF2-40B4-BE49-F238E27FC236}">
                <a16:creationId xmlns:a16="http://schemas.microsoft.com/office/drawing/2014/main" id="{5441203D-1B71-AAB8-D2DC-5B0BA6F29BCA}"/>
              </a:ext>
            </a:extLst>
          </p:cNvPr>
          <p:cNvSpPr>
            <a:spLocks noEditPoints="1"/>
          </p:cNvSpPr>
          <p:nvPr/>
        </p:nvSpPr>
        <p:spPr bwMode="auto">
          <a:xfrm>
            <a:off x="429314" y="4368502"/>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9">
            <a:extLst>
              <a:ext uri="{FF2B5EF4-FFF2-40B4-BE49-F238E27FC236}">
                <a16:creationId xmlns:a16="http://schemas.microsoft.com/office/drawing/2014/main" id="{16B2C19B-DECA-52AB-B2CD-AB86152721DA}"/>
              </a:ext>
            </a:extLst>
          </p:cNvPr>
          <p:cNvSpPr>
            <a:spLocks noEditPoints="1"/>
          </p:cNvSpPr>
          <p:nvPr/>
        </p:nvSpPr>
        <p:spPr bwMode="auto">
          <a:xfrm>
            <a:off x="8371772" y="50202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Elipse 29">
            <a:extLst>
              <a:ext uri="{FF2B5EF4-FFF2-40B4-BE49-F238E27FC236}">
                <a16:creationId xmlns:a16="http://schemas.microsoft.com/office/drawing/2014/main" id="{D3BCF0AA-9ED8-571B-492B-866AB90C7AA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a:extLst>
              <a:ext uri="{FF2B5EF4-FFF2-40B4-BE49-F238E27FC236}">
                <a16:creationId xmlns:a16="http://schemas.microsoft.com/office/drawing/2014/main" id="{C3E5B5C3-0EC9-B324-D5AE-9BFCE5473B8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32" name="Elipse 31">
            <a:extLst>
              <a:ext uri="{FF2B5EF4-FFF2-40B4-BE49-F238E27FC236}">
                <a16:creationId xmlns:a16="http://schemas.microsoft.com/office/drawing/2014/main" id="{7DA9510A-FA34-F8B5-85ED-EFB384D732D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33" name="TextBox 32">
            <a:extLst>
              <a:ext uri="{FF2B5EF4-FFF2-40B4-BE49-F238E27FC236}">
                <a16:creationId xmlns:a16="http://schemas.microsoft.com/office/drawing/2014/main" id="{E1D2A7C1-E36B-91B4-A086-2DA969621598}"/>
              </a:ext>
            </a:extLst>
          </p:cNvPr>
          <p:cNvSpPr txBox="1"/>
          <p:nvPr/>
        </p:nvSpPr>
        <p:spPr>
          <a:xfrm>
            <a:off x="562226" y="871105"/>
            <a:ext cx="1742785" cy="338554"/>
          </a:xfrm>
          <a:prstGeom prst="rect">
            <a:avLst/>
          </a:prstGeom>
          <a:noFill/>
        </p:spPr>
        <p:txBody>
          <a:bodyPr wrap="none" rtlCol="0">
            <a:spAutoFit/>
          </a:bodyPr>
          <a:lstStyle/>
          <a:p>
            <a:r>
              <a:rPr lang="en-US" sz="1600" dirty="0"/>
              <a:t>c </a:t>
            </a:r>
            <a:r>
              <a:rPr lang="en-US" sz="1600" dirty="0" err="1"/>
              <a:t>UseCase</a:t>
            </a:r>
            <a:r>
              <a:rPr lang="en-US" sz="1600" dirty="0"/>
              <a:t> </a:t>
            </a:r>
            <a:r>
              <a:rPr lang="en-US" sz="1600" dirty="0" err="1"/>
              <a:t>sửa</a:t>
            </a:r>
            <a:r>
              <a:rPr lang="en-US" sz="1600" dirty="0"/>
              <a:t> </a:t>
            </a:r>
            <a:r>
              <a:rPr lang="en-US" sz="1600" dirty="0" err="1"/>
              <a:t>lịch</a:t>
            </a:r>
            <a:endParaRPr lang="en-US" sz="1600" dirty="0"/>
          </a:p>
        </p:txBody>
      </p:sp>
      <p:sp>
        <p:nvSpPr>
          <p:cNvPr id="3" name="TextBox 2">
            <a:extLst>
              <a:ext uri="{FF2B5EF4-FFF2-40B4-BE49-F238E27FC236}">
                <a16:creationId xmlns:a16="http://schemas.microsoft.com/office/drawing/2014/main" id="{7AD6731F-5528-750F-5714-9412A234BE31}"/>
              </a:ext>
            </a:extLst>
          </p:cNvPr>
          <p:cNvSpPr txBox="1"/>
          <p:nvPr/>
        </p:nvSpPr>
        <p:spPr>
          <a:xfrm>
            <a:off x="517921" y="605861"/>
            <a:ext cx="2028119" cy="338554"/>
          </a:xfrm>
          <a:prstGeom prst="rect">
            <a:avLst/>
          </a:prstGeom>
          <a:noFill/>
        </p:spPr>
        <p:txBody>
          <a:bodyPr wrap="none" rtlCol="0">
            <a:spAutoFit/>
          </a:bodyPr>
          <a:lstStyle/>
          <a:p>
            <a:r>
              <a:rPr lang="en-US" sz="1600" dirty="0"/>
              <a:t>2.2.5 </a:t>
            </a:r>
            <a:r>
              <a:rPr lang="en-US" sz="1600" dirty="0" err="1"/>
              <a:t>UseCase</a:t>
            </a:r>
            <a:r>
              <a:rPr lang="en-US" sz="1600" dirty="0"/>
              <a:t> </a:t>
            </a:r>
            <a:r>
              <a:rPr lang="en-US" sz="1600" dirty="0" err="1"/>
              <a:t>lập</a:t>
            </a:r>
            <a:r>
              <a:rPr lang="en-US" sz="1600" dirty="0"/>
              <a:t> </a:t>
            </a:r>
            <a:r>
              <a:rPr lang="en-US" sz="1600" dirty="0" err="1"/>
              <a:t>lịch</a:t>
            </a:r>
            <a:endParaRPr lang="en-US" sz="1600" dirty="0"/>
          </a:p>
        </p:txBody>
      </p:sp>
      <p:pic>
        <p:nvPicPr>
          <p:cNvPr id="4" name="Picture 3">
            <a:extLst>
              <a:ext uri="{FF2B5EF4-FFF2-40B4-BE49-F238E27FC236}">
                <a16:creationId xmlns:a16="http://schemas.microsoft.com/office/drawing/2014/main" id="{E7B97C50-C555-3414-4ADB-52F22377E250}"/>
              </a:ext>
            </a:extLst>
          </p:cNvPr>
          <p:cNvPicPr>
            <a:picLocks noChangeAspect="1"/>
          </p:cNvPicPr>
          <p:nvPr/>
        </p:nvPicPr>
        <p:blipFill>
          <a:blip r:embed="rId2"/>
          <a:stretch>
            <a:fillRect/>
          </a:stretch>
        </p:blipFill>
        <p:spPr>
          <a:xfrm>
            <a:off x="959865" y="1382583"/>
            <a:ext cx="7224269" cy="3149844"/>
          </a:xfrm>
          <a:prstGeom prst="rect">
            <a:avLst/>
          </a:prstGeom>
        </p:spPr>
      </p:pic>
    </p:spTree>
    <p:extLst>
      <p:ext uri="{BB962C8B-B14F-4D97-AF65-F5344CB8AC3E}">
        <p14:creationId xmlns:p14="http://schemas.microsoft.com/office/powerpoint/2010/main" val="149051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7"/>
                                        </p:tgtEl>
                                        <p:attrNameLst>
                                          <p:attrName>r</p:attrName>
                                        </p:attrNameLst>
                                      </p:cBhvr>
                                    </p:animRot>
                                    <p:animRot by="-240000">
                                      <p:cBhvr>
                                        <p:cTn id="23" dur="200" fill="hold">
                                          <p:stCondLst>
                                            <p:cond delay="200"/>
                                          </p:stCondLst>
                                        </p:cTn>
                                        <p:tgtEl>
                                          <p:spTgt spid="27"/>
                                        </p:tgtEl>
                                        <p:attrNameLst>
                                          <p:attrName>r</p:attrName>
                                        </p:attrNameLst>
                                      </p:cBhvr>
                                    </p:animRot>
                                    <p:animRot by="240000">
                                      <p:cBhvr>
                                        <p:cTn id="24" dur="200" fill="hold">
                                          <p:stCondLst>
                                            <p:cond delay="400"/>
                                          </p:stCondLst>
                                        </p:cTn>
                                        <p:tgtEl>
                                          <p:spTgt spid="27"/>
                                        </p:tgtEl>
                                        <p:attrNameLst>
                                          <p:attrName>r</p:attrName>
                                        </p:attrNameLst>
                                      </p:cBhvr>
                                    </p:animRot>
                                    <p:animRot by="-240000">
                                      <p:cBhvr>
                                        <p:cTn id="25" dur="200" fill="hold">
                                          <p:stCondLst>
                                            <p:cond delay="600"/>
                                          </p:stCondLst>
                                        </p:cTn>
                                        <p:tgtEl>
                                          <p:spTgt spid="27"/>
                                        </p:tgtEl>
                                        <p:attrNameLst>
                                          <p:attrName>r</p:attrName>
                                        </p:attrNameLst>
                                      </p:cBhvr>
                                    </p:animRot>
                                    <p:animRot by="120000">
                                      <p:cBhvr>
                                        <p:cTn id="2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dirty="0"/>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3335803" y="1687195"/>
            <a:ext cx="3962400" cy="1327160"/>
          </a:xfrm>
        </p:spPr>
        <p:txBody>
          <a:bodyPr/>
          <a:lstStyle/>
          <a:p>
            <a:r>
              <a:rPr lang="es-ES" dirty="0">
                <a:latin typeface="Segoe UI Black" panose="020B0A02040204020203" pitchFamily="34" charset="0"/>
                <a:ea typeface="Segoe UI Black" panose="020B0A02040204020203" pitchFamily="34" charset="0"/>
              </a:rPr>
              <a:t>KHẢO SÁT</a:t>
            </a:r>
            <a:br>
              <a:rPr lang="es-ES" dirty="0">
                <a:latin typeface="Segoe UI Black" panose="020B0A02040204020203" pitchFamily="34" charset="0"/>
                <a:ea typeface="Segoe UI Black" panose="020B0A02040204020203" pitchFamily="34" charset="0"/>
              </a:rPr>
            </a:br>
            <a:r>
              <a:rPr lang="es-ES" dirty="0">
                <a:latin typeface="Segoe UI Black" panose="020B0A02040204020203" pitchFamily="34" charset="0"/>
                <a:ea typeface="Segoe UI Black" panose="020B0A02040204020203" pitchFamily="34" charset="0"/>
              </a:rPr>
              <a:t>HỆ THỐNG</a:t>
            </a:r>
            <a:endParaRPr lang="en-US" dirty="0">
              <a:latin typeface="Segoe UI Black" panose="020B0A02040204020203" pitchFamily="34" charset="0"/>
              <a:ea typeface="Segoe UI Black" panose="020B0A02040204020203" pitchFamily="34" charset="0"/>
            </a:endParaRPr>
          </a:p>
        </p:txBody>
      </p:sp>
      <p:sp>
        <p:nvSpPr>
          <p:cNvPr id="5" name="Text Placeholder 4">
            <a:extLst>
              <a:ext uri="{FF2B5EF4-FFF2-40B4-BE49-F238E27FC236}">
                <a16:creationId xmlns:a16="http://schemas.microsoft.com/office/drawing/2014/main" id="{DD3B961B-AA6F-44A9-9907-E12FC2E32240}"/>
              </a:ext>
            </a:extLst>
          </p:cNvPr>
          <p:cNvSpPr>
            <a:spLocks noGrp="1"/>
          </p:cNvSpPr>
          <p:nvPr>
            <p:ph type="body" idx="1"/>
          </p:nvPr>
        </p:nvSpPr>
        <p:spPr/>
        <p:txBody>
          <a:bodyPr/>
          <a:lstStyle/>
          <a:p>
            <a:r>
              <a:rPr lang="es-ES" dirty="0" err="1"/>
              <a:t>Khảo</a:t>
            </a:r>
            <a:r>
              <a:rPr lang="es-ES" dirty="0"/>
              <a:t> </a:t>
            </a:r>
            <a:r>
              <a:rPr lang="es-ES" dirty="0" err="1"/>
              <a:t>sát</a:t>
            </a:r>
            <a:r>
              <a:rPr lang="es-ES" dirty="0"/>
              <a:t> </a:t>
            </a:r>
            <a:r>
              <a:rPr lang="es-ES" dirty="0" err="1"/>
              <a:t>bệnh</a:t>
            </a:r>
            <a:r>
              <a:rPr lang="es-ES" dirty="0"/>
              <a:t> </a:t>
            </a:r>
            <a:r>
              <a:rPr lang="es-ES" dirty="0" err="1"/>
              <a:t>viện</a:t>
            </a:r>
            <a:r>
              <a:rPr lang="es-ES" dirty="0"/>
              <a:t> </a:t>
            </a:r>
            <a:r>
              <a:rPr lang="es-ES" dirty="0" err="1"/>
              <a:t>Bạch</a:t>
            </a:r>
            <a:r>
              <a:rPr lang="es-ES" dirty="0"/>
              <a:t> Mai</a:t>
            </a:r>
            <a:endParaRPr lang="en-US" dirty="0"/>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dirty="0"/>
              <a:t>01</a:t>
            </a:r>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dirty="0"/>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4="http://schemas.microsoft.com/office/powerpoint/2010/main">
    <mc:Choice Requires="p14">
      <p:transition spd="slow" p14:dur="2000" advTm="133"/>
    </mc:Choice>
    <mc:Fallback xmlns="">
      <p:transition spd="slow" advTm="1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9" grpId="0" animBg="1"/>
      <p:bldP spid="31" grpId="0" animBg="1"/>
      <p:bldP spid="68" grpId="0" animBg="1"/>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503919" y="1474970"/>
            <a:ext cx="4443900" cy="2198882"/>
          </a:xfrm>
        </p:spPr>
        <p:txBody>
          <a:bodyPr/>
          <a:lstStyle/>
          <a:p>
            <a:r>
              <a:rPr lang="en-US" sz="1800" dirty="0">
                <a:solidFill>
                  <a:srgbClr val="000000"/>
                </a:solidFill>
              </a:rPr>
              <a:t>   </a:t>
            </a:r>
            <a:r>
              <a:rPr lang="en-US" sz="1800" b="0" i="0" u="none" strike="noStrike" dirty="0">
                <a:solidFill>
                  <a:srgbClr val="000000"/>
                </a:solidFill>
                <a:effectLst/>
              </a:rPr>
              <a:t>-</a:t>
            </a:r>
            <a:r>
              <a:rPr lang="vi-VN" sz="1800" b="0" i="0" u="none" strike="noStrike" dirty="0">
                <a:solidFill>
                  <a:srgbClr val="000000"/>
                </a:solidFill>
                <a:effectLst/>
              </a:rPr>
              <a:t>Bệnh viện Bạch Mai</a:t>
            </a:r>
            <a:r>
              <a:rPr lang="en-US" sz="1800" b="0" i="0" u="none" strike="noStrike" dirty="0">
                <a:solidFill>
                  <a:srgbClr val="000000"/>
                </a:solidFill>
                <a:effectLst/>
              </a:rPr>
              <a:t> </a:t>
            </a:r>
            <a:r>
              <a:rPr lang="vi-VN" sz="1800" b="0" i="0" u="none" strike="noStrike" dirty="0">
                <a:solidFill>
                  <a:srgbClr val="000000"/>
                </a:solidFill>
                <a:effectLst/>
              </a:rPr>
              <a:t>là một trong những</a:t>
            </a:r>
            <a:r>
              <a:rPr lang="en-US" sz="1800" b="0" i="0" u="none" strike="noStrike" dirty="0">
                <a:solidFill>
                  <a:srgbClr val="000000"/>
                </a:solidFill>
                <a:effectLst/>
              </a:rPr>
              <a:t> </a:t>
            </a:r>
            <a:r>
              <a:rPr lang="vi-VN" sz="1800" b="0" i="0" u="none" strike="noStrike" dirty="0">
                <a:solidFill>
                  <a:srgbClr val="000000"/>
                </a:solidFill>
                <a:effectLst/>
              </a:rPr>
              <a:t>bệnh viện lớn nhất của Việt Nam.</a:t>
            </a:r>
            <a:endParaRPr lang="es-ES" sz="1800" b="0" i="0" u="none" strike="noStrike" dirty="0">
              <a:solidFill>
                <a:srgbClr val="000000"/>
              </a:solidFill>
              <a:effectLst/>
            </a:endParaRPr>
          </a:p>
          <a:p>
            <a:r>
              <a:rPr lang="es-ES" dirty="0"/>
              <a:t>    -</a:t>
            </a:r>
            <a:r>
              <a:rPr lang="vi-VN" sz="1800" b="0" i="0" u="none" strike="noStrike" dirty="0">
                <a:solidFill>
                  <a:srgbClr val="000000"/>
                </a:solidFill>
                <a:effectLst/>
              </a:rPr>
              <a:t>Tỉ lệ tử vong của bệnh nhân chỉ từ 0,8-0,9% và tỉ lệ sử dụng giường bệnh đạt 153%</a:t>
            </a:r>
            <a:r>
              <a:rPr lang="en-US" sz="1800" b="0" i="0" u="none" strike="noStrike" dirty="0">
                <a:solidFill>
                  <a:srgbClr val="000000"/>
                </a:solidFill>
                <a:effectLst/>
              </a:rPr>
              <a:t>.</a:t>
            </a:r>
          </a:p>
          <a:p>
            <a:r>
              <a:rPr lang="en-US" sz="1800" dirty="0">
                <a:solidFill>
                  <a:srgbClr val="000000"/>
                </a:solidFill>
              </a:rPr>
              <a:t>   -T</a:t>
            </a:r>
            <a:r>
              <a:rPr lang="vi-VN" sz="1800" b="0" i="0" u="none" strike="noStrike" dirty="0">
                <a:solidFill>
                  <a:srgbClr val="000000"/>
                </a:solidFill>
                <a:effectLst/>
              </a:rPr>
              <a:t>ập trung phát triển 7 lĩnh vực: tim mạch, hồi sức - cấp cứu - chống độc, thần kinh, </a:t>
            </a:r>
            <a:r>
              <a:rPr lang="vi-VN" sz="1800" dirty="0">
                <a:solidFill>
                  <a:srgbClr val="000000"/>
                </a:solidFill>
              </a:rPr>
              <a:t>y học hạt nhân</a:t>
            </a:r>
            <a:r>
              <a:rPr lang="en-US" sz="1800" dirty="0">
                <a:solidFill>
                  <a:srgbClr val="000000"/>
                </a:solidFill>
              </a:rPr>
              <a:t> </a:t>
            </a:r>
            <a:r>
              <a:rPr lang="vi-VN" sz="1800" b="0" i="0" u="none" strike="noStrike" dirty="0">
                <a:solidFill>
                  <a:srgbClr val="000000"/>
                </a:solidFill>
                <a:effectLst/>
              </a:rPr>
              <a:t>và ung bướu, chẩn đoán hình ảnh, hoá sinh, vi sinh có trình độ khoa học - kỹ thuật ngang tầm các nước trong khu vực và quốc tế.</a:t>
            </a:r>
            <a:endParaRPr lang="en-US" dirty="0"/>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s-ES" dirty="0">
                <a:latin typeface="Segoe UI Black" panose="020B0A02040204020203" pitchFamily="34" charset="0"/>
                <a:ea typeface="Segoe UI Black" panose="020B0A02040204020203" pitchFamily="34" charset="0"/>
              </a:rPr>
              <a:t>1.1 KHÁI QUÁT BỆNH VIỆN BẠCH MAI</a:t>
            </a:r>
            <a:endParaRPr lang="en-US" dirty="0">
              <a:latin typeface="Segoe UI Black" panose="020B0A02040204020203" pitchFamily="34" charset="0"/>
              <a:ea typeface="Segoe UI Black" panose="020B0A02040204020203" pitchFamily="34" charset="0"/>
            </a:endParaRPr>
          </a:p>
        </p:txBody>
      </p:sp>
      <p:grpSp>
        <p:nvGrpSpPr>
          <p:cNvPr id="7" name="Grupo 6">
            <a:extLst>
              <a:ext uri="{FF2B5EF4-FFF2-40B4-BE49-F238E27FC236}">
                <a16:creationId xmlns:a16="http://schemas.microsoft.com/office/drawing/2014/main" id="{B1FF415D-6B51-139E-EAB9-6D08A5B3ECDE}"/>
              </a:ext>
            </a:extLst>
          </p:cNvPr>
          <p:cNvGrpSpPr/>
          <p:nvPr/>
        </p:nvGrpSpPr>
        <p:grpSpPr>
          <a:xfrm>
            <a:off x="6942677" y="3294151"/>
            <a:ext cx="812385" cy="815360"/>
            <a:chOff x="2759075" y="2149476"/>
            <a:chExt cx="433388" cy="434975"/>
          </a:xfrm>
        </p:grpSpPr>
        <p:sp>
          <p:nvSpPr>
            <p:cNvPr id="8" name="Freeform 236">
              <a:extLst>
                <a:ext uri="{FF2B5EF4-FFF2-40B4-BE49-F238E27FC236}">
                  <a16:creationId xmlns:a16="http://schemas.microsoft.com/office/drawing/2014/main" id="{6864C124-F52A-8843-9CB6-2BA748CB6CF0}"/>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9" name="Freeform 230">
              <a:extLst>
                <a:ext uri="{FF2B5EF4-FFF2-40B4-BE49-F238E27FC236}">
                  <a16:creationId xmlns:a16="http://schemas.microsoft.com/office/drawing/2014/main" id="{4B852CAC-8857-30F4-B300-866F8C6E91EE}"/>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10" name="Freeform 298">
            <a:extLst>
              <a:ext uri="{FF2B5EF4-FFF2-40B4-BE49-F238E27FC236}">
                <a16:creationId xmlns:a16="http://schemas.microsoft.com/office/drawing/2014/main" id="{23219761-45D3-8745-D6DA-CBFE3AEF0AD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2" name="Freeform 157">
            <a:extLst>
              <a:ext uri="{FF2B5EF4-FFF2-40B4-BE49-F238E27FC236}">
                <a16:creationId xmlns:a16="http://schemas.microsoft.com/office/drawing/2014/main" id="{FE3EF524-27BB-BCA9-2586-61C089AB0AFD}"/>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4" name="Freeform 220">
            <a:extLst>
              <a:ext uri="{FF2B5EF4-FFF2-40B4-BE49-F238E27FC236}">
                <a16:creationId xmlns:a16="http://schemas.microsoft.com/office/drawing/2014/main" id="{81E5ACD7-EA35-74D3-AB30-689068EC0018}"/>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6" name="Grupo 35">
            <a:extLst>
              <a:ext uri="{FF2B5EF4-FFF2-40B4-BE49-F238E27FC236}">
                <a16:creationId xmlns:a16="http://schemas.microsoft.com/office/drawing/2014/main" id="{8336D679-C810-0C5A-49E4-274E2806676D}"/>
              </a:ext>
            </a:extLst>
          </p:cNvPr>
          <p:cNvGrpSpPr/>
          <p:nvPr/>
        </p:nvGrpSpPr>
        <p:grpSpPr>
          <a:xfrm>
            <a:off x="5638780" y="2242438"/>
            <a:ext cx="773659" cy="963355"/>
            <a:chOff x="6696077" y="2921001"/>
            <a:chExt cx="330200" cy="411163"/>
          </a:xfrm>
        </p:grpSpPr>
        <p:sp>
          <p:nvSpPr>
            <p:cNvPr id="37" name="Freeform 245">
              <a:extLst>
                <a:ext uri="{FF2B5EF4-FFF2-40B4-BE49-F238E27FC236}">
                  <a16:creationId xmlns:a16="http://schemas.microsoft.com/office/drawing/2014/main" id="{F8EF70C2-F45C-7040-B89F-CAFCE1213812}"/>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8" name="Grupo 37">
              <a:extLst>
                <a:ext uri="{FF2B5EF4-FFF2-40B4-BE49-F238E27FC236}">
                  <a16:creationId xmlns:a16="http://schemas.microsoft.com/office/drawing/2014/main" id="{2D29E9C6-9A03-6FCC-AFBA-CEE664187942}"/>
                </a:ext>
              </a:extLst>
            </p:cNvPr>
            <p:cNvGrpSpPr/>
            <p:nvPr/>
          </p:nvGrpSpPr>
          <p:grpSpPr>
            <a:xfrm>
              <a:off x="6699249" y="2924175"/>
              <a:ext cx="323854" cy="407989"/>
              <a:chOff x="6699249" y="2924175"/>
              <a:chExt cx="323854" cy="407989"/>
            </a:xfrm>
          </p:grpSpPr>
          <p:grpSp>
            <p:nvGrpSpPr>
              <p:cNvPr id="39" name="Grupo 38">
                <a:extLst>
                  <a:ext uri="{FF2B5EF4-FFF2-40B4-BE49-F238E27FC236}">
                    <a16:creationId xmlns:a16="http://schemas.microsoft.com/office/drawing/2014/main" id="{A34D645C-913D-C3A3-080B-0776EE3138D5}"/>
                  </a:ext>
                </a:extLst>
              </p:cNvPr>
              <p:cNvGrpSpPr/>
              <p:nvPr/>
            </p:nvGrpSpPr>
            <p:grpSpPr>
              <a:xfrm>
                <a:off x="6699249" y="2924175"/>
                <a:ext cx="323854" cy="407989"/>
                <a:chOff x="6699249" y="2924175"/>
                <a:chExt cx="323854" cy="407989"/>
              </a:xfrm>
            </p:grpSpPr>
            <p:sp>
              <p:nvSpPr>
                <p:cNvPr id="42" name="Freeform 244">
                  <a:extLst>
                    <a:ext uri="{FF2B5EF4-FFF2-40B4-BE49-F238E27FC236}">
                      <a16:creationId xmlns:a16="http://schemas.microsoft.com/office/drawing/2014/main" id="{66EA2742-67C6-7168-180A-73C2994CBC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3" name="Freeform 246">
                  <a:extLst>
                    <a:ext uri="{FF2B5EF4-FFF2-40B4-BE49-F238E27FC236}">
                      <a16:creationId xmlns:a16="http://schemas.microsoft.com/office/drawing/2014/main" id="{FEF39471-D38A-FD39-AA86-7669E32507D0}"/>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4" name="Freeform 248">
                  <a:extLst>
                    <a:ext uri="{FF2B5EF4-FFF2-40B4-BE49-F238E27FC236}">
                      <a16:creationId xmlns:a16="http://schemas.microsoft.com/office/drawing/2014/main" id="{58FDE739-26B8-6A4A-AFFA-B95EE782A165}"/>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40" name="Freeform 249">
                <a:extLst>
                  <a:ext uri="{FF2B5EF4-FFF2-40B4-BE49-F238E27FC236}">
                    <a16:creationId xmlns:a16="http://schemas.microsoft.com/office/drawing/2014/main" id="{7B235159-CD0A-D1A1-5E13-17F4F2E137AE}"/>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1" name="Freeform 250">
                <a:extLst>
                  <a:ext uri="{FF2B5EF4-FFF2-40B4-BE49-F238E27FC236}">
                    <a16:creationId xmlns:a16="http://schemas.microsoft.com/office/drawing/2014/main" id="{D24B6286-2EC6-32FD-82DD-A128C210CA0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13" name="TextBox 12">
            <a:extLst>
              <a:ext uri="{FF2B5EF4-FFF2-40B4-BE49-F238E27FC236}">
                <a16:creationId xmlns:a16="http://schemas.microsoft.com/office/drawing/2014/main" id="{1A25BFAC-2C86-B02C-4946-F5EE41A5278D}"/>
              </a:ext>
            </a:extLst>
          </p:cNvPr>
          <p:cNvSpPr txBox="1"/>
          <p:nvPr/>
        </p:nvSpPr>
        <p:spPr>
          <a:xfrm>
            <a:off x="893441" y="945838"/>
            <a:ext cx="3905236" cy="369332"/>
          </a:xfrm>
          <a:prstGeom prst="rect">
            <a:avLst/>
          </a:prstGeom>
          <a:noFill/>
        </p:spPr>
        <p:txBody>
          <a:bodyPr wrap="none" rtlCol="0">
            <a:spAutoFit/>
          </a:bodyPr>
          <a:lstStyle/>
          <a:p>
            <a:r>
              <a:rPr lang="en-US" dirty="0"/>
              <a:t>1.1.1 </a:t>
            </a:r>
            <a:r>
              <a:rPr lang="en-US" dirty="0" err="1"/>
              <a:t>Tổng</a:t>
            </a:r>
            <a:r>
              <a:rPr lang="en-US" dirty="0"/>
              <a:t> </a:t>
            </a:r>
            <a:r>
              <a:rPr lang="en-US" dirty="0" err="1"/>
              <a:t>quan</a:t>
            </a:r>
            <a:r>
              <a:rPr lang="en-US" dirty="0"/>
              <a:t> </a:t>
            </a:r>
            <a:r>
              <a:rPr lang="en-US" dirty="0" err="1"/>
              <a:t>về</a:t>
            </a:r>
            <a:r>
              <a:rPr lang="en-US" dirty="0"/>
              <a:t> </a:t>
            </a:r>
            <a:r>
              <a:rPr lang="en-US" dirty="0" err="1"/>
              <a:t>bệnh</a:t>
            </a:r>
            <a:r>
              <a:rPr lang="en-US" dirty="0"/>
              <a:t> </a:t>
            </a:r>
            <a:r>
              <a:rPr lang="en-US" dirty="0" err="1"/>
              <a:t>viện</a:t>
            </a:r>
            <a:r>
              <a:rPr lang="en-US" dirty="0"/>
              <a:t> </a:t>
            </a:r>
            <a:r>
              <a:rPr lang="en-US" dirty="0" err="1"/>
              <a:t>Bạch</a:t>
            </a:r>
            <a:r>
              <a:rPr lang="en-US" dirty="0"/>
              <a:t> Mai</a:t>
            </a:r>
          </a:p>
        </p:txBody>
      </p:sp>
      <p:pic>
        <p:nvPicPr>
          <p:cNvPr id="1028" name="Picture 4" descr="Bệnh viện Bạch Mai xin dừng tự chủ toàn diện sau 2 năm thí điểm | Y tế |  Vietnam+ (VietnamPlus)">
            <a:extLst>
              <a:ext uri="{FF2B5EF4-FFF2-40B4-BE49-F238E27FC236}">
                <a16:creationId xmlns:a16="http://schemas.microsoft.com/office/drawing/2014/main" id="{E0413E08-6CE3-AAE4-0246-41908AFB7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7253" y="1528799"/>
            <a:ext cx="3507625" cy="224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88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6"/>
                                        </p:tgtEl>
                                        <p:attrNameLst>
                                          <p:attrName>r</p:attrName>
                                        </p:attrNameLst>
                                      </p:cBhvr>
                                    </p:animRot>
                                    <p:animRot by="-240000">
                                      <p:cBhvr>
                                        <p:cTn id="13" dur="200" fill="hold">
                                          <p:stCondLst>
                                            <p:cond delay="200"/>
                                          </p:stCondLst>
                                        </p:cTn>
                                        <p:tgtEl>
                                          <p:spTgt spid="36"/>
                                        </p:tgtEl>
                                        <p:attrNameLst>
                                          <p:attrName>r</p:attrName>
                                        </p:attrNameLst>
                                      </p:cBhvr>
                                    </p:animRot>
                                    <p:animRot by="240000">
                                      <p:cBhvr>
                                        <p:cTn id="14" dur="200" fill="hold">
                                          <p:stCondLst>
                                            <p:cond delay="400"/>
                                          </p:stCondLst>
                                        </p:cTn>
                                        <p:tgtEl>
                                          <p:spTgt spid="36"/>
                                        </p:tgtEl>
                                        <p:attrNameLst>
                                          <p:attrName>r</p:attrName>
                                        </p:attrNameLst>
                                      </p:cBhvr>
                                    </p:animRot>
                                    <p:animRot by="-240000">
                                      <p:cBhvr>
                                        <p:cTn id="15" dur="200" fill="hold">
                                          <p:stCondLst>
                                            <p:cond delay="600"/>
                                          </p:stCondLst>
                                        </p:cTn>
                                        <p:tgtEl>
                                          <p:spTgt spid="36"/>
                                        </p:tgtEl>
                                        <p:attrNameLst>
                                          <p:attrName>r</p:attrName>
                                        </p:attrNameLst>
                                      </p:cBhvr>
                                    </p:animRot>
                                    <p:animRot by="120000">
                                      <p:cBhvr>
                                        <p:cTn id="16" dur="200" fill="hold">
                                          <p:stCondLst>
                                            <p:cond delay="800"/>
                                          </p:stCondLst>
                                        </p:cTn>
                                        <p:tgtEl>
                                          <p:spTgt spid="36"/>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21"/>
                                        </p:tgtEl>
                                        <p:attrNameLst>
                                          <p:attrName>r</p:attrName>
                                        </p:attrNameLst>
                                      </p:cBhvr>
                                    </p:animRot>
                                    <p:animRot by="-240000">
                                      <p:cBhvr>
                                        <p:cTn id="19" dur="200" fill="hold">
                                          <p:stCondLst>
                                            <p:cond delay="200"/>
                                          </p:stCondLst>
                                        </p:cTn>
                                        <p:tgtEl>
                                          <p:spTgt spid="21"/>
                                        </p:tgtEl>
                                        <p:attrNameLst>
                                          <p:attrName>r</p:attrName>
                                        </p:attrNameLst>
                                      </p:cBhvr>
                                    </p:animRot>
                                    <p:animRot by="240000">
                                      <p:cBhvr>
                                        <p:cTn id="20" dur="200" fill="hold">
                                          <p:stCondLst>
                                            <p:cond delay="400"/>
                                          </p:stCondLst>
                                        </p:cTn>
                                        <p:tgtEl>
                                          <p:spTgt spid="21"/>
                                        </p:tgtEl>
                                        <p:attrNameLst>
                                          <p:attrName>r</p:attrName>
                                        </p:attrNameLst>
                                      </p:cBhvr>
                                    </p:animRot>
                                    <p:animRot by="-240000">
                                      <p:cBhvr>
                                        <p:cTn id="21" dur="200" fill="hold">
                                          <p:stCondLst>
                                            <p:cond delay="600"/>
                                          </p:stCondLst>
                                        </p:cTn>
                                        <p:tgtEl>
                                          <p:spTgt spid="21"/>
                                        </p:tgtEl>
                                        <p:attrNameLst>
                                          <p:attrName>r</p:attrName>
                                        </p:attrNameLst>
                                      </p:cBhvr>
                                    </p:animRot>
                                    <p:animRot by="120000">
                                      <p:cBhvr>
                                        <p:cTn id="22" dur="200" fill="hold">
                                          <p:stCondLst>
                                            <p:cond delay="800"/>
                                          </p:stCondLst>
                                        </p:cTn>
                                        <p:tgtEl>
                                          <p:spTgt spid="21"/>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24"/>
                                        </p:tgtEl>
                                        <p:attrNameLst>
                                          <p:attrName>r</p:attrName>
                                        </p:attrNameLst>
                                      </p:cBhvr>
                                    </p:animRot>
                                    <p:animRot by="-240000">
                                      <p:cBhvr>
                                        <p:cTn id="25" dur="200" fill="hold">
                                          <p:stCondLst>
                                            <p:cond delay="200"/>
                                          </p:stCondLst>
                                        </p:cTn>
                                        <p:tgtEl>
                                          <p:spTgt spid="24"/>
                                        </p:tgtEl>
                                        <p:attrNameLst>
                                          <p:attrName>r</p:attrName>
                                        </p:attrNameLst>
                                      </p:cBhvr>
                                    </p:animRot>
                                    <p:animRot by="240000">
                                      <p:cBhvr>
                                        <p:cTn id="26" dur="200" fill="hold">
                                          <p:stCondLst>
                                            <p:cond delay="400"/>
                                          </p:stCondLst>
                                        </p:cTn>
                                        <p:tgtEl>
                                          <p:spTgt spid="24"/>
                                        </p:tgtEl>
                                        <p:attrNameLst>
                                          <p:attrName>r</p:attrName>
                                        </p:attrNameLst>
                                      </p:cBhvr>
                                    </p:animRot>
                                    <p:animRot by="-240000">
                                      <p:cBhvr>
                                        <p:cTn id="27" dur="200" fill="hold">
                                          <p:stCondLst>
                                            <p:cond delay="600"/>
                                          </p:stCondLst>
                                        </p:cTn>
                                        <p:tgtEl>
                                          <p:spTgt spid="24"/>
                                        </p:tgtEl>
                                        <p:attrNameLst>
                                          <p:attrName>r</p:attrName>
                                        </p:attrNameLst>
                                      </p:cBhvr>
                                    </p:animRot>
                                    <p:animRot by="120000">
                                      <p:cBhvr>
                                        <p:cTn id="28" dur="200" fill="hold">
                                          <p:stCondLst>
                                            <p:cond delay="800"/>
                                          </p:stCondLst>
                                        </p:cTn>
                                        <p:tgtEl>
                                          <p:spTgt spid="24"/>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animBg="1"/>
      <p:bldP spid="22" grpId="0" animBg="1"/>
      <p:bldP spid="24"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42B024B6-DEC7-B8C1-140F-E93BA351C954}"/>
              </a:ext>
            </a:extLst>
          </p:cNvPr>
          <p:cNvSpPr>
            <a:spLocks noGrp="1"/>
          </p:cNvSpPr>
          <p:nvPr>
            <p:ph type="body" sz="half" idx="2"/>
          </p:nvPr>
        </p:nvSpPr>
        <p:spPr>
          <a:xfrm>
            <a:off x="745831" y="1244089"/>
            <a:ext cx="4503502" cy="502816"/>
          </a:xfrm>
        </p:spPr>
        <p:txBody>
          <a:bodyPr>
            <a:normAutofit lnSpcReduction="10000"/>
          </a:bodyPr>
          <a:lstStyle/>
          <a:p>
            <a:r>
              <a:rPr lang="vi-VN" sz="1600" b="0" i="0" u="none" strike="noStrike" dirty="0">
                <a:solidFill>
                  <a:srgbClr val="000000"/>
                </a:solidFill>
                <a:effectLst/>
              </a:rPr>
              <a:t>Cấp cứu, khám bệnh, chữa bệnh, chăm sóc điều dưỡng và phục hồi chức năng</a:t>
            </a:r>
            <a:r>
              <a:rPr lang="en-US" sz="1600" b="0" i="0" u="none" strike="noStrike" dirty="0">
                <a:solidFill>
                  <a:srgbClr val="000000"/>
                </a:solidFill>
                <a:effectLst/>
              </a:rPr>
              <a:t>.</a:t>
            </a:r>
            <a:endParaRPr lang="es-ES" sz="1600" dirty="0"/>
          </a:p>
        </p:txBody>
      </p:sp>
      <p:grpSp>
        <p:nvGrpSpPr>
          <p:cNvPr id="7" name="Grupo 6">
            <a:extLst>
              <a:ext uri="{FF2B5EF4-FFF2-40B4-BE49-F238E27FC236}">
                <a16:creationId xmlns:a16="http://schemas.microsoft.com/office/drawing/2014/main" id="{88090A57-83BC-41FC-6D86-96C8550C83E0}"/>
              </a:ext>
            </a:extLst>
          </p:cNvPr>
          <p:cNvGrpSpPr/>
          <p:nvPr/>
        </p:nvGrpSpPr>
        <p:grpSpPr>
          <a:xfrm rot="16200000">
            <a:off x="8368550" y="4328446"/>
            <a:ext cx="951858" cy="380744"/>
            <a:chOff x="5486401" y="3944938"/>
            <a:chExt cx="246062" cy="98425"/>
          </a:xfrm>
        </p:grpSpPr>
        <p:sp>
          <p:nvSpPr>
            <p:cNvPr id="8" name="Freeform 155">
              <a:extLst>
                <a:ext uri="{FF2B5EF4-FFF2-40B4-BE49-F238E27FC236}">
                  <a16:creationId xmlns:a16="http://schemas.microsoft.com/office/drawing/2014/main" id="{F3CD30A0-8479-8880-E6FF-3A4E59891512}"/>
                </a:ext>
              </a:extLst>
            </p:cNvPr>
            <p:cNvSpPr>
              <a:spLocks noEditPoints="1"/>
            </p:cNvSpPr>
            <p:nvPr/>
          </p:nvSpPr>
          <p:spPr bwMode="auto">
            <a:xfrm>
              <a:off x="5637213" y="3944938"/>
              <a:ext cx="95250" cy="98425"/>
            </a:xfrm>
            <a:custGeom>
              <a:avLst/>
              <a:gdLst>
                <a:gd name="T0" fmla="*/ 112 w 161"/>
                <a:gd name="T1" fmla="*/ 157 h 167"/>
                <a:gd name="T2" fmla="*/ 68 w 161"/>
                <a:gd name="T3" fmla="*/ 164 h 167"/>
                <a:gd name="T4" fmla="*/ 21 w 161"/>
                <a:gd name="T5" fmla="*/ 128 h 167"/>
                <a:gd name="T6" fmla="*/ 42 w 161"/>
                <a:gd name="T7" fmla="*/ 16 h 167"/>
                <a:gd name="T8" fmla="*/ 42 w 161"/>
                <a:gd name="T9" fmla="*/ 16 h 167"/>
                <a:gd name="T10" fmla="*/ 94 w 161"/>
                <a:gd name="T11" fmla="*/ 4 h 167"/>
                <a:gd name="T12" fmla="*/ 141 w 161"/>
                <a:gd name="T13" fmla="*/ 40 h 167"/>
                <a:gd name="T14" fmla="*/ 120 w 161"/>
                <a:gd name="T15" fmla="*/ 152 h 167"/>
                <a:gd name="T16" fmla="*/ 112 w 161"/>
                <a:gd name="T17" fmla="*/ 157 h 167"/>
                <a:gd name="T18" fmla="*/ 50 w 161"/>
                <a:gd name="T19" fmla="*/ 27 h 167"/>
                <a:gd name="T20" fmla="*/ 33 w 161"/>
                <a:gd name="T21" fmla="*/ 121 h 167"/>
                <a:gd name="T22" fmla="*/ 71 w 161"/>
                <a:gd name="T23" fmla="*/ 151 h 167"/>
                <a:gd name="T24" fmla="*/ 112 w 161"/>
                <a:gd name="T25" fmla="*/ 141 h 167"/>
                <a:gd name="T26" fmla="*/ 129 w 161"/>
                <a:gd name="T27" fmla="*/ 46 h 167"/>
                <a:gd name="T28" fmla="*/ 91 w 161"/>
                <a:gd name="T29" fmla="*/ 17 h 167"/>
                <a:gd name="T30" fmla="*/ 50 w 161"/>
                <a:gd name="T31" fmla="*/ 27 h 167"/>
                <a:gd name="T32" fmla="*/ 50 w 161"/>
                <a:gd name="T33" fmla="*/ 2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67">
                  <a:moveTo>
                    <a:pt x="112" y="157"/>
                  </a:moveTo>
                  <a:cubicBezTo>
                    <a:pt x="98" y="165"/>
                    <a:pt x="83" y="167"/>
                    <a:pt x="68" y="164"/>
                  </a:cubicBezTo>
                  <a:cubicBezTo>
                    <a:pt x="49" y="160"/>
                    <a:pt x="32" y="147"/>
                    <a:pt x="21" y="128"/>
                  </a:cubicBezTo>
                  <a:cubicBezTo>
                    <a:pt x="0" y="91"/>
                    <a:pt x="10" y="40"/>
                    <a:pt x="42" y="16"/>
                  </a:cubicBezTo>
                  <a:lnTo>
                    <a:pt x="42" y="16"/>
                  </a:lnTo>
                  <a:cubicBezTo>
                    <a:pt x="57" y="4"/>
                    <a:pt x="76" y="0"/>
                    <a:pt x="94" y="4"/>
                  </a:cubicBezTo>
                  <a:cubicBezTo>
                    <a:pt x="113" y="8"/>
                    <a:pt x="130" y="21"/>
                    <a:pt x="141" y="40"/>
                  </a:cubicBezTo>
                  <a:cubicBezTo>
                    <a:pt x="161" y="77"/>
                    <a:pt x="152" y="127"/>
                    <a:pt x="120" y="152"/>
                  </a:cubicBezTo>
                  <a:cubicBezTo>
                    <a:pt x="117" y="154"/>
                    <a:pt x="115" y="156"/>
                    <a:pt x="112" y="157"/>
                  </a:cubicBezTo>
                  <a:close/>
                  <a:moveTo>
                    <a:pt x="50" y="27"/>
                  </a:moveTo>
                  <a:cubicBezTo>
                    <a:pt x="23" y="47"/>
                    <a:pt x="16" y="90"/>
                    <a:pt x="33" y="121"/>
                  </a:cubicBezTo>
                  <a:cubicBezTo>
                    <a:pt x="42" y="137"/>
                    <a:pt x="55" y="147"/>
                    <a:pt x="71" y="151"/>
                  </a:cubicBezTo>
                  <a:cubicBezTo>
                    <a:pt x="85" y="154"/>
                    <a:pt x="99" y="150"/>
                    <a:pt x="112" y="141"/>
                  </a:cubicBezTo>
                  <a:cubicBezTo>
                    <a:pt x="139" y="120"/>
                    <a:pt x="146" y="78"/>
                    <a:pt x="129" y="46"/>
                  </a:cubicBezTo>
                  <a:cubicBezTo>
                    <a:pt x="120" y="31"/>
                    <a:pt x="106" y="20"/>
                    <a:pt x="91" y="17"/>
                  </a:cubicBezTo>
                  <a:cubicBezTo>
                    <a:pt x="77" y="14"/>
                    <a:pt x="62" y="18"/>
                    <a:pt x="50" y="27"/>
                  </a:cubicBezTo>
                  <a:lnTo>
                    <a:pt x="50" y="2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9" name="Freeform 156">
              <a:extLst>
                <a:ext uri="{FF2B5EF4-FFF2-40B4-BE49-F238E27FC236}">
                  <a16:creationId xmlns:a16="http://schemas.microsoft.com/office/drawing/2014/main" id="{8BED2429-19BA-1138-763A-D08047B23B07}"/>
                </a:ext>
              </a:extLst>
            </p:cNvPr>
            <p:cNvSpPr>
              <a:spLocks noEditPoints="1"/>
            </p:cNvSpPr>
            <p:nvPr/>
          </p:nvSpPr>
          <p:spPr bwMode="auto">
            <a:xfrm>
              <a:off x="5486401" y="3944938"/>
              <a:ext cx="200025" cy="98425"/>
            </a:xfrm>
            <a:custGeom>
              <a:avLst/>
              <a:gdLst>
                <a:gd name="T0" fmla="*/ 70 w 339"/>
                <a:gd name="T1" fmla="*/ 163 h 166"/>
                <a:gd name="T2" fmla="*/ 7 w 339"/>
                <a:gd name="T3" fmla="*/ 117 h 166"/>
                <a:gd name="T4" fmla="*/ 4 w 339"/>
                <a:gd name="T5" fmla="*/ 109 h 166"/>
                <a:gd name="T6" fmla="*/ 2 w 339"/>
                <a:gd name="T7" fmla="*/ 101 h 166"/>
                <a:gd name="T8" fmla="*/ 0 w 339"/>
                <a:gd name="T9" fmla="*/ 88 h 166"/>
                <a:gd name="T10" fmla="*/ 0 w 339"/>
                <a:gd name="T11" fmla="*/ 81 h 166"/>
                <a:gd name="T12" fmla="*/ 2 w 339"/>
                <a:gd name="T13" fmla="*/ 62 h 166"/>
                <a:gd name="T14" fmla="*/ 5 w 339"/>
                <a:gd name="T15" fmla="*/ 53 h 166"/>
                <a:gd name="T16" fmla="*/ 9 w 339"/>
                <a:gd name="T17" fmla="*/ 42 h 166"/>
                <a:gd name="T18" fmla="*/ 18 w 339"/>
                <a:gd name="T19" fmla="*/ 40 h 166"/>
                <a:gd name="T20" fmla="*/ 16 w 339"/>
                <a:gd name="T21" fmla="*/ 30 h 166"/>
                <a:gd name="T22" fmla="*/ 22 w 339"/>
                <a:gd name="T23" fmla="*/ 23 h 166"/>
                <a:gd name="T24" fmla="*/ 32 w 339"/>
                <a:gd name="T25" fmla="*/ 13 h 166"/>
                <a:gd name="T26" fmla="*/ 44 w 339"/>
                <a:gd name="T27" fmla="*/ 6 h 166"/>
                <a:gd name="T28" fmla="*/ 52 w 339"/>
                <a:gd name="T29" fmla="*/ 3 h 166"/>
                <a:gd name="T30" fmla="*/ 59 w 339"/>
                <a:gd name="T31" fmla="*/ 1 h 166"/>
                <a:gd name="T32" fmla="*/ 69 w 339"/>
                <a:gd name="T33" fmla="*/ 0 h 166"/>
                <a:gd name="T34" fmla="*/ 339 w 339"/>
                <a:gd name="T35" fmla="*/ 2 h 166"/>
                <a:gd name="T36" fmla="*/ 337 w 339"/>
                <a:gd name="T37" fmla="*/ 16 h 166"/>
                <a:gd name="T38" fmla="*/ 332 w 339"/>
                <a:gd name="T39" fmla="*/ 16 h 166"/>
                <a:gd name="T40" fmla="*/ 323 w 339"/>
                <a:gd name="T41" fmla="*/ 18 h 166"/>
                <a:gd name="T42" fmla="*/ 317 w 339"/>
                <a:gd name="T43" fmla="*/ 21 h 166"/>
                <a:gd name="T44" fmla="*/ 307 w 339"/>
                <a:gd name="T45" fmla="*/ 27 h 166"/>
                <a:gd name="T46" fmla="*/ 299 w 339"/>
                <a:gd name="T47" fmla="*/ 34 h 166"/>
                <a:gd name="T48" fmla="*/ 294 w 339"/>
                <a:gd name="T49" fmla="*/ 40 h 166"/>
                <a:gd name="T50" fmla="*/ 288 w 339"/>
                <a:gd name="T51" fmla="*/ 50 h 166"/>
                <a:gd name="T52" fmla="*/ 283 w 339"/>
                <a:gd name="T53" fmla="*/ 65 h 166"/>
                <a:gd name="T54" fmla="*/ 281 w 339"/>
                <a:gd name="T55" fmla="*/ 75 h 166"/>
                <a:gd name="T56" fmla="*/ 281 w 339"/>
                <a:gd name="T57" fmla="*/ 89 h 166"/>
                <a:gd name="T58" fmla="*/ 283 w 339"/>
                <a:gd name="T59" fmla="*/ 101 h 166"/>
                <a:gd name="T60" fmla="*/ 284 w 339"/>
                <a:gd name="T61" fmla="*/ 107 h 166"/>
                <a:gd name="T62" fmla="*/ 287 w 339"/>
                <a:gd name="T63" fmla="*/ 115 h 166"/>
                <a:gd name="T64" fmla="*/ 337 w 339"/>
                <a:gd name="T65" fmla="*/ 151 h 166"/>
                <a:gd name="T66" fmla="*/ 47 w 339"/>
                <a:gd name="T67" fmla="*/ 20 h 166"/>
                <a:gd name="T68" fmla="*/ 40 w 339"/>
                <a:gd name="T69" fmla="*/ 24 h 166"/>
                <a:gd name="T70" fmla="*/ 32 w 339"/>
                <a:gd name="T71" fmla="*/ 32 h 166"/>
                <a:gd name="T72" fmla="*/ 27 w 339"/>
                <a:gd name="T73" fmla="*/ 38 h 166"/>
                <a:gd name="T74" fmla="*/ 22 w 339"/>
                <a:gd name="T75" fmla="*/ 47 h 166"/>
                <a:gd name="T76" fmla="*/ 18 w 339"/>
                <a:gd name="T77" fmla="*/ 57 h 166"/>
                <a:gd name="T78" fmla="*/ 15 w 339"/>
                <a:gd name="T79" fmla="*/ 71 h 166"/>
                <a:gd name="T80" fmla="*/ 14 w 339"/>
                <a:gd name="T81" fmla="*/ 82 h 166"/>
                <a:gd name="T82" fmla="*/ 15 w 339"/>
                <a:gd name="T83" fmla="*/ 93 h 166"/>
                <a:gd name="T84" fmla="*/ 16 w 339"/>
                <a:gd name="T85" fmla="*/ 100 h 166"/>
                <a:gd name="T86" fmla="*/ 18 w 339"/>
                <a:gd name="T87" fmla="*/ 107 h 166"/>
                <a:gd name="T88" fmla="*/ 23 w 339"/>
                <a:gd name="T89" fmla="*/ 119 h 166"/>
                <a:gd name="T90" fmla="*/ 278 w 339"/>
                <a:gd name="T91" fmla="*/ 128 h 166"/>
                <a:gd name="T92" fmla="*/ 274 w 339"/>
                <a:gd name="T93" fmla="*/ 118 h 166"/>
                <a:gd name="T94" fmla="*/ 280 w 339"/>
                <a:gd name="T95" fmla="*/ 116 h 166"/>
                <a:gd name="T96" fmla="*/ 271 w 339"/>
                <a:gd name="T97" fmla="*/ 111 h 166"/>
                <a:gd name="T98" fmla="*/ 269 w 339"/>
                <a:gd name="T99" fmla="*/ 103 h 166"/>
                <a:gd name="T100" fmla="*/ 267 w 339"/>
                <a:gd name="T101" fmla="*/ 91 h 166"/>
                <a:gd name="T102" fmla="*/ 268 w 339"/>
                <a:gd name="T103" fmla="*/ 74 h 166"/>
                <a:gd name="T104" fmla="*/ 270 w 339"/>
                <a:gd name="T105" fmla="*/ 62 h 166"/>
                <a:gd name="T106" fmla="*/ 276 w 339"/>
                <a:gd name="T107" fmla="*/ 44 h 166"/>
                <a:gd name="T108" fmla="*/ 283 w 339"/>
                <a:gd name="T109" fmla="*/ 32 h 166"/>
                <a:gd name="T110" fmla="*/ 288 w 339"/>
                <a:gd name="T111" fmla="*/ 25 h 166"/>
                <a:gd name="T112" fmla="*/ 299 w 339"/>
                <a:gd name="T113" fmla="*/ 16 h 166"/>
                <a:gd name="T114" fmla="*/ 67 w 339"/>
                <a:gd name="T115" fmla="*/ 14 h 166"/>
                <a:gd name="T116" fmla="*/ 61 w 339"/>
                <a:gd name="T117" fmla="*/ 15 h 166"/>
                <a:gd name="T118" fmla="*/ 51 w 339"/>
                <a:gd name="T119" fmla="*/ 1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9" h="166">
                  <a:moveTo>
                    <a:pt x="337" y="166"/>
                  </a:moveTo>
                  <a:lnTo>
                    <a:pt x="337" y="166"/>
                  </a:lnTo>
                  <a:lnTo>
                    <a:pt x="70" y="163"/>
                  </a:lnTo>
                  <a:cubicBezTo>
                    <a:pt x="46" y="163"/>
                    <a:pt x="24" y="149"/>
                    <a:pt x="11" y="126"/>
                  </a:cubicBezTo>
                  <a:cubicBezTo>
                    <a:pt x="10" y="123"/>
                    <a:pt x="9" y="121"/>
                    <a:pt x="7" y="119"/>
                  </a:cubicBezTo>
                  <a:cubicBezTo>
                    <a:pt x="7" y="118"/>
                    <a:pt x="7" y="117"/>
                    <a:pt x="7" y="117"/>
                  </a:cubicBezTo>
                  <a:lnTo>
                    <a:pt x="6" y="115"/>
                  </a:lnTo>
                  <a:cubicBezTo>
                    <a:pt x="6" y="114"/>
                    <a:pt x="5" y="113"/>
                    <a:pt x="5" y="111"/>
                  </a:cubicBezTo>
                  <a:cubicBezTo>
                    <a:pt x="5" y="110"/>
                    <a:pt x="4" y="110"/>
                    <a:pt x="4" y="109"/>
                  </a:cubicBezTo>
                  <a:lnTo>
                    <a:pt x="4" y="107"/>
                  </a:lnTo>
                  <a:cubicBezTo>
                    <a:pt x="3" y="106"/>
                    <a:pt x="3" y="105"/>
                    <a:pt x="3" y="103"/>
                  </a:cubicBezTo>
                  <a:cubicBezTo>
                    <a:pt x="3" y="103"/>
                    <a:pt x="2" y="102"/>
                    <a:pt x="2" y="101"/>
                  </a:cubicBezTo>
                  <a:lnTo>
                    <a:pt x="2" y="99"/>
                  </a:lnTo>
                  <a:cubicBezTo>
                    <a:pt x="2" y="98"/>
                    <a:pt x="1" y="97"/>
                    <a:pt x="1" y="95"/>
                  </a:cubicBezTo>
                  <a:cubicBezTo>
                    <a:pt x="1" y="93"/>
                    <a:pt x="1" y="91"/>
                    <a:pt x="0" y="88"/>
                  </a:cubicBezTo>
                  <a:lnTo>
                    <a:pt x="0" y="86"/>
                  </a:lnTo>
                  <a:cubicBezTo>
                    <a:pt x="0" y="85"/>
                    <a:pt x="0" y="83"/>
                    <a:pt x="0" y="82"/>
                  </a:cubicBezTo>
                  <a:lnTo>
                    <a:pt x="0" y="81"/>
                  </a:lnTo>
                  <a:cubicBezTo>
                    <a:pt x="0" y="78"/>
                    <a:pt x="0" y="75"/>
                    <a:pt x="1" y="72"/>
                  </a:cubicBezTo>
                  <a:cubicBezTo>
                    <a:pt x="1" y="71"/>
                    <a:pt x="1" y="70"/>
                    <a:pt x="1" y="70"/>
                  </a:cubicBezTo>
                  <a:cubicBezTo>
                    <a:pt x="1" y="67"/>
                    <a:pt x="2" y="65"/>
                    <a:pt x="2" y="62"/>
                  </a:cubicBezTo>
                  <a:cubicBezTo>
                    <a:pt x="2" y="62"/>
                    <a:pt x="2" y="61"/>
                    <a:pt x="2" y="61"/>
                  </a:cubicBezTo>
                  <a:cubicBezTo>
                    <a:pt x="2" y="61"/>
                    <a:pt x="3" y="60"/>
                    <a:pt x="3" y="60"/>
                  </a:cubicBezTo>
                  <a:cubicBezTo>
                    <a:pt x="3" y="57"/>
                    <a:pt x="4" y="55"/>
                    <a:pt x="5" y="53"/>
                  </a:cubicBezTo>
                  <a:cubicBezTo>
                    <a:pt x="5" y="52"/>
                    <a:pt x="5" y="52"/>
                    <a:pt x="5" y="51"/>
                  </a:cubicBezTo>
                  <a:lnTo>
                    <a:pt x="6" y="50"/>
                  </a:lnTo>
                  <a:cubicBezTo>
                    <a:pt x="6" y="48"/>
                    <a:pt x="8" y="45"/>
                    <a:pt x="9" y="42"/>
                  </a:cubicBezTo>
                  <a:lnTo>
                    <a:pt x="9" y="41"/>
                  </a:lnTo>
                  <a:cubicBezTo>
                    <a:pt x="10" y="40"/>
                    <a:pt x="11" y="39"/>
                    <a:pt x="11" y="38"/>
                  </a:cubicBezTo>
                  <a:lnTo>
                    <a:pt x="18" y="40"/>
                  </a:lnTo>
                  <a:lnTo>
                    <a:pt x="12" y="37"/>
                  </a:lnTo>
                  <a:lnTo>
                    <a:pt x="12" y="36"/>
                  </a:lnTo>
                  <a:cubicBezTo>
                    <a:pt x="13" y="34"/>
                    <a:pt x="15" y="32"/>
                    <a:pt x="16" y="30"/>
                  </a:cubicBezTo>
                  <a:lnTo>
                    <a:pt x="17" y="29"/>
                  </a:lnTo>
                  <a:cubicBezTo>
                    <a:pt x="18" y="27"/>
                    <a:pt x="19" y="26"/>
                    <a:pt x="20" y="25"/>
                  </a:cubicBezTo>
                  <a:cubicBezTo>
                    <a:pt x="21" y="24"/>
                    <a:pt x="21" y="23"/>
                    <a:pt x="22" y="23"/>
                  </a:cubicBezTo>
                  <a:cubicBezTo>
                    <a:pt x="23" y="22"/>
                    <a:pt x="24" y="21"/>
                    <a:pt x="25" y="19"/>
                  </a:cubicBezTo>
                  <a:lnTo>
                    <a:pt x="27" y="18"/>
                  </a:lnTo>
                  <a:cubicBezTo>
                    <a:pt x="28" y="16"/>
                    <a:pt x="30" y="15"/>
                    <a:pt x="32" y="13"/>
                  </a:cubicBezTo>
                  <a:cubicBezTo>
                    <a:pt x="34" y="12"/>
                    <a:pt x="36" y="11"/>
                    <a:pt x="38" y="9"/>
                  </a:cubicBezTo>
                  <a:lnTo>
                    <a:pt x="39" y="9"/>
                  </a:lnTo>
                  <a:cubicBezTo>
                    <a:pt x="41" y="8"/>
                    <a:pt x="42" y="7"/>
                    <a:pt x="44" y="6"/>
                  </a:cubicBezTo>
                  <a:lnTo>
                    <a:pt x="45" y="5"/>
                  </a:lnTo>
                  <a:cubicBezTo>
                    <a:pt x="47" y="4"/>
                    <a:pt x="50" y="4"/>
                    <a:pt x="51" y="3"/>
                  </a:cubicBezTo>
                  <a:lnTo>
                    <a:pt x="52" y="3"/>
                  </a:lnTo>
                  <a:cubicBezTo>
                    <a:pt x="54" y="2"/>
                    <a:pt x="56" y="2"/>
                    <a:pt x="58" y="1"/>
                  </a:cubicBezTo>
                  <a:cubicBezTo>
                    <a:pt x="58" y="1"/>
                    <a:pt x="58" y="1"/>
                    <a:pt x="58" y="1"/>
                  </a:cubicBezTo>
                  <a:lnTo>
                    <a:pt x="59" y="1"/>
                  </a:lnTo>
                  <a:cubicBezTo>
                    <a:pt x="61" y="1"/>
                    <a:pt x="62" y="0"/>
                    <a:pt x="63" y="0"/>
                  </a:cubicBezTo>
                  <a:cubicBezTo>
                    <a:pt x="64" y="0"/>
                    <a:pt x="64" y="0"/>
                    <a:pt x="65" y="0"/>
                  </a:cubicBezTo>
                  <a:cubicBezTo>
                    <a:pt x="66" y="0"/>
                    <a:pt x="67" y="0"/>
                    <a:pt x="69" y="0"/>
                  </a:cubicBezTo>
                  <a:lnTo>
                    <a:pt x="70" y="0"/>
                  </a:lnTo>
                  <a:lnTo>
                    <a:pt x="72" y="0"/>
                  </a:lnTo>
                  <a:lnTo>
                    <a:pt x="339" y="2"/>
                  </a:lnTo>
                  <a:lnTo>
                    <a:pt x="339" y="2"/>
                  </a:lnTo>
                  <a:lnTo>
                    <a:pt x="339" y="16"/>
                  </a:lnTo>
                  <a:lnTo>
                    <a:pt x="337" y="16"/>
                  </a:lnTo>
                  <a:lnTo>
                    <a:pt x="336" y="16"/>
                  </a:lnTo>
                  <a:cubicBezTo>
                    <a:pt x="335" y="16"/>
                    <a:pt x="334" y="16"/>
                    <a:pt x="333" y="16"/>
                  </a:cubicBezTo>
                  <a:lnTo>
                    <a:pt x="332" y="16"/>
                  </a:lnTo>
                  <a:cubicBezTo>
                    <a:pt x="331" y="16"/>
                    <a:pt x="330" y="17"/>
                    <a:pt x="329" y="17"/>
                  </a:cubicBezTo>
                  <a:lnTo>
                    <a:pt x="327" y="17"/>
                  </a:lnTo>
                  <a:cubicBezTo>
                    <a:pt x="326" y="17"/>
                    <a:pt x="325" y="18"/>
                    <a:pt x="323" y="18"/>
                  </a:cubicBezTo>
                  <a:lnTo>
                    <a:pt x="323" y="18"/>
                  </a:lnTo>
                  <a:cubicBezTo>
                    <a:pt x="321" y="19"/>
                    <a:pt x="319" y="20"/>
                    <a:pt x="318" y="20"/>
                  </a:cubicBezTo>
                  <a:lnTo>
                    <a:pt x="317" y="21"/>
                  </a:lnTo>
                  <a:cubicBezTo>
                    <a:pt x="316" y="21"/>
                    <a:pt x="314" y="22"/>
                    <a:pt x="313" y="23"/>
                  </a:cubicBezTo>
                  <a:lnTo>
                    <a:pt x="312" y="23"/>
                  </a:lnTo>
                  <a:cubicBezTo>
                    <a:pt x="310" y="24"/>
                    <a:pt x="309" y="25"/>
                    <a:pt x="307" y="27"/>
                  </a:cubicBezTo>
                  <a:cubicBezTo>
                    <a:pt x="306" y="28"/>
                    <a:pt x="304" y="29"/>
                    <a:pt x="303" y="30"/>
                  </a:cubicBezTo>
                  <a:lnTo>
                    <a:pt x="302" y="31"/>
                  </a:lnTo>
                  <a:lnTo>
                    <a:pt x="299" y="34"/>
                  </a:lnTo>
                  <a:lnTo>
                    <a:pt x="298" y="36"/>
                  </a:lnTo>
                  <a:cubicBezTo>
                    <a:pt x="297" y="37"/>
                    <a:pt x="296" y="38"/>
                    <a:pt x="295" y="39"/>
                  </a:cubicBezTo>
                  <a:lnTo>
                    <a:pt x="294" y="40"/>
                  </a:lnTo>
                  <a:cubicBezTo>
                    <a:pt x="293" y="42"/>
                    <a:pt x="292" y="43"/>
                    <a:pt x="291" y="45"/>
                  </a:cubicBezTo>
                  <a:lnTo>
                    <a:pt x="290" y="46"/>
                  </a:lnTo>
                  <a:cubicBezTo>
                    <a:pt x="290" y="48"/>
                    <a:pt x="289" y="49"/>
                    <a:pt x="288" y="50"/>
                  </a:cubicBezTo>
                  <a:cubicBezTo>
                    <a:pt x="287" y="52"/>
                    <a:pt x="286" y="55"/>
                    <a:pt x="285" y="57"/>
                  </a:cubicBezTo>
                  <a:lnTo>
                    <a:pt x="285" y="59"/>
                  </a:lnTo>
                  <a:cubicBezTo>
                    <a:pt x="284" y="61"/>
                    <a:pt x="284" y="63"/>
                    <a:pt x="283" y="65"/>
                  </a:cubicBezTo>
                  <a:cubicBezTo>
                    <a:pt x="283" y="66"/>
                    <a:pt x="283" y="67"/>
                    <a:pt x="283" y="67"/>
                  </a:cubicBezTo>
                  <a:cubicBezTo>
                    <a:pt x="282" y="69"/>
                    <a:pt x="282" y="71"/>
                    <a:pt x="282" y="73"/>
                  </a:cubicBezTo>
                  <a:lnTo>
                    <a:pt x="281" y="75"/>
                  </a:lnTo>
                  <a:cubicBezTo>
                    <a:pt x="281" y="78"/>
                    <a:pt x="281" y="81"/>
                    <a:pt x="281" y="83"/>
                  </a:cubicBezTo>
                  <a:lnTo>
                    <a:pt x="281" y="88"/>
                  </a:lnTo>
                  <a:lnTo>
                    <a:pt x="281" y="89"/>
                  </a:lnTo>
                  <a:cubicBezTo>
                    <a:pt x="281" y="91"/>
                    <a:pt x="281" y="93"/>
                    <a:pt x="282" y="95"/>
                  </a:cubicBezTo>
                  <a:cubicBezTo>
                    <a:pt x="282" y="96"/>
                    <a:pt x="282" y="97"/>
                    <a:pt x="282" y="98"/>
                  </a:cubicBezTo>
                  <a:lnTo>
                    <a:pt x="283" y="101"/>
                  </a:lnTo>
                  <a:cubicBezTo>
                    <a:pt x="283" y="101"/>
                    <a:pt x="283" y="102"/>
                    <a:pt x="283" y="102"/>
                  </a:cubicBezTo>
                  <a:cubicBezTo>
                    <a:pt x="283" y="103"/>
                    <a:pt x="284" y="104"/>
                    <a:pt x="284" y="105"/>
                  </a:cubicBezTo>
                  <a:lnTo>
                    <a:pt x="284" y="107"/>
                  </a:lnTo>
                  <a:lnTo>
                    <a:pt x="285" y="109"/>
                  </a:lnTo>
                  <a:cubicBezTo>
                    <a:pt x="285" y="110"/>
                    <a:pt x="286" y="111"/>
                    <a:pt x="286" y="112"/>
                  </a:cubicBezTo>
                  <a:lnTo>
                    <a:pt x="287" y="115"/>
                  </a:lnTo>
                  <a:cubicBezTo>
                    <a:pt x="288" y="117"/>
                    <a:pt x="289" y="119"/>
                    <a:pt x="290" y="121"/>
                  </a:cubicBezTo>
                  <a:cubicBezTo>
                    <a:pt x="301" y="140"/>
                    <a:pt x="318" y="151"/>
                    <a:pt x="337" y="151"/>
                  </a:cubicBezTo>
                  <a:lnTo>
                    <a:pt x="337" y="151"/>
                  </a:lnTo>
                  <a:lnTo>
                    <a:pt x="337" y="165"/>
                  </a:lnTo>
                  <a:lnTo>
                    <a:pt x="337" y="166"/>
                  </a:lnTo>
                  <a:close/>
                  <a:moveTo>
                    <a:pt x="47" y="20"/>
                  </a:moveTo>
                  <a:cubicBezTo>
                    <a:pt x="47" y="20"/>
                    <a:pt x="46" y="21"/>
                    <a:pt x="46" y="21"/>
                  </a:cubicBezTo>
                  <a:lnTo>
                    <a:pt x="45" y="21"/>
                  </a:lnTo>
                  <a:cubicBezTo>
                    <a:pt x="43" y="22"/>
                    <a:pt x="42" y="23"/>
                    <a:pt x="40" y="24"/>
                  </a:cubicBezTo>
                  <a:cubicBezTo>
                    <a:pt x="39" y="26"/>
                    <a:pt x="37" y="27"/>
                    <a:pt x="36" y="28"/>
                  </a:cubicBezTo>
                  <a:lnTo>
                    <a:pt x="35" y="29"/>
                  </a:lnTo>
                  <a:cubicBezTo>
                    <a:pt x="34" y="30"/>
                    <a:pt x="33" y="31"/>
                    <a:pt x="32" y="32"/>
                  </a:cubicBezTo>
                  <a:lnTo>
                    <a:pt x="31" y="34"/>
                  </a:lnTo>
                  <a:cubicBezTo>
                    <a:pt x="30" y="35"/>
                    <a:pt x="29" y="36"/>
                    <a:pt x="28" y="37"/>
                  </a:cubicBezTo>
                  <a:lnTo>
                    <a:pt x="27" y="38"/>
                  </a:lnTo>
                  <a:cubicBezTo>
                    <a:pt x="26" y="40"/>
                    <a:pt x="25" y="41"/>
                    <a:pt x="24" y="43"/>
                  </a:cubicBezTo>
                  <a:lnTo>
                    <a:pt x="23" y="44"/>
                  </a:lnTo>
                  <a:cubicBezTo>
                    <a:pt x="23" y="46"/>
                    <a:pt x="22" y="46"/>
                    <a:pt x="22" y="47"/>
                  </a:cubicBezTo>
                  <a:cubicBezTo>
                    <a:pt x="20" y="50"/>
                    <a:pt x="19" y="53"/>
                    <a:pt x="18" y="55"/>
                  </a:cubicBezTo>
                  <a:lnTo>
                    <a:pt x="18" y="56"/>
                  </a:lnTo>
                  <a:cubicBezTo>
                    <a:pt x="18" y="56"/>
                    <a:pt x="18" y="57"/>
                    <a:pt x="18" y="57"/>
                  </a:cubicBezTo>
                  <a:cubicBezTo>
                    <a:pt x="17" y="59"/>
                    <a:pt x="17" y="61"/>
                    <a:pt x="16" y="63"/>
                  </a:cubicBezTo>
                  <a:lnTo>
                    <a:pt x="16" y="65"/>
                  </a:lnTo>
                  <a:cubicBezTo>
                    <a:pt x="16" y="67"/>
                    <a:pt x="15" y="69"/>
                    <a:pt x="15" y="71"/>
                  </a:cubicBezTo>
                  <a:lnTo>
                    <a:pt x="15" y="73"/>
                  </a:lnTo>
                  <a:cubicBezTo>
                    <a:pt x="14" y="76"/>
                    <a:pt x="14" y="79"/>
                    <a:pt x="14" y="81"/>
                  </a:cubicBezTo>
                  <a:lnTo>
                    <a:pt x="14" y="82"/>
                  </a:lnTo>
                  <a:lnTo>
                    <a:pt x="14" y="85"/>
                  </a:lnTo>
                  <a:lnTo>
                    <a:pt x="14" y="87"/>
                  </a:lnTo>
                  <a:cubicBezTo>
                    <a:pt x="15" y="89"/>
                    <a:pt x="15" y="91"/>
                    <a:pt x="15" y="93"/>
                  </a:cubicBezTo>
                  <a:cubicBezTo>
                    <a:pt x="15" y="94"/>
                    <a:pt x="15" y="95"/>
                    <a:pt x="15" y="96"/>
                  </a:cubicBezTo>
                  <a:lnTo>
                    <a:pt x="16" y="98"/>
                  </a:lnTo>
                  <a:cubicBezTo>
                    <a:pt x="16" y="98"/>
                    <a:pt x="16" y="100"/>
                    <a:pt x="16" y="100"/>
                  </a:cubicBezTo>
                  <a:cubicBezTo>
                    <a:pt x="17" y="101"/>
                    <a:pt x="17" y="102"/>
                    <a:pt x="17" y="103"/>
                  </a:cubicBezTo>
                  <a:lnTo>
                    <a:pt x="18" y="105"/>
                  </a:lnTo>
                  <a:lnTo>
                    <a:pt x="18" y="107"/>
                  </a:lnTo>
                  <a:cubicBezTo>
                    <a:pt x="18" y="108"/>
                    <a:pt x="19" y="109"/>
                    <a:pt x="19" y="110"/>
                  </a:cubicBezTo>
                  <a:lnTo>
                    <a:pt x="20" y="113"/>
                  </a:lnTo>
                  <a:cubicBezTo>
                    <a:pt x="21" y="115"/>
                    <a:pt x="22" y="117"/>
                    <a:pt x="23" y="119"/>
                  </a:cubicBezTo>
                  <a:cubicBezTo>
                    <a:pt x="34" y="138"/>
                    <a:pt x="52" y="149"/>
                    <a:pt x="71" y="149"/>
                  </a:cubicBezTo>
                  <a:lnTo>
                    <a:pt x="298" y="151"/>
                  </a:lnTo>
                  <a:cubicBezTo>
                    <a:pt x="290" y="145"/>
                    <a:pt x="283" y="137"/>
                    <a:pt x="278" y="128"/>
                  </a:cubicBezTo>
                  <a:cubicBezTo>
                    <a:pt x="277" y="126"/>
                    <a:pt x="276" y="123"/>
                    <a:pt x="275" y="121"/>
                  </a:cubicBezTo>
                  <a:cubicBezTo>
                    <a:pt x="274" y="120"/>
                    <a:pt x="274" y="120"/>
                    <a:pt x="274" y="119"/>
                  </a:cubicBezTo>
                  <a:lnTo>
                    <a:pt x="274" y="118"/>
                  </a:lnTo>
                  <a:lnTo>
                    <a:pt x="280" y="116"/>
                  </a:lnTo>
                  <a:lnTo>
                    <a:pt x="274" y="118"/>
                  </a:lnTo>
                  <a:lnTo>
                    <a:pt x="280" y="116"/>
                  </a:lnTo>
                  <a:lnTo>
                    <a:pt x="273" y="118"/>
                  </a:lnTo>
                  <a:cubicBezTo>
                    <a:pt x="273" y="116"/>
                    <a:pt x="272" y="115"/>
                    <a:pt x="272" y="113"/>
                  </a:cubicBezTo>
                  <a:cubicBezTo>
                    <a:pt x="271" y="113"/>
                    <a:pt x="271" y="112"/>
                    <a:pt x="271" y="111"/>
                  </a:cubicBezTo>
                  <a:lnTo>
                    <a:pt x="271" y="109"/>
                  </a:lnTo>
                  <a:cubicBezTo>
                    <a:pt x="270" y="108"/>
                    <a:pt x="270" y="107"/>
                    <a:pt x="270" y="106"/>
                  </a:cubicBezTo>
                  <a:cubicBezTo>
                    <a:pt x="269" y="105"/>
                    <a:pt x="269" y="104"/>
                    <a:pt x="269" y="103"/>
                  </a:cubicBezTo>
                  <a:lnTo>
                    <a:pt x="269" y="101"/>
                  </a:lnTo>
                  <a:cubicBezTo>
                    <a:pt x="268" y="100"/>
                    <a:pt x="268" y="99"/>
                    <a:pt x="268" y="98"/>
                  </a:cubicBezTo>
                  <a:cubicBezTo>
                    <a:pt x="268" y="95"/>
                    <a:pt x="268" y="93"/>
                    <a:pt x="267" y="91"/>
                  </a:cubicBezTo>
                  <a:lnTo>
                    <a:pt x="267" y="89"/>
                  </a:lnTo>
                  <a:cubicBezTo>
                    <a:pt x="267" y="87"/>
                    <a:pt x="267" y="85"/>
                    <a:pt x="267" y="84"/>
                  </a:cubicBezTo>
                  <a:cubicBezTo>
                    <a:pt x="267" y="80"/>
                    <a:pt x="267" y="77"/>
                    <a:pt x="268" y="74"/>
                  </a:cubicBezTo>
                  <a:cubicBezTo>
                    <a:pt x="268" y="74"/>
                    <a:pt x="268" y="73"/>
                    <a:pt x="268" y="73"/>
                  </a:cubicBezTo>
                  <a:cubicBezTo>
                    <a:pt x="268" y="70"/>
                    <a:pt x="269" y="67"/>
                    <a:pt x="269" y="65"/>
                  </a:cubicBezTo>
                  <a:cubicBezTo>
                    <a:pt x="269" y="64"/>
                    <a:pt x="270" y="63"/>
                    <a:pt x="270" y="62"/>
                  </a:cubicBezTo>
                  <a:cubicBezTo>
                    <a:pt x="270" y="60"/>
                    <a:pt x="271" y="57"/>
                    <a:pt x="272" y="55"/>
                  </a:cubicBezTo>
                  <a:lnTo>
                    <a:pt x="272" y="53"/>
                  </a:lnTo>
                  <a:cubicBezTo>
                    <a:pt x="273" y="50"/>
                    <a:pt x="274" y="47"/>
                    <a:pt x="276" y="44"/>
                  </a:cubicBezTo>
                  <a:cubicBezTo>
                    <a:pt x="277" y="43"/>
                    <a:pt x="277" y="41"/>
                    <a:pt x="278" y="40"/>
                  </a:cubicBezTo>
                  <a:lnTo>
                    <a:pt x="279" y="38"/>
                  </a:lnTo>
                  <a:cubicBezTo>
                    <a:pt x="280" y="36"/>
                    <a:pt x="281" y="34"/>
                    <a:pt x="283" y="32"/>
                  </a:cubicBezTo>
                  <a:lnTo>
                    <a:pt x="283" y="31"/>
                  </a:lnTo>
                  <a:cubicBezTo>
                    <a:pt x="285" y="30"/>
                    <a:pt x="286" y="28"/>
                    <a:pt x="287" y="27"/>
                  </a:cubicBezTo>
                  <a:lnTo>
                    <a:pt x="288" y="25"/>
                  </a:lnTo>
                  <a:cubicBezTo>
                    <a:pt x="290" y="24"/>
                    <a:pt x="291" y="23"/>
                    <a:pt x="292" y="22"/>
                  </a:cubicBezTo>
                  <a:lnTo>
                    <a:pt x="294" y="20"/>
                  </a:lnTo>
                  <a:cubicBezTo>
                    <a:pt x="295" y="18"/>
                    <a:pt x="297" y="17"/>
                    <a:pt x="299" y="16"/>
                  </a:cubicBezTo>
                  <a:lnTo>
                    <a:pt x="299" y="16"/>
                  </a:lnTo>
                  <a:lnTo>
                    <a:pt x="69" y="14"/>
                  </a:lnTo>
                  <a:cubicBezTo>
                    <a:pt x="68" y="14"/>
                    <a:pt x="67" y="14"/>
                    <a:pt x="67" y="14"/>
                  </a:cubicBezTo>
                  <a:lnTo>
                    <a:pt x="65" y="14"/>
                  </a:lnTo>
                  <a:cubicBezTo>
                    <a:pt x="64" y="14"/>
                    <a:pt x="63" y="14"/>
                    <a:pt x="62" y="14"/>
                  </a:cubicBezTo>
                  <a:lnTo>
                    <a:pt x="61" y="15"/>
                  </a:lnTo>
                  <a:cubicBezTo>
                    <a:pt x="59" y="15"/>
                    <a:pt x="58" y="15"/>
                    <a:pt x="56" y="16"/>
                  </a:cubicBezTo>
                  <a:lnTo>
                    <a:pt x="56" y="16"/>
                  </a:lnTo>
                  <a:cubicBezTo>
                    <a:pt x="54" y="17"/>
                    <a:pt x="52" y="17"/>
                    <a:pt x="51" y="18"/>
                  </a:cubicBezTo>
                  <a:lnTo>
                    <a:pt x="50" y="18"/>
                  </a:lnTo>
                  <a:cubicBezTo>
                    <a:pt x="49" y="19"/>
                    <a:pt x="48" y="20"/>
                    <a:pt x="47" y="2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nvGrpSpPr>
          <p:cNvPr id="10" name="Grupo 9">
            <a:extLst>
              <a:ext uri="{FF2B5EF4-FFF2-40B4-BE49-F238E27FC236}">
                <a16:creationId xmlns:a16="http://schemas.microsoft.com/office/drawing/2014/main" id="{DF496770-990A-A10A-D872-BAD498C0A9F4}"/>
              </a:ext>
            </a:extLst>
          </p:cNvPr>
          <p:cNvGrpSpPr/>
          <p:nvPr/>
        </p:nvGrpSpPr>
        <p:grpSpPr>
          <a:xfrm>
            <a:off x="6767758" y="315332"/>
            <a:ext cx="1199268" cy="599634"/>
            <a:chOff x="5638801" y="2709863"/>
            <a:chExt cx="495300" cy="247650"/>
          </a:xfrm>
        </p:grpSpPr>
        <p:sp>
          <p:nvSpPr>
            <p:cNvPr id="11" name="Freeform 175">
              <a:extLst>
                <a:ext uri="{FF2B5EF4-FFF2-40B4-BE49-F238E27FC236}">
                  <a16:creationId xmlns:a16="http://schemas.microsoft.com/office/drawing/2014/main" id="{5CAE25FB-2EC1-DDA0-4EC0-43D7D24B8EE3}"/>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178">
              <a:extLst>
                <a:ext uri="{FF2B5EF4-FFF2-40B4-BE49-F238E27FC236}">
                  <a16:creationId xmlns:a16="http://schemas.microsoft.com/office/drawing/2014/main" id="{A3206DD2-A9F9-4BC4-1DA8-CB4CA2C4E6CB}"/>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22" name="Freeform 235">
            <a:extLst>
              <a:ext uri="{FF2B5EF4-FFF2-40B4-BE49-F238E27FC236}">
                <a16:creationId xmlns:a16="http://schemas.microsoft.com/office/drawing/2014/main" id="{D53C3625-86FC-FDD2-9D03-9E5B1812E70F}"/>
              </a:ext>
            </a:extLst>
          </p:cNvPr>
          <p:cNvSpPr>
            <a:spLocks/>
          </p:cNvSpPr>
          <p:nvPr/>
        </p:nvSpPr>
        <p:spPr bwMode="auto">
          <a:xfrm>
            <a:off x="2737628" y="494643"/>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220">
            <a:extLst>
              <a:ext uri="{FF2B5EF4-FFF2-40B4-BE49-F238E27FC236}">
                <a16:creationId xmlns:a16="http://schemas.microsoft.com/office/drawing/2014/main" id="{DEABDC2A-0D88-E8AB-1A53-42C1CE2A7706}"/>
              </a:ext>
            </a:extLst>
          </p:cNvPr>
          <p:cNvSpPr>
            <a:spLocks/>
          </p:cNvSpPr>
          <p:nvPr/>
        </p:nvSpPr>
        <p:spPr bwMode="auto">
          <a:xfrm rot="5400000">
            <a:off x="-134141" y="469515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3">
            <a:extLst>
              <a:ext uri="{FF2B5EF4-FFF2-40B4-BE49-F238E27FC236}">
                <a16:creationId xmlns:a16="http://schemas.microsoft.com/office/drawing/2014/main" id="{06A8CBFC-8606-992B-1CA4-5AC5A53465D7}"/>
              </a:ext>
            </a:extLst>
          </p:cNvPr>
          <p:cNvSpPr>
            <a:spLocks/>
          </p:cNvSpPr>
          <p:nvPr/>
        </p:nvSpPr>
        <p:spPr bwMode="auto">
          <a:xfrm>
            <a:off x="6469376" y="4985007"/>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298">
            <a:extLst>
              <a:ext uri="{FF2B5EF4-FFF2-40B4-BE49-F238E27FC236}">
                <a16:creationId xmlns:a16="http://schemas.microsoft.com/office/drawing/2014/main" id="{14012528-C17E-E318-819B-58AEC4D79188}"/>
              </a:ext>
            </a:extLst>
          </p:cNvPr>
          <p:cNvSpPr>
            <a:spLocks/>
          </p:cNvSpPr>
          <p:nvPr/>
        </p:nvSpPr>
        <p:spPr bwMode="auto">
          <a:xfrm>
            <a:off x="2360579" y="44465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302">
            <a:extLst>
              <a:ext uri="{FF2B5EF4-FFF2-40B4-BE49-F238E27FC236}">
                <a16:creationId xmlns:a16="http://schemas.microsoft.com/office/drawing/2014/main" id="{E9ED7442-93CC-517E-0B78-4B9D0279C7AA}"/>
              </a:ext>
            </a:extLst>
          </p:cNvPr>
          <p:cNvSpPr>
            <a:spLocks/>
          </p:cNvSpPr>
          <p:nvPr/>
        </p:nvSpPr>
        <p:spPr bwMode="auto">
          <a:xfrm>
            <a:off x="8086538" y="111506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1" name="Freeform 310">
            <a:extLst>
              <a:ext uri="{FF2B5EF4-FFF2-40B4-BE49-F238E27FC236}">
                <a16:creationId xmlns:a16="http://schemas.microsoft.com/office/drawing/2014/main" id="{3A0B230F-0B57-260A-4281-E2E74E46E768}"/>
              </a:ext>
            </a:extLst>
          </p:cNvPr>
          <p:cNvSpPr>
            <a:spLocks noEditPoints="1"/>
          </p:cNvSpPr>
          <p:nvPr/>
        </p:nvSpPr>
        <p:spPr bwMode="auto">
          <a:xfrm>
            <a:off x="8133627" y="4126905"/>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8" name="Grupo 37">
            <a:extLst>
              <a:ext uri="{FF2B5EF4-FFF2-40B4-BE49-F238E27FC236}">
                <a16:creationId xmlns:a16="http://schemas.microsoft.com/office/drawing/2014/main" id="{7C75DDBB-AD1E-2EFA-993A-54D799657C39}"/>
              </a:ext>
            </a:extLst>
          </p:cNvPr>
          <p:cNvGrpSpPr/>
          <p:nvPr/>
        </p:nvGrpSpPr>
        <p:grpSpPr>
          <a:xfrm>
            <a:off x="4117941" y="2119101"/>
            <a:ext cx="773659" cy="963355"/>
            <a:chOff x="6696077" y="2921001"/>
            <a:chExt cx="330200" cy="411163"/>
          </a:xfrm>
        </p:grpSpPr>
        <p:sp>
          <p:nvSpPr>
            <p:cNvPr id="39" name="Freeform 245">
              <a:extLst>
                <a:ext uri="{FF2B5EF4-FFF2-40B4-BE49-F238E27FC236}">
                  <a16:creationId xmlns:a16="http://schemas.microsoft.com/office/drawing/2014/main" id="{9C3F46E2-D357-273B-2367-0A7EDA2DCE65}"/>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40" name="Grupo 39">
              <a:extLst>
                <a:ext uri="{FF2B5EF4-FFF2-40B4-BE49-F238E27FC236}">
                  <a16:creationId xmlns:a16="http://schemas.microsoft.com/office/drawing/2014/main" id="{9E9DD992-8E43-7285-CC76-4D400424C978}"/>
                </a:ext>
              </a:extLst>
            </p:cNvPr>
            <p:cNvGrpSpPr/>
            <p:nvPr/>
          </p:nvGrpSpPr>
          <p:grpSpPr>
            <a:xfrm>
              <a:off x="6699249" y="2924175"/>
              <a:ext cx="323854" cy="407989"/>
              <a:chOff x="6699249" y="2924175"/>
              <a:chExt cx="323854" cy="407989"/>
            </a:xfrm>
          </p:grpSpPr>
          <p:grpSp>
            <p:nvGrpSpPr>
              <p:cNvPr id="41" name="Grupo 40">
                <a:extLst>
                  <a:ext uri="{FF2B5EF4-FFF2-40B4-BE49-F238E27FC236}">
                    <a16:creationId xmlns:a16="http://schemas.microsoft.com/office/drawing/2014/main" id="{EC49EA14-3FE7-07D3-4C12-0E2C2A839E5C}"/>
                  </a:ext>
                </a:extLst>
              </p:cNvPr>
              <p:cNvGrpSpPr/>
              <p:nvPr/>
            </p:nvGrpSpPr>
            <p:grpSpPr>
              <a:xfrm>
                <a:off x="6699249" y="2924175"/>
                <a:ext cx="323854" cy="407989"/>
                <a:chOff x="6699249" y="2924175"/>
                <a:chExt cx="323854" cy="407989"/>
              </a:xfrm>
            </p:grpSpPr>
            <p:sp>
              <p:nvSpPr>
                <p:cNvPr id="44" name="Freeform 244">
                  <a:extLst>
                    <a:ext uri="{FF2B5EF4-FFF2-40B4-BE49-F238E27FC236}">
                      <a16:creationId xmlns:a16="http://schemas.microsoft.com/office/drawing/2014/main" id="{BF72F4CF-4D35-7F84-6F36-DAD56167D3E2}"/>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5" name="Freeform 246">
                  <a:extLst>
                    <a:ext uri="{FF2B5EF4-FFF2-40B4-BE49-F238E27FC236}">
                      <a16:creationId xmlns:a16="http://schemas.microsoft.com/office/drawing/2014/main" id="{31635076-28CC-55F5-8D8E-AEC56A1539E3}"/>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6" name="Freeform 248">
                  <a:extLst>
                    <a:ext uri="{FF2B5EF4-FFF2-40B4-BE49-F238E27FC236}">
                      <a16:creationId xmlns:a16="http://schemas.microsoft.com/office/drawing/2014/main" id="{069C01BD-5A62-109C-E2A7-3DFC8A5ADDD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42" name="Freeform 249">
                <a:extLst>
                  <a:ext uri="{FF2B5EF4-FFF2-40B4-BE49-F238E27FC236}">
                    <a16:creationId xmlns:a16="http://schemas.microsoft.com/office/drawing/2014/main" id="{E1B0FC5B-2BFF-C134-22E7-AE0E714FCAFA}"/>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3" name="Freeform 250">
                <a:extLst>
                  <a:ext uri="{FF2B5EF4-FFF2-40B4-BE49-F238E27FC236}">
                    <a16:creationId xmlns:a16="http://schemas.microsoft.com/office/drawing/2014/main" id="{A5155480-FFA1-D633-9BD2-2135E2BA1272}"/>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51" name="Elipse 50">
            <a:extLst>
              <a:ext uri="{FF2B5EF4-FFF2-40B4-BE49-F238E27FC236}">
                <a16:creationId xmlns:a16="http://schemas.microsoft.com/office/drawing/2014/main" id="{30E85E82-DDAE-D8B9-2AAC-320824335A77}"/>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2" name="Elipse 51">
            <a:extLst>
              <a:ext uri="{FF2B5EF4-FFF2-40B4-BE49-F238E27FC236}">
                <a16:creationId xmlns:a16="http://schemas.microsoft.com/office/drawing/2014/main" id="{3374DE71-207B-66E5-C0D6-71034A16C353}"/>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53" name="Elipse 52">
            <a:extLst>
              <a:ext uri="{FF2B5EF4-FFF2-40B4-BE49-F238E27FC236}">
                <a16:creationId xmlns:a16="http://schemas.microsoft.com/office/drawing/2014/main" id="{5D0700BA-D24C-7A78-7C21-F6BAC434EBA9}"/>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6" name="TextBox 5">
            <a:extLst>
              <a:ext uri="{FF2B5EF4-FFF2-40B4-BE49-F238E27FC236}">
                <a16:creationId xmlns:a16="http://schemas.microsoft.com/office/drawing/2014/main" id="{D372B228-5A85-7295-BC26-3EEB546164B7}"/>
              </a:ext>
            </a:extLst>
          </p:cNvPr>
          <p:cNvSpPr txBox="1"/>
          <p:nvPr/>
        </p:nvSpPr>
        <p:spPr>
          <a:xfrm>
            <a:off x="459777" y="763102"/>
            <a:ext cx="3887603" cy="369332"/>
          </a:xfrm>
          <a:prstGeom prst="rect">
            <a:avLst/>
          </a:prstGeom>
          <a:noFill/>
        </p:spPr>
        <p:txBody>
          <a:bodyPr wrap="none" rtlCol="0">
            <a:spAutoFit/>
          </a:bodyPr>
          <a:lstStyle/>
          <a:p>
            <a:r>
              <a:rPr lang="en-US" dirty="0"/>
              <a:t>1.1.2 </a:t>
            </a:r>
            <a:r>
              <a:rPr lang="en-US" dirty="0" err="1"/>
              <a:t>Nhiệm</a:t>
            </a:r>
            <a:r>
              <a:rPr lang="en-US" dirty="0"/>
              <a:t> </a:t>
            </a:r>
            <a:r>
              <a:rPr lang="en-US" dirty="0" err="1"/>
              <a:t>vụ</a:t>
            </a:r>
            <a:r>
              <a:rPr lang="en-US" dirty="0"/>
              <a:t> </a:t>
            </a:r>
            <a:r>
              <a:rPr lang="en-US" dirty="0" err="1"/>
              <a:t>của</a:t>
            </a:r>
            <a:r>
              <a:rPr lang="en-US" dirty="0"/>
              <a:t> </a:t>
            </a:r>
            <a:r>
              <a:rPr lang="en-US" dirty="0" err="1"/>
              <a:t>bệnh</a:t>
            </a:r>
            <a:r>
              <a:rPr lang="en-US" dirty="0"/>
              <a:t> </a:t>
            </a:r>
            <a:r>
              <a:rPr lang="en-US" dirty="0" err="1"/>
              <a:t>viện</a:t>
            </a:r>
            <a:r>
              <a:rPr lang="en-US" dirty="0"/>
              <a:t> </a:t>
            </a:r>
            <a:r>
              <a:rPr lang="en-US" dirty="0" err="1"/>
              <a:t>Bạch</a:t>
            </a:r>
            <a:r>
              <a:rPr lang="en-US" dirty="0"/>
              <a:t> Mai</a:t>
            </a:r>
          </a:p>
        </p:txBody>
      </p:sp>
      <p:pic>
        <p:nvPicPr>
          <p:cNvPr id="14" name="Graphic 13" descr="Clipboard">
            <a:extLst>
              <a:ext uri="{FF2B5EF4-FFF2-40B4-BE49-F238E27FC236}">
                <a16:creationId xmlns:a16="http://schemas.microsoft.com/office/drawing/2014/main" id="{4F2C7216-783F-61EC-5119-AFC5EB86CA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116" y="1230598"/>
            <a:ext cx="330623" cy="330623"/>
          </a:xfrm>
          <a:prstGeom prst="rect">
            <a:avLst/>
          </a:prstGeom>
        </p:spPr>
      </p:pic>
      <p:sp>
        <p:nvSpPr>
          <p:cNvPr id="15" name="Marcador de texto 4">
            <a:extLst>
              <a:ext uri="{FF2B5EF4-FFF2-40B4-BE49-F238E27FC236}">
                <a16:creationId xmlns:a16="http://schemas.microsoft.com/office/drawing/2014/main" id="{95C71D18-7A34-3DDF-001B-DEBE922686EB}"/>
              </a:ext>
            </a:extLst>
          </p:cNvPr>
          <p:cNvSpPr txBox="1">
            <a:spLocks/>
          </p:cNvSpPr>
          <p:nvPr/>
        </p:nvSpPr>
        <p:spPr>
          <a:xfrm>
            <a:off x="5565241" y="3601168"/>
            <a:ext cx="4503502" cy="289990"/>
          </a:xfrm>
          <a:prstGeom prst="rect">
            <a:avLst/>
          </a:prstGeom>
        </p:spPr>
        <p:txBody>
          <a:bodyPr vert="horz" lIns="91440" tIns="45720" rIns="91440" bIns="45720" rtlCol="0">
            <a:normAutofit fontScale="92500" lnSpcReduction="10000"/>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US" sz="1600" b="0" i="0" u="none" strike="noStrike" dirty="0" err="1">
                <a:solidFill>
                  <a:srgbClr val="000000"/>
                </a:solidFill>
                <a:effectLst/>
              </a:rPr>
              <a:t>Phòng</a:t>
            </a:r>
            <a:r>
              <a:rPr lang="en-US" sz="1600" b="0" i="0" u="none" strike="noStrike" dirty="0">
                <a:solidFill>
                  <a:srgbClr val="000000"/>
                </a:solidFill>
                <a:effectLst/>
              </a:rPr>
              <a:t> </a:t>
            </a:r>
            <a:r>
              <a:rPr lang="en-US" sz="1600" b="0" i="0" u="none" strike="noStrike" dirty="0" err="1">
                <a:solidFill>
                  <a:srgbClr val="000000"/>
                </a:solidFill>
                <a:effectLst/>
              </a:rPr>
              <a:t>bệnh</a:t>
            </a:r>
            <a:r>
              <a:rPr lang="en-US" sz="1600" b="0" i="0" u="none" strike="noStrike" dirty="0">
                <a:solidFill>
                  <a:srgbClr val="000000"/>
                </a:solidFill>
                <a:effectLst/>
              </a:rPr>
              <a:t>.</a:t>
            </a:r>
            <a:endParaRPr lang="es-ES" sz="1600" dirty="0"/>
          </a:p>
        </p:txBody>
      </p:sp>
      <p:pic>
        <p:nvPicPr>
          <p:cNvPr id="17" name="Graphic 16" descr="Clipboard">
            <a:extLst>
              <a:ext uri="{FF2B5EF4-FFF2-40B4-BE49-F238E27FC236}">
                <a16:creationId xmlns:a16="http://schemas.microsoft.com/office/drawing/2014/main" id="{3A38F675-9524-DE6B-55EA-F6B10643FC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07526" y="3587677"/>
            <a:ext cx="330623" cy="330623"/>
          </a:xfrm>
          <a:prstGeom prst="rect">
            <a:avLst/>
          </a:prstGeom>
        </p:spPr>
      </p:pic>
      <p:sp>
        <p:nvSpPr>
          <p:cNvPr id="18" name="Marcador de texto 4">
            <a:extLst>
              <a:ext uri="{FF2B5EF4-FFF2-40B4-BE49-F238E27FC236}">
                <a16:creationId xmlns:a16="http://schemas.microsoft.com/office/drawing/2014/main" id="{F685F3D1-525F-54E2-035B-647F332B35C1}"/>
              </a:ext>
            </a:extLst>
          </p:cNvPr>
          <p:cNvSpPr txBox="1">
            <a:spLocks/>
          </p:cNvSpPr>
          <p:nvPr/>
        </p:nvSpPr>
        <p:spPr>
          <a:xfrm>
            <a:off x="745831" y="1999625"/>
            <a:ext cx="4503502" cy="289044"/>
          </a:xfrm>
          <a:prstGeom prst="rect">
            <a:avLst/>
          </a:prstGeom>
        </p:spPr>
        <p:txBody>
          <a:bodyPr vert="horz" lIns="91440" tIns="45720" rIns="91440" bIns="45720" rtlCol="0">
            <a:normAutofit fontScale="92500" lnSpcReduction="10000"/>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US" sz="1600" b="0" i="0" u="none" strike="noStrike" dirty="0" err="1">
                <a:solidFill>
                  <a:srgbClr val="000000"/>
                </a:solidFill>
                <a:effectLst/>
                <a:ea typeface="Segoe UI Black" panose="020B0A02040204020203" pitchFamily="34" charset="0"/>
              </a:rPr>
              <a:t>Đào</a:t>
            </a:r>
            <a:r>
              <a:rPr lang="en-US" sz="1600" b="0" i="0" u="none" strike="noStrike" dirty="0">
                <a:solidFill>
                  <a:srgbClr val="000000"/>
                </a:solidFill>
                <a:effectLst/>
                <a:ea typeface="Segoe UI Black" panose="020B0A02040204020203" pitchFamily="34" charset="0"/>
              </a:rPr>
              <a:t> </a:t>
            </a:r>
            <a:r>
              <a:rPr lang="en-US" sz="1600" b="0" i="0" u="none" strike="noStrike" dirty="0" err="1">
                <a:solidFill>
                  <a:srgbClr val="000000"/>
                </a:solidFill>
                <a:effectLst/>
                <a:ea typeface="Segoe UI Black" panose="020B0A02040204020203" pitchFamily="34" charset="0"/>
              </a:rPr>
              <a:t>tạo</a:t>
            </a:r>
            <a:r>
              <a:rPr lang="en-US" sz="1600" b="0" i="0" u="none" strike="noStrike" dirty="0">
                <a:solidFill>
                  <a:srgbClr val="000000"/>
                </a:solidFill>
                <a:effectLst/>
                <a:ea typeface="Segoe UI Black" panose="020B0A02040204020203" pitchFamily="34" charset="0"/>
              </a:rPr>
              <a:t> </a:t>
            </a:r>
            <a:r>
              <a:rPr lang="en-US" sz="1600" b="0" i="0" u="none" strike="noStrike" dirty="0" err="1">
                <a:solidFill>
                  <a:srgbClr val="000000"/>
                </a:solidFill>
                <a:effectLst/>
                <a:ea typeface="Segoe UI Black" panose="020B0A02040204020203" pitchFamily="34" charset="0"/>
              </a:rPr>
              <a:t>huấn</a:t>
            </a:r>
            <a:r>
              <a:rPr lang="en-US" sz="1600" b="0" i="0" u="none" strike="noStrike" dirty="0">
                <a:solidFill>
                  <a:srgbClr val="000000"/>
                </a:solidFill>
                <a:effectLst/>
                <a:ea typeface="Segoe UI Black" panose="020B0A02040204020203" pitchFamily="34" charset="0"/>
              </a:rPr>
              <a:t> </a:t>
            </a:r>
            <a:r>
              <a:rPr lang="en-US" sz="1600" b="0" i="0" u="none" strike="noStrike" dirty="0" err="1">
                <a:solidFill>
                  <a:srgbClr val="000000"/>
                </a:solidFill>
                <a:effectLst/>
                <a:ea typeface="Segoe UI Black" panose="020B0A02040204020203" pitchFamily="34" charset="0"/>
              </a:rPr>
              <a:t>luyện</a:t>
            </a:r>
            <a:r>
              <a:rPr lang="en-US" sz="1600" b="0" i="0" u="none" strike="noStrike" dirty="0">
                <a:solidFill>
                  <a:srgbClr val="000000"/>
                </a:solidFill>
                <a:effectLst/>
                <a:ea typeface="Segoe UI Black" panose="020B0A02040204020203" pitchFamily="34" charset="0"/>
              </a:rPr>
              <a:t> </a:t>
            </a:r>
            <a:r>
              <a:rPr lang="en-US" sz="1600" b="0" i="0" u="none" strike="noStrike" dirty="0" err="1">
                <a:solidFill>
                  <a:srgbClr val="000000"/>
                </a:solidFill>
                <a:effectLst/>
                <a:ea typeface="Segoe UI Black" panose="020B0A02040204020203" pitchFamily="34" charset="0"/>
              </a:rPr>
              <a:t>cán</a:t>
            </a:r>
            <a:r>
              <a:rPr lang="en-US" sz="1600" b="0" i="0" u="none" strike="noStrike" dirty="0">
                <a:solidFill>
                  <a:srgbClr val="000000"/>
                </a:solidFill>
                <a:effectLst/>
                <a:ea typeface="Segoe UI Black" panose="020B0A02040204020203" pitchFamily="34" charset="0"/>
              </a:rPr>
              <a:t> </a:t>
            </a:r>
            <a:r>
              <a:rPr lang="en-US" sz="1600" b="0" i="0" u="none" strike="noStrike" dirty="0" err="1">
                <a:solidFill>
                  <a:srgbClr val="000000"/>
                </a:solidFill>
                <a:effectLst/>
                <a:ea typeface="Segoe UI Black" panose="020B0A02040204020203" pitchFamily="34" charset="0"/>
              </a:rPr>
              <a:t>bộ</a:t>
            </a:r>
            <a:r>
              <a:rPr lang="en-US" sz="1600" b="0" i="0" u="none" strike="noStrike" dirty="0">
                <a:solidFill>
                  <a:srgbClr val="000000"/>
                </a:solidFill>
                <a:effectLst/>
                <a:ea typeface="Segoe UI Black" panose="020B0A02040204020203" pitchFamily="34" charset="0"/>
              </a:rPr>
              <a:t> y </a:t>
            </a:r>
            <a:r>
              <a:rPr lang="en-US" sz="1600" b="0" i="0" u="none" strike="noStrike" dirty="0" err="1">
                <a:solidFill>
                  <a:srgbClr val="000000"/>
                </a:solidFill>
                <a:effectLst/>
                <a:ea typeface="Segoe UI Black" panose="020B0A02040204020203" pitchFamily="34" charset="0"/>
              </a:rPr>
              <a:t>tế</a:t>
            </a:r>
            <a:r>
              <a:rPr lang="en-US" sz="1600" b="0" i="0" u="none" strike="noStrike" dirty="0">
                <a:solidFill>
                  <a:srgbClr val="000000"/>
                </a:solidFill>
                <a:effectLst/>
                <a:ea typeface="Segoe UI Black" panose="020B0A02040204020203" pitchFamily="34" charset="0"/>
              </a:rPr>
              <a:t>.</a:t>
            </a:r>
            <a:endParaRPr lang="es-ES" sz="1600" dirty="0">
              <a:ea typeface="Segoe UI Black" panose="020B0A02040204020203" pitchFamily="34" charset="0"/>
            </a:endParaRPr>
          </a:p>
        </p:txBody>
      </p:sp>
      <p:pic>
        <p:nvPicPr>
          <p:cNvPr id="20" name="Graphic 19" descr="Clipboard">
            <a:extLst>
              <a:ext uri="{FF2B5EF4-FFF2-40B4-BE49-F238E27FC236}">
                <a16:creationId xmlns:a16="http://schemas.microsoft.com/office/drawing/2014/main" id="{F87EFF7B-9DC4-005F-42F9-88FE6F8D59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116" y="1986134"/>
            <a:ext cx="330623" cy="330623"/>
          </a:xfrm>
          <a:prstGeom prst="rect">
            <a:avLst/>
          </a:prstGeom>
        </p:spPr>
      </p:pic>
      <p:sp>
        <p:nvSpPr>
          <p:cNvPr id="21" name="Marcador de texto 4">
            <a:extLst>
              <a:ext uri="{FF2B5EF4-FFF2-40B4-BE49-F238E27FC236}">
                <a16:creationId xmlns:a16="http://schemas.microsoft.com/office/drawing/2014/main" id="{2B22B572-9D61-EFCA-1DDE-54D33EB09D26}"/>
              </a:ext>
            </a:extLst>
          </p:cNvPr>
          <p:cNvSpPr txBox="1">
            <a:spLocks/>
          </p:cNvSpPr>
          <p:nvPr/>
        </p:nvSpPr>
        <p:spPr>
          <a:xfrm>
            <a:off x="745831" y="2766644"/>
            <a:ext cx="4503502" cy="286326"/>
          </a:xfrm>
          <a:prstGeom prst="rect">
            <a:avLst/>
          </a:prstGeom>
        </p:spPr>
        <p:txBody>
          <a:bodyPr vert="horz" lIns="91440" tIns="45720" rIns="91440" bIns="45720" rtlCol="0">
            <a:normAutofit fontScale="92500" lnSpcReduction="10000"/>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US" sz="1600" b="0" i="0" u="none" strike="noStrike" dirty="0" err="1">
                <a:solidFill>
                  <a:srgbClr val="000000"/>
                </a:solidFill>
                <a:effectLst/>
              </a:rPr>
              <a:t>Nghiên</a:t>
            </a:r>
            <a:r>
              <a:rPr lang="en-US" sz="1600" b="0" i="0" u="none" strike="noStrike" dirty="0">
                <a:solidFill>
                  <a:srgbClr val="000000"/>
                </a:solidFill>
                <a:effectLst/>
              </a:rPr>
              <a:t> </a:t>
            </a:r>
            <a:r>
              <a:rPr lang="en-US" sz="1600" b="0" i="0" u="none" strike="noStrike" dirty="0" err="1">
                <a:solidFill>
                  <a:srgbClr val="000000"/>
                </a:solidFill>
                <a:effectLst/>
              </a:rPr>
              <a:t>cứu</a:t>
            </a:r>
            <a:r>
              <a:rPr lang="en-US" sz="1600" b="0" i="0" u="none" strike="noStrike" dirty="0">
                <a:solidFill>
                  <a:srgbClr val="000000"/>
                </a:solidFill>
                <a:effectLst/>
              </a:rPr>
              <a:t> khoa </a:t>
            </a:r>
            <a:r>
              <a:rPr lang="en-US" sz="1600" b="0" i="0" u="none" strike="noStrike" dirty="0" err="1">
                <a:solidFill>
                  <a:srgbClr val="000000"/>
                </a:solidFill>
                <a:effectLst/>
              </a:rPr>
              <a:t>học</a:t>
            </a:r>
            <a:r>
              <a:rPr lang="en-US" sz="1600" b="0" i="0" u="none" strike="noStrike" dirty="0">
                <a:solidFill>
                  <a:srgbClr val="000000"/>
                </a:solidFill>
                <a:effectLst/>
              </a:rPr>
              <a:t> </a:t>
            </a:r>
            <a:r>
              <a:rPr lang="en-US" sz="1600" b="0" i="0" u="none" strike="noStrike" dirty="0" err="1">
                <a:solidFill>
                  <a:srgbClr val="000000"/>
                </a:solidFill>
                <a:effectLst/>
              </a:rPr>
              <a:t>về</a:t>
            </a:r>
            <a:r>
              <a:rPr lang="en-US" sz="1600" b="0" i="0" u="none" strike="noStrike" dirty="0">
                <a:solidFill>
                  <a:srgbClr val="000000"/>
                </a:solidFill>
                <a:effectLst/>
              </a:rPr>
              <a:t> y </a:t>
            </a:r>
            <a:r>
              <a:rPr lang="en-US" sz="1600" b="0" i="0" u="none" strike="noStrike" dirty="0" err="1">
                <a:solidFill>
                  <a:srgbClr val="000000"/>
                </a:solidFill>
                <a:effectLst/>
              </a:rPr>
              <a:t>tế</a:t>
            </a:r>
            <a:r>
              <a:rPr lang="en-US" sz="1600" b="0" i="0" u="none" strike="noStrike" dirty="0">
                <a:solidFill>
                  <a:srgbClr val="000000"/>
                </a:solidFill>
                <a:effectLst/>
              </a:rPr>
              <a:t>.</a:t>
            </a:r>
            <a:endParaRPr lang="es-ES" sz="1600" dirty="0"/>
          </a:p>
        </p:txBody>
      </p:sp>
      <p:pic>
        <p:nvPicPr>
          <p:cNvPr id="24" name="Graphic 23" descr="Clipboard">
            <a:extLst>
              <a:ext uri="{FF2B5EF4-FFF2-40B4-BE49-F238E27FC236}">
                <a16:creationId xmlns:a16="http://schemas.microsoft.com/office/drawing/2014/main" id="{28DFE8A4-9E13-B78E-9D84-1761F72E5A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116" y="2753153"/>
            <a:ext cx="330623" cy="330623"/>
          </a:xfrm>
          <a:prstGeom prst="rect">
            <a:avLst/>
          </a:prstGeom>
        </p:spPr>
      </p:pic>
      <p:sp>
        <p:nvSpPr>
          <p:cNvPr id="25" name="Marcador de texto 4">
            <a:extLst>
              <a:ext uri="{FF2B5EF4-FFF2-40B4-BE49-F238E27FC236}">
                <a16:creationId xmlns:a16="http://schemas.microsoft.com/office/drawing/2014/main" id="{7E1B6425-3A12-A5D5-E91B-409A65B6AD0F}"/>
              </a:ext>
            </a:extLst>
          </p:cNvPr>
          <p:cNvSpPr txBox="1">
            <a:spLocks/>
          </p:cNvSpPr>
          <p:nvPr/>
        </p:nvSpPr>
        <p:spPr>
          <a:xfrm>
            <a:off x="5565241" y="1993303"/>
            <a:ext cx="4503502" cy="286326"/>
          </a:xfrm>
          <a:prstGeom prst="rect">
            <a:avLst/>
          </a:prstGeom>
        </p:spPr>
        <p:txBody>
          <a:bodyPr vert="horz" lIns="91440" tIns="45720" rIns="91440" bIns="45720" rtlCol="0">
            <a:normAutofit fontScale="92500" lnSpcReduction="10000"/>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vi-VN" sz="1600" b="0" i="0" u="none" strike="noStrike" dirty="0">
                <a:solidFill>
                  <a:srgbClr val="000000"/>
                </a:solidFill>
                <a:effectLst/>
              </a:rPr>
              <a:t>Chỉ đạo tuyến dưới</a:t>
            </a:r>
            <a:r>
              <a:rPr lang="en-US" sz="1600" b="0" i="0" u="none" strike="noStrike" dirty="0">
                <a:solidFill>
                  <a:srgbClr val="000000"/>
                </a:solidFill>
                <a:effectLst/>
              </a:rPr>
              <a:t>.</a:t>
            </a:r>
            <a:endParaRPr lang="es-ES" sz="1600" dirty="0"/>
          </a:p>
        </p:txBody>
      </p:sp>
      <p:pic>
        <p:nvPicPr>
          <p:cNvPr id="33" name="Graphic 32" descr="Clipboard">
            <a:extLst>
              <a:ext uri="{FF2B5EF4-FFF2-40B4-BE49-F238E27FC236}">
                <a16:creationId xmlns:a16="http://schemas.microsoft.com/office/drawing/2014/main" id="{00CF6198-FA86-5739-703B-F29DC33617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07526" y="1979812"/>
            <a:ext cx="330623" cy="330623"/>
          </a:xfrm>
          <a:prstGeom prst="rect">
            <a:avLst/>
          </a:prstGeom>
        </p:spPr>
      </p:pic>
      <p:sp>
        <p:nvSpPr>
          <p:cNvPr id="34" name="Marcador de texto 4">
            <a:extLst>
              <a:ext uri="{FF2B5EF4-FFF2-40B4-BE49-F238E27FC236}">
                <a16:creationId xmlns:a16="http://schemas.microsoft.com/office/drawing/2014/main" id="{E84E708E-5399-3A0A-3404-0FCD08C1639B}"/>
              </a:ext>
            </a:extLst>
          </p:cNvPr>
          <p:cNvSpPr txBox="1">
            <a:spLocks/>
          </p:cNvSpPr>
          <p:nvPr/>
        </p:nvSpPr>
        <p:spPr>
          <a:xfrm>
            <a:off x="5565241" y="1195317"/>
            <a:ext cx="4503502" cy="286326"/>
          </a:xfrm>
          <a:prstGeom prst="rect">
            <a:avLst/>
          </a:prstGeom>
        </p:spPr>
        <p:txBody>
          <a:bodyPr vert="horz" lIns="91440" tIns="45720" rIns="91440" bIns="45720" rtlCol="0">
            <a:normAutofit fontScale="92500" lnSpcReduction="10000"/>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US" sz="1600" b="0" i="0" u="none" strike="noStrike" dirty="0" err="1">
                <a:solidFill>
                  <a:srgbClr val="000000"/>
                </a:solidFill>
                <a:effectLst/>
              </a:rPr>
              <a:t>Quản</a:t>
            </a:r>
            <a:r>
              <a:rPr lang="en-US" sz="1600" b="0" i="0" u="none" strike="noStrike" dirty="0">
                <a:solidFill>
                  <a:srgbClr val="000000"/>
                </a:solidFill>
                <a:effectLst/>
              </a:rPr>
              <a:t> </a:t>
            </a:r>
            <a:r>
              <a:rPr lang="en-US" sz="1600" b="0" i="0" u="none" strike="noStrike" dirty="0" err="1">
                <a:solidFill>
                  <a:srgbClr val="000000"/>
                </a:solidFill>
                <a:effectLst/>
              </a:rPr>
              <a:t>lý</a:t>
            </a:r>
            <a:r>
              <a:rPr lang="en-US" sz="1600" b="0" i="0" u="none" strike="noStrike" dirty="0">
                <a:solidFill>
                  <a:srgbClr val="000000"/>
                </a:solidFill>
                <a:effectLst/>
              </a:rPr>
              <a:t> </a:t>
            </a:r>
            <a:r>
              <a:rPr lang="en-US" sz="1600" b="0" i="0" u="none" strike="noStrike" dirty="0" err="1">
                <a:solidFill>
                  <a:srgbClr val="000000"/>
                </a:solidFill>
                <a:effectLst/>
              </a:rPr>
              <a:t>kinh</a:t>
            </a:r>
            <a:r>
              <a:rPr lang="en-US" sz="1600" b="0" i="0" u="none" strike="noStrike" dirty="0">
                <a:solidFill>
                  <a:srgbClr val="000000"/>
                </a:solidFill>
                <a:effectLst/>
              </a:rPr>
              <a:t> </a:t>
            </a:r>
            <a:r>
              <a:rPr lang="en-US" sz="1600" b="0" i="0" u="none" strike="noStrike" dirty="0" err="1">
                <a:solidFill>
                  <a:srgbClr val="000000"/>
                </a:solidFill>
                <a:effectLst/>
              </a:rPr>
              <a:t>tế</a:t>
            </a:r>
            <a:r>
              <a:rPr lang="en-US" sz="1600" b="0" i="0" u="none" strike="noStrike" dirty="0">
                <a:solidFill>
                  <a:srgbClr val="000000"/>
                </a:solidFill>
                <a:effectLst/>
              </a:rPr>
              <a:t>.</a:t>
            </a:r>
            <a:endParaRPr lang="es-ES" sz="1600" dirty="0"/>
          </a:p>
        </p:txBody>
      </p:sp>
      <p:pic>
        <p:nvPicPr>
          <p:cNvPr id="36" name="Graphic 35" descr="Clipboard">
            <a:extLst>
              <a:ext uri="{FF2B5EF4-FFF2-40B4-BE49-F238E27FC236}">
                <a16:creationId xmlns:a16="http://schemas.microsoft.com/office/drawing/2014/main" id="{ACFB47E5-BE9E-1DB6-E9B3-0B7DE0C486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07526" y="1181826"/>
            <a:ext cx="330623" cy="330623"/>
          </a:xfrm>
          <a:prstGeom prst="rect">
            <a:avLst/>
          </a:prstGeom>
        </p:spPr>
      </p:pic>
      <p:sp>
        <p:nvSpPr>
          <p:cNvPr id="37" name="Marcador de texto 4">
            <a:extLst>
              <a:ext uri="{FF2B5EF4-FFF2-40B4-BE49-F238E27FC236}">
                <a16:creationId xmlns:a16="http://schemas.microsoft.com/office/drawing/2014/main" id="{4021BE70-68CA-4CD4-E59C-4A32A5BAC18F}"/>
              </a:ext>
            </a:extLst>
          </p:cNvPr>
          <p:cNvSpPr txBox="1">
            <a:spLocks/>
          </p:cNvSpPr>
          <p:nvPr/>
        </p:nvSpPr>
        <p:spPr>
          <a:xfrm>
            <a:off x="5565241" y="2738764"/>
            <a:ext cx="4503502" cy="286326"/>
          </a:xfrm>
          <a:prstGeom prst="rect">
            <a:avLst/>
          </a:prstGeom>
        </p:spPr>
        <p:txBody>
          <a:bodyPr vert="horz" lIns="91440" tIns="45720" rIns="91440" bIns="45720" rtlCol="0">
            <a:normAutofit fontScale="92500" lnSpcReduction="10000"/>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US" sz="1600" b="0" i="0" u="none" strike="noStrike" dirty="0" err="1">
                <a:solidFill>
                  <a:srgbClr val="000000"/>
                </a:solidFill>
                <a:effectLst/>
              </a:rPr>
              <a:t>Phát</a:t>
            </a:r>
            <a:r>
              <a:rPr lang="en-US" sz="1600" b="0" i="0" u="none" strike="noStrike" dirty="0">
                <a:solidFill>
                  <a:srgbClr val="000000"/>
                </a:solidFill>
                <a:effectLst/>
              </a:rPr>
              <a:t> </a:t>
            </a:r>
            <a:r>
              <a:rPr lang="en-US" sz="1600" b="0" i="0" u="none" strike="noStrike" dirty="0" err="1">
                <a:solidFill>
                  <a:srgbClr val="000000"/>
                </a:solidFill>
                <a:effectLst/>
              </a:rPr>
              <a:t>triển</a:t>
            </a:r>
            <a:r>
              <a:rPr lang="en-US" sz="1600" b="0" i="0" u="none" strike="noStrike" dirty="0">
                <a:solidFill>
                  <a:srgbClr val="000000"/>
                </a:solidFill>
                <a:effectLst/>
              </a:rPr>
              <a:t> </a:t>
            </a:r>
            <a:r>
              <a:rPr lang="en-US" sz="1600" b="0" i="0" u="none" strike="noStrike" dirty="0" err="1">
                <a:solidFill>
                  <a:srgbClr val="000000"/>
                </a:solidFill>
                <a:effectLst/>
              </a:rPr>
              <a:t>hợp</a:t>
            </a:r>
            <a:r>
              <a:rPr lang="en-US" sz="1600" b="0" i="0" u="none" strike="noStrike" dirty="0">
                <a:solidFill>
                  <a:srgbClr val="000000"/>
                </a:solidFill>
                <a:effectLst/>
              </a:rPr>
              <a:t> </a:t>
            </a:r>
            <a:r>
              <a:rPr lang="en-US" sz="1600" b="0" i="0" u="none" strike="noStrike" dirty="0" err="1">
                <a:solidFill>
                  <a:srgbClr val="000000"/>
                </a:solidFill>
                <a:effectLst/>
              </a:rPr>
              <a:t>tác</a:t>
            </a:r>
            <a:r>
              <a:rPr lang="en-US" sz="1600" dirty="0">
                <a:solidFill>
                  <a:srgbClr val="000000"/>
                </a:solidFill>
              </a:rPr>
              <a:t>.</a:t>
            </a:r>
            <a:endParaRPr lang="es-ES" sz="1600" dirty="0"/>
          </a:p>
        </p:txBody>
      </p:sp>
      <p:pic>
        <p:nvPicPr>
          <p:cNvPr id="48" name="Graphic 47" descr="Clipboard">
            <a:extLst>
              <a:ext uri="{FF2B5EF4-FFF2-40B4-BE49-F238E27FC236}">
                <a16:creationId xmlns:a16="http://schemas.microsoft.com/office/drawing/2014/main" id="{6EC98D85-7433-5E55-6815-35EAEA7E05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07526" y="2725273"/>
            <a:ext cx="330623" cy="330623"/>
          </a:xfrm>
          <a:prstGeom prst="rect">
            <a:avLst/>
          </a:prstGeom>
        </p:spPr>
      </p:pic>
      <p:sp>
        <p:nvSpPr>
          <p:cNvPr id="49" name="Marcador de texto 4">
            <a:extLst>
              <a:ext uri="{FF2B5EF4-FFF2-40B4-BE49-F238E27FC236}">
                <a16:creationId xmlns:a16="http://schemas.microsoft.com/office/drawing/2014/main" id="{FC434A9C-6723-BE7B-3A33-6BEB209120B5}"/>
              </a:ext>
            </a:extLst>
          </p:cNvPr>
          <p:cNvSpPr txBox="1">
            <a:spLocks/>
          </p:cNvSpPr>
          <p:nvPr/>
        </p:nvSpPr>
        <p:spPr>
          <a:xfrm>
            <a:off x="745831" y="3592967"/>
            <a:ext cx="4503502" cy="286326"/>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US" sz="1600" b="0" i="0" u="none" strike="noStrike" dirty="0" err="1">
                <a:solidFill>
                  <a:srgbClr val="000000"/>
                </a:solidFill>
                <a:effectLst/>
              </a:rPr>
              <a:t>Hợp</a:t>
            </a:r>
            <a:r>
              <a:rPr lang="en-US" sz="1600" b="0" i="0" u="none" strike="noStrike" dirty="0">
                <a:solidFill>
                  <a:srgbClr val="000000"/>
                </a:solidFill>
                <a:effectLst/>
              </a:rPr>
              <a:t> </a:t>
            </a:r>
            <a:r>
              <a:rPr lang="en-US" sz="1600" b="0" i="0" u="none" strike="noStrike" dirty="0" err="1">
                <a:solidFill>
                  <a:srgbClr val="000000"/>
                </a:solidFill>
                <a:effectLst/>
              </a:rPr>
              <a:t>tác</a:t>
            </a:r>
            <a:r>
              <a:rPr lang="en-US" sz="1600" b="0" i="0" u="none" strike="noStrike" dirty="0">
                <a:solidFill>
                  <a:srgbClr val="000000"/>
                </a:solidFill>
                <a:effectLst/>
              </a:rPr>
              <a:t> </a:t>
            </a:r>
            <a:r>
              <a:rPr lang="en-US" sz="1600" b="0" i="0" u="none" strike="noStrike" dirty="0" err="1">
                <a:solidFill>
                  <a:srgbClr val="000000"/>
                </a:solidFill>
                <a:effectLst/>
              </a:rPr>
              <a:t>với</a:t>
            </a:r>
            <a:r>
              <a:rPr lang="en-US" sz="1600" b="0" i="0" u="none" strike="noStrike" dirty="0">
                <a:solidFill>
                  <a:srgbClr val="000000"/>
                </a:solidFill>
                <a:effectLst/>
              </a:rPr>
              <a:t> </a:t>
            </a:r>
            <a:r>
              <a:rPr lang="en-US" sz="1600" b="0" i="0" u="none" strike="noStrike" dirty="0" err="1">
                <a:solidFill>
                  <a:srgbClr val="000000"/>
                </a:solidFill>
                <a:effectLst/>
              </a:rPr>
              <a:t>các</a:t>
            </a:r>
            <a:r>
              <a:rPr lang="en-US" sz="1600" b="0" i="0" u="none" strike="noStrike" dirty="0">
                <a:solidFill>
                  <a:srgbClr val="000000"/>
                </a:solidFill>
                <a:effectLst/>
              </a:rPr>
              <a:t> </a:t>
            </a:r>
            <a:r>
              <a:rPr lang="en-US" sz="1600" b="0" i="0" u="none" strike="noStrike" dirty="0" err="1">
                <a:solidFill>
                  <a:srgbClr val="000000"/>
                </a:solidFill>
                <a:effectLst/>
              </a:rPr>
              <a:t>tổ</a:t>
            </a:r>
            <a:r>
              <a:rPr lang="en-US" sz="1600" b="0" i="0" u="none" strike="noStrike" dirty="0">
                <a:solidFill>
                  <a:srgbClr val="000000"/>
                </a:solidFill>
                <a:effectLst/>
              </a:rPr>
              <a:t> </a:t>
            </a:r>
            <a:r>
              <a:rPr lang="en-US" sz="1600" b="0" i="0" u="none" strike="noStrike" dirty="0" err="1">
                <a:solidFill>
                  <a:srgbClr val="000000"/>
                </a:solidFill>
                <a:effectLst/>
              </a:rPr>
              <a:t>chức</a:t>
            </a:r>
            <a:r>
              <a:rPr lang="en-US" sz="1600" b="0" i="0" u="none" strike="noStrike" dirty="0">
                <a:solidFill>
                  <a:srgbClr val="000000"/>
                </a:solidFill>
                <a:effectLst/>
              </a:rPr>
              <a:t> </a:t>
            </a:r>
            <a:r>
              <a:rPr lang="en-US" sz="1600" b="0" i="0" u="none" strike="noStrike" dirty="0" err="1">
                <a:solidFill>
                  <a:srgbClr val="000000"/>
                </a:solidFill>
                <a:effectLst/>
              </a:rPr>
              <a:t>và</a:t>
            </a:r>
            <a:r>
              <a:rPr lang="en-US" sz="1600" b="0" i="0" u="none" strike="noStrike" dirty="0">
                <a:solidFill>
                  <a:srgbClr val="000000"/>
                </a:solidFill>
                <a:effectLst/>
              </a:rPr>
              <a:t> </a:t>
            </a:r>
            <a:r>
              <a:rPr lang="en-US" sz="1600" b="0" i="0" u="none" strike="noStrike" dirty="0" err="1">
                <a:solidFill>
                  <a:srgbClr val="000000"/>
                </a:solidFill>
                <a:effectLst/>
              </a:rPr>
              <a:t>cá</a:t>
            </a:r>
            <a:r>
              <a:rPr lang="en-US" sz="1600" b="0" i="0" u="none" strike="noStrike" dirty="0">
                <a:solidFill>
                  <a:srgbClr val="000000"/>
                </a:solidFill>
                <a:effectLst/>
              </a:rPr>
              <a:t> </a:t>
            </a:r>
            <a:r>
              <a:rPr lang="en-US" sz="1600" b="0" i="0" u="none" strike="noStrike" dirty="0" err="1">
                <a:solidFill>
                  <a:srgbClr val="000000"/>
                </a:solidFill>
                <a:effectLst/>
              </a:rPr>
              <a:t>nhân</a:t>
            </a:r>
            <a:r>
              <a:rPr lang="en-US" sz="1600" b="0" i="0" u="none" strike="noStrike" dirty="0">
                <a:solidFill>
                  <a:srgbClr val="000000"/>
                </a:solidFill>
                <a:effectLst/>
              </a:rPr>
              <a:t> </a:t>
            </a:r>
            <a:r>
              <a:rPr lang="en-US" sz="1600" b="0" i="0" u="none" strike="noStrike" dirty="0" err="1">
                <a:solidFill>
                  <a:srgbClr val="000000"/>
                </a:solidFill>
                <a:effectLst/>
              </a:rPr>
              <a:t>ngoài</a:t>
            </a:r>
            <a:r>
              <a:rPr lang="en-US" sz="1600" b="0" i="0" u="none" strike="noStrike" dirty="0">
                <a:solidFill>
                  <a:srgbClr val="000000"/>
                </a:solidFill>
                <a:effectLst/>
              </a:rPr>
              <a:t> </a:t>
            </a:r>
            <a:r>
              <a:rPr lang="en-US" sz="1600" b="0" i="0" u="none" strike="noStrike" dirty="0" err="1">
                <a:solidFill>
                  <a:srgbClr val="000000"/>
                </a:solidFill>
                <a:effectLst/>
              </a:rPr>
              <a:t>ngành</a:t>
            </a:r>
            <a:r>
              <a:rPr lang="en-US" sz="1600" b="0" i="0" u="none" strike="noStrike" dirty="0">
                <a:solidFill>
                  <a:srgbClr val="000000"/>
                </a:solidFill>
                <a:effectLst/>
              </a:rPr>
              <a:t> y </a:t>
            </a:r>
            <a:r>
              <a:rPr lang="en-US" sz="1600" b="0" i="0" u="none" strike="noStrike" dirty="0" err="1">
                <a:solidFill>
                  <a:srgbClr val="000000"/>
                </a:solidFill>
                <a:effectLst/>
              </a:rPr>
              <a:t>tế</a:t>
            </a:r>
            <a:r>
              <a:rPr lang="en-US" sz="1600" b="0" i="0" u="none" strike="noStrike" dirty="0">
                <a:solidFill>
                  <a:srgbClr val="000000"/>
                </a:solidFill>
                <a:effectLst/>
              </a:rPr>
              <a:t>, </a:t>
            </a:r>
            <a:r>
              <a:rPr lang="en-US" sz="1600" b="0" i="0" u="none" strike="noStrike" dirty="0" err="1">
                <a:solidFill>
                  <a:srgbClr val="000000"/>
                </a:solidFill>
                <a:effectLst/>
              </a:rPr>
              <a:t>các</a:t>
            </a:r>
            <a:r>
              <a:rPr lang="en-US" sz="1600" b="0" i="0" u="none" strike="noStrike" dirty="0">
                <a:solidFill>
                  <a:srgbClr val="000000"/>
                </a:solidFill>
                <a:effectLst/>
              </a:rPr>
              <a:t> </a:t>
            </a:r>
            <a:r>
              <a:rPr lang="en-US" sz="1600" b="0" i="0" u="none" strike="noStrike" dirty="0" err="1">
                <a:solidFill>
                  <a:srgbClr val="000000"/>
                </a:solidFill>
                <a:effectLst/>
              </a:rPr>
              <a:t>tổ</a:t>
            </a:r>
            <a:r>
              <a:rPr lang="en-US" sz="1600" b="0" i="0" u="none" strike="noStrike" dirty="0">
                <a:solidFill>
                  <a:srgbClr val="000000"/>
                </a:solidFill>
                <a:effectLst/>
              </a:rPr>
              <a:t> </a:t>
            </a:r>
            <a:r>
              <a:rPr lang="en-US" sz="1600" b="0" i="0" u="none" strike="noStrike" dirty="0" err="1">
                <a:solidFill>
                  <a:srgbClr val="000000"/>
                </a:solidFill>
                <a:effectLst/>
              </a:rPr>
              <a:t>chức</a:t>
            </a:r>
            <a:r>
              <a:rPr lang="en-US" sz="1600" b="0" i="0" u="none" strike="noStrike" dirty="0">
                <a:solidFill>
                  <a:srgbClr val="000000"/>
                </a:solidFill>
                <a:effectLst/>
              </a:rPr>
              <a:t> </a:t>
            </a:r>
            <a:r>
              <a:rPr lang="en-US" sz="1600" b="0" i="0" u="none" strike="noStrike" dirty="0" err="1">
                <a:solidFill>
                  <a:srgbClr val="000000"/>
                </a:solidFill>
                <a:effectLst/>
              </a:rPr>
              <a:t>quốc</a:t>
            </a:r>
            <a:r>
              <a:rPr lang="en-US" sz="1600" b="0" i="0" u="none" strike="noStrike" dirty="0">
                <a:solidFill>
                  <a:srgbClr val="000000"/>
                </a:solidFill>
                <a:effectLst/>
              </a:rPr>
              <a:t> </a:t>
            </a:r>
            <a:r>
              <a:rPr lang="en-US" sz="1600" b="0" i="0" u="none" strike="noStrike" dirty="0" err="1">
                <a:solidFill>
                  <a:srgbClr val="000000"/>
                </a:solidFill>
                <a:effectLst/>
              </a:rPr>
              <a:t>tế</a:t>
            </a:r>
            <a:r>
              <a:rPr lang="en-US" sz="1600" b="0" i="0" u="none" strike="noStrike" dirty="0">
                <a:solidFill>
                  <a:srgbClr val="000000"/>
                </a:solidFill>
                <a:effectLst/>
              </a:rPr>
              <a:t>, </a:t>
            </a:r>
            <a:r>
              <a:rPr lang="en-US" sz="1600" b="0" i="0" u="none" strike="noStrike" dirty="0" err="1">
                <a:solidFill>
                  <a:srgbClr val="000000"/>
                </a:solidFill>
                <a:effectLst/>
              </a:rPr>
              <a:t>các</a:t>
            </a:r>
            <a:r>
              <a:rPr lang="en-US" sz="1600" b="0" i="0" u="none" strike="noStrike" dirty="0">
                <a:solidFill>
                  <a:srgbClr val="000000"/>
                </a:solidFill>
                <a:effectLst/>
              </a:rPr>
              <a:t> </a:t>
            </a:r>
            <a:r>
              <a:rPr lang="en-US" sz="1600" b="0" i="0" u="none" strike="noStrike" dirty="0" err="1">
                <a:solidFill>
                  <a:srgbClr val="000000"/>
                </a:solidFill>
                <a:effectLst/>
              </a:rPr>
              <a:t>tổ</a:t>
            </a:r>
            <a:r>
              <a:rPr lang="en-US" sz="1600" b="0" i="0" u="none" strike="noStrike" dirty="0">
                <a:solidFill>
                  <a:srgbClr val="000000"/>
                </a:solidFill>
                <a:effectLst/>
              </a:rPr>
              <a:t> </a:t>
            </a:r>
            <a:r>
              <a:rPr lang="en-US" sz="1600" b="0" i="0" u="none" strike="noStrike" dirty="0" err="1">
                <a:solidFill>
                  <a:srgbClr val="000000"/>
                </a:solidFill>
                <a:effectLst/>
              </a:rPr>
              <a:t>chức</a:t>
            </a:r>
            <a:r>
              <a:rPr lang="en-US" sz="1600" b="0" i="0" u="none" strike="noStrike" dirty="0">
                <a:solidFill>
                  <a:srgbClr val="000000"/>
                </a:solidFill>
                <a:effectLst/>
              </a:rPr>
              <a:t> </a:t>
            </a:r>
            <a:r>
              <a:rPr lang="en-US" sz="1600" b="0" i="0" u="none" strike="noStrike" dirty="0" err="1">
                <a:solidFill>
                  <a:srgbClr val="000000"/>
                </a:solidFill>
                <a:effectLst/>
              </a:rPr>
              <a:t>chính</a:t>
            </a:r>
            <a:r>
              <a:rPr lang="en-US" sz="1600" b="0" i="0" u="none" strike="noStrike" dirty="0">
                <a:solidFill>
                  <a:srgbClr val="000000"/>
                </a:solidFill>
                <a:effectLst/>
              </a:rPr>
              <a:t> </a:t>
            </a:r>
            <a:r>
              <a:rPr lang="en-US" sz="1600" b="0" i="0" u="none" strike="noStrike" dirty="0" err="1">
                <a:solidFill>
                  <a:srgbClr val="000000"/>
                </a:solidFill>
                <a:effectLst/>
              </a:rPr>
              <a:t>phủ</a:t>
            </a:r>
            <a:r>
              <a:rPr lang="en-US" sz="1600" b="0" i="0" u="none" strike="noStrike" dirty="0">
                <a:solidFill>
                  <a:srgbClr val="000000"/>
                </a:solidFill>
                <a:effectLst/>
              </a:rPr>
              <a:t> </a:t>
            </a:r>
            <a:r>
              <a:rPr lang="en-US" sz="1600" b="0" i="0" u="none" strike="noStrike" dirty="0" err="1">
                <a:solidFill>
                  <a:srgbClr val="000000"/>
                </a:solidFill>
                <a:effectLst/>
              </a:rPr>
              <a:t>và</a:t>
            </a:r>
            <a:r>
              <a:rPr lang="en-US" sz="1600" b="0" i="0" u="none" strike="noStrike" dirty="0">
                <a:solidFill>
                  <a:srgbClr val="000000"/>
                </a:solidFill>
                <a:effectLst/>
              </a:rPr>
              <a:t> phi </a:t>
            </a:r>
            <a:r>
              <a:rPr lang="en-US" sz="1600" b="0" i="0" u="none" strike="noStrike" dirty="0" err="1">
                <a:solidFill>
                  <a:srgbClr val="000000"/>
                </a:solidFill>
                <a:effectLst/>
              </a:rPr>
              <a:t>chính</a:t>
            </a:r>
            <a:r>
              <a:rPr lang="en-US" sz="1600" b="0" i="0" u="none" strike="noStrike" dirty="0">
                <a:solidFill>
                  <a:srgbClr val="000000"/>
                </a:solidFill>
                <a:effectLst/>
              </a:rPr>
              <a:t> </a:t>
            </a:r>
            <a:r>
              <a:rPr lang="en-US" sz="1600" b="0" i="0" u="none" strike="noStrike" dirty="0" err="1">
                <a:solidFill>
                  <a:srgbClr val="000000"/>
                </a:solidFill>
                <a:effectLst/>
              </a:rPr>
              <a:t>phủ</a:t>
            </a:r>
            <a:r>
              <a:rPr lang="en-US" sz="1600" b="0" i="0" u="none" strike="noStrike" dirty="0">
                <a:solidFill>
                  <a:srgbClr val="000000"/>
                </a:solidFill>
                <a:effectLst/>
              </a:rPr>
              <a:t>.</a:t>
            </a:r>
            <a:endParaRPr lang="es-ES" sz="1600" dirty="0"/>
          </a:p>
        </p:txBody>
      </p:sp>
      <p:pic>
        <p:nvPicPr>
          <p:cNvPr id="50" name="Graphic 49" descr="Clipboard">
            <a:extLst>
              <a:ext uri="{FF2B5EF4-FFF2-40B4-BE49-F238E27FC236}">
                <a16:creationId xmlns:a16="http://schemas.microsoft.com/office/drawing/2014/main" id="{9CA644C2-BA16-8249-5957-293768A092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116" y="3579476"/>
            <a:ext cx="330623" cy="330623"/>
          </a:xfrm>
          <a:prstGeom prst="rect">
            <a:avLst/>
          </a:prstGeom>
        </p:spPr>
      </p:pic>
    </p:spTree>
    <p:extLst>
      <p:ext uri="{BB962C8B-B14F-4D97-AF65-F5344CB8AC3E}">
        <p14:creationId xmlns:p14="http://schemas.microsoft.com/office/powerpoint/2010/main" val="147330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2" presetClass="entr" presetSubtype="4"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par>
                                <p:cTn id="23" presetID="32" presetClass="emph" presetSubtype="0" fill="hold" grpId="0" nodeType="withEffect">
                                  <p:stCondLst>
                                    <p:cond delay="0"/>
                                  </p:stCondLst>
                                  <p:childTnLst>
                                    <p:animRot by="120000">
                                      <p:cBhvr>
                                        <p:cTn id="24" dur="100" fill="hold">
                                          <p:stCondLst>
                                            <p:cond delay="0"/>
                                          </p:stCondLst>
                                        </p:cTn>
                                        <p:tgtEl>
                                          <p:spTgt spid="22"/>
                                        </p:tgtEl>
                                        <p:attrNameLst>
                                          <p:attrName>r</p:attrName>
                                        </p:attrNameLst>
                                      </p:cBhvr>
                                    </p:animRot>
                                    <p:animRot by="-240000">
                                      <p:cBhvr>
                                        <p:cTn id="25" dur="200" fill="hold">
                                          <p:stCondLst>
                                            <p:cond delay="200"/>
                                          </p:stCondLst>
                                        </p:cTn>
                                        <p:tgtEl>
                                          <p:spTgt spid="22"/>
                                        </p:tgtEl>
                                        <p:attrNameLst>
                                          <p:attrName>r</p:attrName>
                                        </p:attrNameLst>
                                      </p:cBhvr>
                                    </p:animRot>
                                    <p:animRot by="240000">
                                      <p:cBhvr>
                                        <p:cTn id="26" dur="200" fill="hold">
                                          <p:stCondLst>
                                            <p:cond delay="400"/>
                                          </p:stCondLst>
                                        </p:cTn>
                                        <p:tgtEl>
                                          <p:spTgt spid="22"/>
                                        </p:tgtEl>
                                        <p:attrNameLst>
                                          <p:attrName>r</p:attrName>
                                        </p:attrNameLst>
                                      </p:cBhvr>
                                    </p:animRot>
                                    <p:animRot by="-240000">
                                      <p:cBhvr>
                                        <p:cTn id="27" dur="200" fill="hold">
                                          <p:stCondLst>
                                            <p:cond delay="600"/>
                                          </p:stCondLst>
                                        </p:cTn>
                                        <p:tgtEl>
                                          <p:spTgt spid="22"/>
                                        </p:tgtEl>
                                        <p:attrNameLst>
                                          <p:attrName>r</p:attrName>
                                        </p:attrNameLst>
                                      </p:cBhvr>
                                    </p:animRot>
                                    <p:animRot by="120000">
                                      <p:cBhvr>
                                        <p:cTn id="28" dur="200" fill="hold">
                                          <p:stCondLst>
                                            <p:cond delay="800"/>
                                          </p:stCondLst>
                                        </p:cTn>
                                        <p:tgtEl>
                                          <p:spTgt spid="22"/>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10"/>
                                        </p:tgtEl>
                                        <p:attrNameLst>
                                          <p:attrName>r</p:attrName>
                                        </p:attrNameLst>
                                      </p:cBhvr>
                                    </p:animRot>
                                    <p:animRot by="-240000">
                                      <p:cBhvr>
                                        <p:cTn id="31" dur="200" fill="hold">
                                          <p:stCondLst>
                                            <p:cond delay="200"/>
                                          </p:stCondLst>
                                        </p:cTn>
                                        <p:tgtEl>
                                          <p:spTgt spid="10"/>
                                        </p:tgtEl>
                                        <p:attrNameLst>
                                          <p:attrName>r</p:attrName>
                                        </p:attrNameLst>
                                      </p:cBhvr>
                                    </p:animRot>
                                    <p:animRot by="240000">
                                      <p:cBhvr>
                                        <p:cTn id="32" dur="200" fill="hold">
                                          <p:stCondLst>
                                            <p:cond delay="400"/>
                                          </p:stCondLst>
                                        </p:cTn>
                                        <p:tgtEl>
                                          <p:spTgt spid="10"/>
                                        </p:tgtEl>
                                        <p:attrNameLst>
                                          <p:attrName>r</p:attrName>
                                        </p:attrNameLst>
                                      </p:cBhvr>
                                    </p:animRot>
                                    <p:animRot by="-240000">
                                      <p:cBhvr>
                                        <p:cTn id="33" dur="200" fill="hold">
                                          <p:stCondLst>
                                            <p:cond delay="600"/>
                                          </p:stCondLst>
                                        </p:cTn>
                                        <p:tgtEl>
                                          <p:spTgt spid="10"/>
                                        </p:tgtEl>
                                        <p:attrNameLst>
                                          <p:attrName>r</p:attrName>
                                        </p:attrNameLst>
                                      </p:cBhvr>
                                    </p:animRot>
                                    <p:animRot by="120000">
                                      <p:cBhvr>
                                        <p:cTn id="34" dur="200" fill="hold">
                                          <p:stCondLst>
                                            <p:cond delay="800"/>
                                          </p:stCondLst>
                                        </p:cTn>
                                        <p:tgtEl>
                                          <p:spTgt spid="10"/>
                                        </p:tgtEl>
                                        <p:attrNameLst>
                                          <p:attrName>r</p:attrName>
                                        </p:attrNameLst>
                                      </p:cBhvr>
                                    </p:animRot>
                                  </p:childTnLst>
                                </p:cTn>
                              </p:par>
                              <p:par>
                                <p:cTn id="35" presetID="2" presetClass="entr" presetSubtype="4"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8" grpId="0" animBg="1"/>
      <p:bldP spid="29"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35F0E29-6517-42E3-8EB1-B4A2DA9B21FB}"/>
              </a:ext>
            </a:extLst>
          </p:cNvPr>
          <p:cNvSpPr>
            <a:spLocks noGrp="1"/>
          </p:cNvSpPr>
          <p:nvPr>
            <p:ph type="body" idx="1"/>
          </p:nvPr>
        </p:nvSpPr>
        <p:spPr>
          <a:xfrm>
            <a:off x="991643" y="3465386"/>
            <a:ext cx="3571074" cy="475008"/>
          </a:xfrm>
        </p:spPr>
        <p:txBody>
          <a:bodyPr>
            <a:normAutofit/>
          </a:bodyPr>
          <a:lstStyle/>
          <a:p>
            <a:r>
              <a:rPr lang="es-ES" dirty="0" err="1"/>
              <a:t>Bác</a:t>
            </a:r>
            <a:r>
              <a:rPr lang="es-ES" dirty="0"/>
              <a:t> </a:t>
            </a:r>
            <a:r>
              <a:rPr lang="es-ES" dirty="0" err="1"/>
              <a:t>sĩ</a:t>
            </a:r>
            <a:r>
              <a:rPr lang="es-ES" dirty="0"/>
              <a:t>  cho </a:t>
            </a:r>
            <a:r>
              <a:rPr lang="es-ES" dirty="0" err="1"/>
              <a:t>đơn</a:t>
            </a:r>
            <a:r>
              <a:rPr lang="es-ES" dirty="0"/>
              <a:t> </a:t>
            </a:r>
            <a:r>
              <a:rPr lang="es-ES" dirty="0" err="1"/>
              <a:t>thuốc</a:t>
            </a:r>
            <a:r>
              <a:rPr lang="es-ES" dirty="0"/>
              <a:t>, </a:t>
            </a:r>
            <a:r>
              <a:rPr lang="es-ES" dirty="0" err="1"/>
              <a:t>số</a:t>
            </a:r>
            <a:r>
              <a:rPr lang="es-ES" dirty="0"/>
              <a:t> </a:t>
            </a:r>
            <a:r>
              <a:rPr lang="es-ES" dirty="0" err="1"/>
              <a:t>lượng</a:t>
            </a:r>
            <a:r>
              <a:rPr lang="es-ES" dirty="0"/>
              <a:t>, </a:t>
            </a:r>
            <a:r>
              <a:rPr lang="es-ES" dirty="0" err="1"/>
              <a:t>cách</a:t>
            </a:r>
            <a:r>
              <a:rPr lang="es-ES" dirty="0"/>
              <a:t> </a:t>
            </a:r>
            <a:r>
              <a:rPr lang="es-ES" dirty="0" err="1"/>
              <a:t>sử</a:t>
            </a:r>
            <a:r>
              <a:rPr lang="es-ES" dirty="0"/>
              <a:t> </a:t>
            </a:r>
            <a:r>
              <a:rPr lang="es-ES" dirty="0" err="1"/>
              <a:t>dụng</a:t>
            </a:r>
            <a:r>
              <a:rPr lang="es-ES" dirty="0"/>
              <a:t>.</a:t>
            </a:r>
            <a:endParaRPr lang="en-US" dirty="0"/>
          </a:p>
        </p:txBody>
      </p:sp>
      <p:sp>
        <p:nvSpPr>
          <p:cNvPr id="15" name="Text Placeholder 14">
            <a:extLst>
              <a:ext uri="{FF2B5EF4-FFF2-40B4-BE49-F238E27FC236}">
                <a16:creationId xmlns:a16="http://schemas.microsoft.com/office/drawing/2014/main" id="{E8D0B07A-C354-4D61-A3CD-09769E59B276}"/>
              </a:ext>
            </a:extLst>
          </p:cNvPr>
          <p:cNvSpPr>
            <a:spLocks noGrp="1"/>
          </p:cNvSpPr>
          <p:nvPr>
            <p:ph type="body" idx="13"/>
          </p:nvPr>
        </p:nvSpPr>
        <p:spPr>
          <a:xfrm>
            <a:off x="1164114" y="3071497"/>
            <a:ext cx="3253502" cy="395082"/>
          </a:xfrm>
        </p:spPr>
        <p:txBody>
          <a:bodyPr/>
          <a:lstStyle/>
          <a:p>
            <a:r>
              <a:rPr lang="es-ES" dirty="0">
                <a:latin typeface="Segoe UI Black" panose="020B0A02040204020203" pitchFamily="34" charset="0"/>
                <a:ea typeface="Segoe UI Black" panose="020B0A02040204020203" pitchFamily="34" charset="0"/>
              </a:rPr>
              <a:t>NHÀ</a:t>
            </a:r>
            <a:endParaRPr lang="en-US" dirty="0">
              <a:latin typeface="Segoe UI Black" panose="020B0A02040204020203" pitchFamily="34" charset="0"/>
              <a:ea typeface="Segoe UI Black" panose="020B0A02040204020203" pitchFamily="34" charset="0"/>
            </a:endParaRPr>
          </a:p>
        </p:txBody>
      </p:sp>
      <p:sp>
        <p:nvSpPr>
          <p:cNvPr id="12" name="Content Placeholder 11">
            <a:extLst>
              <a:ext uri="{FF2B5EF4-FFF2-40B4-BE49-F238E27FC236}">
                <a16:creationId xmlns:a16="http://schemas.microsoft.com/office/drawing/2014/main" id="{A08488A1-18E7-453B-A8A3-66F36F2118CE}"/>
              </a:ext>
            </a:extLst>
          </p:cNvPr>
          <p:cNvSpPr>
            <a:spLocks noGrp="1"/>
          </p:cNvSpPr>
          <p:nvPr>
            <p:ph type="body" idx="14"/>
          </p:nvPr>
        </p:nvSpPr>
        <p:spPr>
          <a:xfrm>
            <a:off x="4620253" y="3470017"/>
            <a:ext cx="3484401" cy="475008"/>
          </a:xfrm>
        </p:spPr>
        <p:txBody>
          <a:bodyPr>
            <a:noAutofit/>
          </a:bodyPr>
          <a:lstStyle/>
          <a:p>
            <a:r>
              <a:rPr lang="es-ES" sz="1600" dirty="0" err="1"/>
              <a:t>Bác</a:t>
            </a:r>
            <a:r>
              <a:rPr lang="es-ES" sz="1600" dirty="0"/>
              <a:t> </a:t>
            </a:r>
            <a:r>
              <a:rPr lang="es-ES" sz="1600" dirty="0" err="1"/>
              <a:t>sĩ</a:t>
            </a:r>
            <a:r>
              <a:rPr lang="es-ES" sz="1600" dirty="0"/>
              <a:t> cho </a:t>
            </a:r>
            <a:r>
              <a:rPr lang="es-ES" sz="1600" dirty="0" err="1"/>
              <a:t>giấy</a:t>
            </a:r>
            <a:r>
              <a:rPr lang="es-ES" sz="1600" dirty="0"/>
              <a:t> </a:t>
            </a:r>
            <a:r>
              <a:rPr lang="es-ES" sz="1600" dirty="0" err="1"/>
              <a:t>nhập</a:t>
            </a:r>
            <a:r>
              <a:rPr lang="es-ES" sz="1600" dirty="0"/>
              <a:t> </a:t>
            </a:r>
            <a:r>
              <a:rPr lang="es-ES" sz="1600" dirty="0" err="1"/>
              <a:t>viện</a:t>
            </a:r>
            <a:r>
              <a:rPr lang="es-ES" sz="1600" dirty="0"/>
              <a:t> </a:t>
            </a:r>
            <a:r>
              <a:rPr lang="es-ES" sz="1600" dirty="0" err="1"/>
              <a:t>ghi</a:t>
            </a:r>
            <a:r>
              <a:rPr lang="es-ES" sz="1600" dirty="0"/>
              <a:t> </a:t>
            </a:r>
            <a:r>
              <a:rPr lang="es-ES" sz="1600" dirty="0" err="1"/>
              <a:t>đầy</a:t>
            </a:r>
            <a:r>
              <a:rPr lang="es-ES" sz="1600" dirty="0"/>
              <a:t> </a:t>
            </a:r>
            <a:r>
              <a:rPr lang="es-ES" sz="1600" dirty="0" err="1"/>
              <a:t>đủ</a:t>
            </a:r>
            <a:r>
              <a:rPr lang="es-ES" sz="1600" dirty="0"/>
              <a:t> </a:t>
            </a:r>
            <a:r>
              <a:rPr lang="es-ES" sz="1600" dirty="0" err="1"/>
              <a:t>thông</a:t>
            </a:r>
            <a:r>
              <a:rPr lang="es-ES" sz="1600" dirty="0"/>
              <a:t> </a:t>
            </a:r>
            <a:r>
              <a:rPr lang="es-ES" sz="1600" dirty="0" err="1"/>
              <a:t>tin</a:t>
            </a:r>
            <a:r>
              <a:rPr lang="es-ES" sz="1600" dirty="0"/>
              <a:t> </a:t>
            </a:r>
            <a:r>
              <a:rPr lang="es-ES" sz="1600" dirty="0" err="1"/>
              <a:t>về</a:t>
            </a:r>
            <a:r>
              <a:rPr lang="es-ES" sz="1600" dirty="0"/>
              <a:t> </a:t>
            </a:r>
            <a:r>
              <a:rPr lang="es-ES" sz="1600" dirty="0" err="1"/>
              <a:t>bệnh</a:t>
            </a:r>
            <a:r>
              <a:rPr lang="es-ES" sz="1600" dirty="0"/>
              <a:t> </a:t>
            </a:r>
            <a:r>
              <a:rPr lang="es-ES" sz="1600" dirty="0" err="1"/>
              <a:t>nhân</a:t>
            </a:r>
            <a:r>
              <a:rPr lang="es-ES" sz="1600" dirty="0"/>
              <a:t> </a:t>
            </a:r>
            <a:r>
              <a:rPr lang="es-ES" sz="1600" dirty="0" err="1"/>
              <a:t>và</a:t>
            </a:r>
            <a:r>
              <a:rPr lang="es-ES" sz="1600" dirty="0"/>
              <a:t> </a:t>
            </a:r>
            <a:r>
              <a:rPr lang="es-ES" sz="1600" dirty="0" err="1"/>
              <a:t>căn</a:t>
            </a:r>
            <a:r>
              <a:rPr lang="es-ES" sz="1600" dirty="0"/>
              <a:t> </a:t>
            </a:r>
            <a:r>
              <a:rPr lang="es-ES" sz="1600" dirty="0" err="1"/>
              <a:t>bệnh</a:t>
            </a:r>
            <a:r>
              <a:rPr lang="es-ES" sz="1600" dirty="0"/>
              <a:t>, </a:t>
            </a:r>
            <a:r>
              <a:rPr lang="es-ES" sz="1600" dirty="0" err="1"/>
              <a:t>đưa</a:t>
            </a:r>
            <a:r>
              <a:rPr lang="es-ES" sz="1600" dirty="0"/>
              <a:t> </a:t>
            </a:r>
            <a:r>
              <a:rPr lang="es-ES" sz="1600" dirty="0" err="1"/>
              <a:t>bệnh</a:t>
            </a:r>
            <a:r>
              <a:rPr lang="es-ES" sz="1600" dirty="0"/>
              <a:t> </a:t>
            </a:r>
            <a:r>
              <a:rPr lang="es-ES" sz="1600" dirty="0" err="1"/>
              <a:t>nhân</a:t>
            </a:r>
            <a:r>
              <a:rPr lang="es-ES" sz="1600" dirty="0"/>
              <a:t> </a:t>
            </a:r>
            <a:r>
              <a:rPr lang="es-ES" sz="1600" dirty="0" err="1"/>
              <a:t>đến</a:t>
            </a:r>
            <a:r>
              <a:rPr lang="es-ES" sz="1600" dirty="0"/>
              <a:t> </a:t>
            </a:r>
            <a:r>
              <a:rPr lang="es-ES" sz="1600" dirty="0" err="1"/>
              <a:t>khoa</a:t>
            </a:r>
            <a:r>
              <a:rPr lang="es-ES" sz="1600" dirty="0"/>
              <a:t> </a:t>
            </a:r>
            <a:r>
              <a:rPr lang="es-ES" sz="1600" dirty="0" err="1"/>
              <a:t>điều</a:t>
            </a:r>
            <a:r>
              <a:rPr lang="es-ES" sz="1600" dirty="0"/>
              <a:t> </a:t>
            </a:r>
            <a:r>
              <a:rPr lang="es-ES" sz="1600" dirty="0" err="1"/>
              <a:t>trị</a:t>
            </a:r>
            <a:r>
              <a:rPr lang="es-ES" sz="1600" dirty="0"/>
              <a:t>.</a:t>
            </a:r>
            <a:endParaRPr lang="en-US" sz="1600" dirty="0"/>
          </a:p>
        </p:txBody>
      </p:sp>
      <p:sp>
        <p:nvSpPr>
          <p:cNvPr id="13" name="Content Placeholder 12">
            <a:extLst>
              <a:ext uri="{FF2B5EF4-FFF2-40B4-BE49-F238E27FC236}">
                <a16:creationId xmlns:a16="http://schemas.microsoft.com/office/drawing/2014/main" id="{17BBEF93-D50B-4E13-A351-80C17A44F04C}"/>
              </a:ext>
            </a:extLst>
          </p:cNvPr>
          <p:cNvSpPr>
            <a:spLocks noGrp="1"/>
          </p:cNvSpPr>
          <p:nvPr>
            <p:ph type="body" idx="15"/>
          </p:nvPr>
        </p:nvSpPr>
        <p:spPr>
          <a:xfrm>
            <a:off x="4667956" y="3066191"/>
            <a:ext cx="3253502" cy="395082"/>
          </a:xfrm>
        </p:spPr>
        <p:txBody>
          <a:bodyPr/>
          <a:lstStyle/>
          <a:p>
            <a:r>
              <a:rPr lang="es-ES" dirty="0">
                <a:latin typeface="Segoe UI Black" panose="020B0A02040204020203" pitchFamily="34" charset="0"/>
                <a:ea typeface="Segoe UI Black" panose="020B0A02040204020203" pitchFamily="34" charset="0"/>
              </a:rPr>
              <a:t>BỆNH VIỆN</a:t>
            </a:r>
            <a:endParaRPr lang="en-US" dirty="0">
              <a:latin typeface="Segoe UI Black" panose="020B0A02040204020203" pitchFamily="34" charset="0"/>
              <a:ea typeface="Segoe UI Black" panose="020B0A02040204020203" pitchFamily="34" charset="0"/>
            </a:endParaRPr>
          </a:p>
        </p:txBody>
      </p:sp>
      <p:sp>
        <p:nvSpPr>
          <p:cNvPr id="26" name="Freeform 298">
            <a:extLst>
              <a:ext uri="{FF2B5EF4-FFF2-40B4-BE49-F238E27FC236}">
                <a16:creationId xmlns:a16="http://schemas.microsoft.com/office/drawing/2014/main" id="{C14D992A-845F-E6D5-E1B5-830B5E182BB3}"/>
              </a:ext>
            </a:extLst>
          </p:cNvPr>
          <p:cNvSpPr>
            <a:spLocks/>
          </p:cNvSpPr>
          <p:nvPr/>
        </p:nvSpPr>
        <p:spPr bwMode="auto">
          <a:xfrm>
            <a:off x="4539563" y="129694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302">
            <a:extLst>
              <a:ext uri="{FF2B5EF4-FFF2-40B4-BE49-F238E27FC236}">
                <a16:creationId xmlns:a16="http://schemas.microsoft.com/office/drawing/2014/main" id="{19EA2DB7-B75E-F741-2958-F3A19F7A6B99}"/>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4" name="Freeform 235">
            <a:extLst>
              <a:ext uri="{FF2B5EF4-FFF2-40B4-BE49-F238E27FC236}">
                <a16:creationId xmlns:a16="http://schemas.microsoft.com/office/drawing/2014/main" id="{7280F793-8FB8-01C1-F01F-458DB64FEFF3}"/>
              </a:ext>
            </a:extLst>
          </p:cNvPr>
          <p:cNvSpPr>
            <a:spLocks/>
          </p:cNvSpPr>
          <p:nvPr/>
        </p:nvSpPr>
        <p:spPr bwMode="auto">
          <a:xfrm>
            <a:off x="4184283"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5" name="Freeform 157">
            <a:extLst>
              <a:ext uri="{FF2B5EF4-FFF2-40B4-BE49-F238E27FC236}">
                <a16:creationId xmlns:a16="http://schemas.microsoft.com/office/drawing/2014/main" id="{7B3E1D3A-E6CB-E862-1EEB-FDA04CB995FE}"/>
              </a:ext>
            </a:extLst>
          </p:cNvPr>
          <p:cNvSpPr>
            <a:spLocks noEditPoints="1"/>
          </p:cNvSpPr>
          <p:nvPr/>
        </p:nvSpPr>
        <p:spPr bwMode="auto">
          <a:xfrm>
            <a:off x="7847717" y="4164905"/>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6" name="Freeform 159">
            <a:extLst>
              <a:ext uri="{FF2B5EF4-FFF2-40B4-BE49-F238E27FC236}">
                <a16:creationId xmlns:a16="http://schemas.microsoft.com/office/drawing/2014/main" id="{03282D56-BE1D-AB7C-2485-CB42FF01850B}"/>
              </a:ext>
            </a:extLst>
          </p:cNvPr>
          <p:cNvSpPr>
            <a:spLocks noEditPoints="1"/>
          </p:cNvSpPr>
          <p:nvPr/>
        </p:nvSpPr>
        <p:spPr bwMode="auto">
          <a:xfrm>
            <a:off x="588376" y="2487896"/>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69" name="Grupo 68">
            <a:extLst>
              <a:ext uri="{FF2B5EF4-FFF2-40B4-BE49-F238E27FC236}">
                <a16:creationId xmlns:a16="http://schemas.microsoft.com/office/drawing/2014/main" id="{7EEDE43C-13CA-14E6-DF3F-C32C78A1C68A}"/>
              </a:ext>
            </a:extLst>
          </p:cNvPr>
          <p:cNvGrpSpPr/>
          <p:nvPr/>
        </p:nvGrpSpPr>
        <p:grpSpPr>
          <a:xfrm>
            <a:off x="134508" y="4071943"/>
            <a:ext cx="773659" cy="963355"/>
            <a:chOff x="6696077" y="2921001"/>
            <a:chExt cx="330200" cy="411163"/>
          </a:xfrm>
        </p:grpSpPr>
        <p:sp>
          <p:nvSpPr>
            <p:cNvPr id="70" name="Freeform 245">
              <a:extLst>
                <a:ext uri="{FF2B5EF4-FFF2-40B4-BE49-F238E27FC236}">
                  <a16:creationId xmlns:a16="http://schemas.microsoft.com/office/drawing/2014/main" id="{E5059C9F-EA1C-42D4-157B-69330DBBA4B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1" name="Grupo 70">
              <a:extLst>
                <a:ext uri="{FF2B5EF4-FFF2-40B4-BE49-F238E27FC236}">
                  <a16:creationId xmlns:a16="http://schemas.microsoft.com/office/drawing/2014/main" id="{4653916C-8BAE-0C08-25C0-08BDD45DB52A}"/>
                </a:ext>
              </a:extLst>
            </p:cNvPr>
            <p:cNvGrpSpPr/>
            <p:nvPr/>
          </p:nvGrpSpPr>
          <p:grpSpPr>
            <a:xfrm>
              <a:off x="6699249" y="2924175"/>
              <a:ext cx="323854" cy="407989"/>
              <a:chOff x="6699249" y="2924175"/>
              <a:chExt cx="323854" cy="407989"/>
            </a:xfrm>
          </p:grpSpPr>
          <p:grpSp>
            <p:nvGrpSpPr>
              <p:cNvPr id="72" name="Grupo 71">
                <a:extLst>
                  <a:ext uri="{FF2B5EF4-FFF2-40B4-BE49-F238E27FC236}">
                    <a16:creationId xmlns:a16="http://schemas.microsoft.com/office/drawing/2014/main" id="{86C5D206-B160-EDF4-573C-5E217E8590C2}"/>
                  </a:ext>
                </a:extLst>
              </p:cNvPr>
              <p:cNvGrpSpPr/>
              <p:nvPr/>
            </p:nvGrpSpPr>
            <p:grpSpPr>
              <a:xfrm>
                <a:off x="6699249" y="2924175"/>
                <a:ext cx="323854" cy="407989"/>
                <a:chOff x="6699249" y="2924175"/>
                <a:chExt cx="323854" cy="407989"/>
              </a:xfrm>
            </p:grpSpPr>
            <p:sp>
              <p:nvSpPr>
                <p:cNvPr id="75" name="Freeform 244">
                  <a:extLst>
                    <a:ext uri="{FF2B5EF4-FFF2-40B4-BE49-F238E27FC236}">
                      <a16:creationId xmlns:a16="http://schemas.microsoft.com/office/drawing/2014/main" id="{AE078FDC-B253-49E8-EAEB-B6813EE7F9B6}"/>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76" name="Freeform 246">
                  <a:extLst>
                    <a:ext uri="{FF2B5EF4-FFF2-40B4-BE49-F238E27FC236}">
                      <a16:creationId xmlns:a16="http://schemas.microsoft.com/office/drawing/2014/main" id="{E7A69541-4D58-F079-1532-44A003936293}"/>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77" name="Freeform 248">
                  <a:extLst>
                    <a:ext uri="{FF2B5EF4-FFF2-40B4-BE49-F238E27FC236}">
                      <a16:creationId xmlns:a16="http://schemas.microsoft.com/office/drawing/2014/main" id="{65A1019E-A080-9C93-177C-7EE2E753FD5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73" name="Freeform 249">
                <a:extLst>
                  <a:ext uri="{FF2B5EF4-FFF2-40B4-BE49-F238E27FC236}">
                    <a16:creationId xmlns:a16="http://schemas.microsoft.com/office/drawing/2014/main" id="{EFB3CAAA-77DF-C11E-6076-472BB7E43A3F}"/>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74" name="Freeform 250">
                <a:extLst>
                  <a:ext uri="{FF2B5EF4-FFF2-40B4-BE49-F238E27FC236}">
                    <a16:creationId xmlns:a16="http://schemas.microsoft.com/office/drawing/2014/main" id="{A1FBE202-A5EC-455F-05E6-2BAA81F165D0}"/>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82" name="Elipse 81">
            <a:extLst>
              <a:ext uri="{FF2B5EF4-FFF2-40B4-BE49-F238E27FC236}">
                <a16:creationId xmlns:a16="http://schemas.microsoft.com/office/drawing/2014/main" id="{E1A71698-21D5-BD7A-3498-3A3CAEE75D8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3" name="Elipse 82">
            <a:extLst>
              <a:ext uri="{FF2B5EF4-FFF2-40B4-BE49-F238E27FC236}">
                <a16:creationId xmlns:a16="http://schemas.microsoft.com/office/drawing/2014/main" id="{1AE3339D-8413-23ED-5736-425BB10D682E}"/>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84" name="Elipse 83">
            <a:extLst>
              <a:ext uri="{FF2B5EF4-FFF2-40B4-BE49-F238E27FC236}">
                <a16:creationId xmlns:a16="http://schemas.microsoft.com/office/drawing/2014/main" id="{2E6064CB-2A73-EB89-54DF-3B69A45F7B7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TextBox 1">
            <a:extLst>
              <a:ext uri="{FF2B5EF4-FFF2-40B4-BE49-F238E27FC236}">
                <a16:creationId xmlns:a16="http://schemas.microsoft.com/office/drawing/2014/main" id="{122A5A4E-8D6A-4F4D-546D-3272CA511004}"/>
              </a:ext>
            </a:extLst>
          </p:cNvPr>
          <p:cNvSpPr txBox="1"/>
          <p:nvPr/>
        </p:nvSpPr>
        <p:spPr>
          <a:xfrm>
            <a:off x="500112" y="834944"/>
            <a:ext cx="2411238" cy="369332"/>
          </a:xfrm>
          <a:prstGeom prst="rect">
            <a:avLst/>
          </a:prstGeom>
          <a:noFill/>
        </p:spPr>
        <p:txBody>
          <a:bodyPr wrap="none" rtlCol="0">
            <a:spAutoFit/>
          </a:bodyPr>
          <a:lstStyle/>
          <a:p>
            <a:r>
              <a:rPr lang="en-US" dirty="0"/>
              <a:t>1.2 </a:t>
            </a:r>
            <a:r>
              <a:rPr lang="en-US" dirty="0" err="1"/>
              <a:t>Quy</a:t>
            </a:r>
            <a:r>
              <a:rPr lang="en-US" dirty="0"/>
              <a:t> </a:t>
            </a:r>
            <a:r>
              <a:rPr lang="en-US" dirty="0" err="1"/>
              <a:t>trình</a:t>
            </a:r>
            <a:r>
              <a:rPr lang="en-US" dirty="0"/>
              <a:t> </a:t>
            </a:r>
            <a:r>
              <a:rPr lang="en-US" dirty="0" err="1"/>
              <a:t>nghiệp</a:t>
            </a:r>
            <a:r>
              <a:rPr lang="en-US" dirty="0"/>
              <a:t> </a:t>
            </a:r>
            <a:r>
              <a:rPr lang="en-US" dirty="0" err="1"/>
              <a:t>vụ</a:t>
            </a:r>
            <a:endParaRPr lang="en-US" dirty="0"/>
          </a:p>
        </p:txBody>
      </p:sp>
      <p:sp>
        <p:nvSpPr>
          <p:cNvPr id="4" name="Rectangle: Rounded Corners 3">
            <a:extLst>
              <a:ext uri="{FF2B5EF4-FFF2-40B4-BE49-F238E27FC236}">
                <a16:creationId xmlns:a16="http://schemas.microsoft.com/office/drawing/2014/main" id="{729F959C-323E-D084-E3E7-FDF9B66A2C28}"/>
              </a:ext>
            </a:extLst>
          </p:cNvPr>
          <p:cNvSpPr/>
          <p:nvPr/>
        </p:nvSpPr>
        <p:spPr>
          <a:xfrm>
            <a:off x="1045732" y="1424878"/>
            <a:ext cx="1422525" cy="591604"/>
          </a:xfrm>
          <a:prstGeom prst="roundRect">
            <a:avLst/>
          </a:prstGeom>
          <a:effectLst>
            <a:outerShdw blurRad="12700" dist="76200" dir="2700000" algn="ctr" rotWithShape="0">
              <a:srgbClr val="000000"/>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Bệnh</a:t>
            </a:r>
            <a:r>
              <a:rPr lang="en-US" dirty="0"/>
              <a:t> </a:t>
            </a:r>
            <a:r>
              <a:rPr lang="en-US" dirty="0" err="1"/>
              <a:t>nhân</a:t>
            </a:r>
            <a:endParaRPr lang="en-US" dirty="0"/>
          </a:p>
        </p:txBody>
      </p:sp>
      <p:sp>
        <p:nvSpPr>
          <p:cNvPr id="23" name="Rectangle: Rounded Corners 22">
            <a:extLst>
              <a:ext uri="{FF2B5EF4-FFF2-40B4-BE49-F238E27FC236}">
                <a16:creationId xmlns:a16="http://schemas.microsoft.com/office/drawing/2014/main" id="{A8795864-5BC1-E8BF-DDE7-B7455B9EE296}"/>
              </a:ext>
            </a:extLst>
          </p:cNvPr>
          <p:cNvSpPr/>
          <p:nvPr/>
        </p:nvSpPr>
        <p:spPr>
          <a:xfrm>
            <a:off x="3202716" y="1432974"/>
            <a:ext cx="1734043" cy="591604"/>
          </a:xfrm>
          <a:prstGeom prst="roundRect">
            <a:avLst/>
          </a:prstGeom>
          <a:effectLst>
            <a:outerShdw blurRad="12700" dist="76200" dir="2700000" algn="ctr" rotWithShape="0">
              <a:srgbClr val="000000"/>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Phòng</a:t>
            </a:r>
            <a:r>
              <a:rPr lang="en-US" dirty="0"/>
              <a:t> </a:t>
            </a:r>
            <a:r>
              <a:rPr lang="en-US" dirty="0" err="1"/>
              <a:t>khám</a:t>
            </a:r>
            <a:r>
              <a:rPr lang="en-US" dirty="0"/>
              <a:t> </a:t>
            </a:r>
            <a:r>
              <a:rPr lang="en-US" dirty="0" err="1"/>
              <a:t>số</a:t>
            </a:r>
            <a:endParaRPr lang="en-US" dirty="0"/>
          </a:p>
        </p:txBody>
      </p:sp>
      <p:sp>
        <p:nvSpPr>
          <p:cNvPr id="24" name="Rectangle: Rounded Corners 23">
            <a:extLst>
              <a:ext uri="{FF2B5EF4-FFF2-40B4-BE49-F238E27FC236}">
                <a16:creationId xmlns:a16="http://schemas.microsoft.com/office/drawing/2014/main" id="{EA8D8F19-1523-8C0A-37D1-60E584FCA200}"/>
              </a:ext>
            </a:extLst>
          </p:cNvPr>
          <p:cNvSpPr/>
          <p:nvPr/>
        </p:nvSpPr>
        <p:spPr>
          <a:xfrm>
            <a:off x="5618268" y="1812087"/>
            <a:ext cx="2406664" cy="591604"/>
          </a:xfrm>
          <a:prstGeom prst="roundRect">
            <a:avLst/>
          </a:prstGeom>
          <a:effectLst>
            <a:outerShdw blurRad="12700" dist="76200" dir="2700000" algn="ctr" rotWithShape="0">
              <a:srgbClr val="000000"/>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Chỉ</a:t>
            </a:r>
            <a:r>
              <a:rPr lang="en-US" dirty="0"/>
              <a:t> </a:t>
            </a:r>
            <a:r>
              <a:rPr lang="en-US" dirty="0" err="1"/>
              <a:t>định</a:t>
            </a:r>
            <a:r>
              <a:rPr lang="en-US" dirty="0"/>
              <a:t> </a:t>
            </a:r>
            <a:r>
              <a:rPr lang="en-US" dirty="0" err="1"/>
              <a:t>phòng</a:t>
            </a:r>
            <a:r>
              <a:rPr lang="en-US" dirty="0"/>
              <a:t> </a:t>
            </a:r>
            <a:r>
              <a:rPr lang="en-US" dirty="0" err="1"/>
              <a:t>khám</a:t>
            </a:r>
            <a:endParaRPr lang="en-US" dirty="0"/>
          </a:p>
        </p:txBody>
      </p:sp>
      <p:sp>
        <p:nvSpPr>
          <p:cNvPr id="25" name="Rectangle: Rounded Corners 24">
            <a:extLst>
              <a:ext uri="{FF2B5EF4-FFF2-40B4-BE49-F238E27FC236}">
                <a16:creationId xmlns:a16="http://schemas.microsoft.com/office/drawing/2014/main" id="{1F805AA1-2764-8444-360B-57DC71670532}"/>
              </a:ext>
            </a:extLst>
          </p:cNvPr>
          <p:cNvSpPr/>
          <p:nvPr/>
        </p:nvSpPr>
        <p:spPr>
          <a:xfrm>
            <a:off x="5579042" y="1035546"/>
            <a:ext cx="1566825" cy="591604"/>
          </a:xfrm>
          <a:prstGeom prst="roundRect">
            <a:avLst/>
          </a:prstGeom>
          <a:effectLst>
            <a:outerShdw blurRad="12700" dist="76200" dir="2700000" algn="ctr" rotWithShape="0">
              <a:srgbClr val="000000"/>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Đăng</a:t>
            </a:r>
            <a:r>
              <a:rPr lang="en-US" dirty="0"/>
              <a:t> </a:t>
            </a:r>
            <a:r>
              <a:rPr lang="en-US" dirty="0" err="1"/>
              <a:t>kí</a:t>
            </a:r>
            <a:r>
              <a:rPr lang="en-US" dirty="0"/>
              <a:t> </a:t>
            </a:r>
            <a:r>
              <a:rPr lang="en-US" dirty="0" err="1"/>
              <a:t>khám</a:t>
            </a:r>
            <a:endParaRPr lang="en-US" dirty="0"/>
          </a:p>
        </p:txBody>
      </p:sp>
      <p:sp>
        <p:nvSpPr>
          <p:cNvPr id="36" name="Arrow: Right 35">
            <a:extLst>
              <a:ext uri="{FF2B5EF4-FFF2-40B4-BE49-F238E27FC236}">
                <a16:creationId xmlns:a16="http://schemas.microsoft.com/office/drawing/2014/main" id="{CDB907D5-B222-CF5F-9036-14BEC25E5A02}"/>
              </a:ext>
            </a:extLst>
          </p:cNvPr>
          <p:cNvSpPr/>
          <p:nvPr/>
        </p:nvSpPr>
        <p:spPr>
          <a:xfrm>
            <a:off x="2560433" y="1677428"/>
            <a:ext cx="541754" cy="1346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B63E925-D2A9-7FA8-ED9F-43939F4B35D2}"/>
              </a:ext>
            </a:extLst>
          </p:cNvPr>
          <p:cNvSpPr/>
          <p:nvPr/>
        </p:nvSpPr>
        <p:spPr>
          <a:xfrm rot="1498153">
            <a:off x="5000594" y="1889919"/>
            <a:ext cx="541754" cy="1346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075B8321-FB20-5DD4-5244-8AED45BC3BEE}"/>
              </a:ext>
            </a:extLst>
          </p:cNvPr>
          <p:cNvSpPr/>
          <p:nvPr/>
        </p:nvSpPr>
        <p:spPr>
          <a:xfrm rot="20330463">
            <a:off x="5006636" y="1500910"/>
            <a:ext cx="541754" cy="1346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0" name="Graphic 39" descr="House">
            <a:extLst>
              <a:ext uri="{FF2B5EF4-FFF2-40B4-BE49-F238E27FC236}">
                <a16:creationId xmlns:a16="http://schemas.microsoft.com/office/drawing/2014/main" id="{0B7460B5-CBC9-9A50-F071-B62EB45275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8205" y="2411503"/>
            <a:ext cx="613403" cy="613403"/>
          </a:xfrm>
          <a:prstGeom prst="rect">
            <a:avLst/>
          </a:prstGeom>
        </p:spPr>
      </p:pic>
      <p:pic>
        <p:nvPicPr>
          <p:cNvPr id="42" name="Graphic 41" descr="Hospital">
            <a:extLst>
              <a:ext uri="{FF2B5EF4-FFF2-40B4-BE49-F238E27FC236}">
                <a16:creationId xmlns:a16="http://schemas.microsoft.com/office/drawing/2014/main" id="{5E010047-E4CB-CAD3-701E-6835BE18D1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49274" y="2405321"/>
            <a:ext cx="626358" cy="626358"/>
          </a:xfrm>
          <a:prstGeom prst="rect">
            <a:avLst/>
          </a:prstGeom>
        </p:spPr>
      </p:pic>
    </p:spTree>
    <p:extLst>
      <p:ext uri="{BB962C8B-B14F-4D97-AF65-F5344CB8AC3E}">
        <p14:creationId xmlns:p14="http://schemas.microsoft.com/office/powerpoint/2010/main" val="23468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4"/>
                                        </p:tgtEl>
                                        <p:attrNameLst>
                                          <p:attrName>r</p:attrName>
                                        </p:attrNameLst>
                                      </p:cBhvr>
                                    </p:animRot>
                                    <p:animRot by="-240000">
                                      <p:cBhvr>
                                        <p:cTn id="7" dur="200" fill="hold">
                                          <p:stCondLst>
                                            <p:cond delay="200"/>
                                          </p:stCondLst>
                                        </p:cTn>
                                        <p:tgtEl>
                                          <p:spTgt spid="44"/>
                                        </p:tgtEl>
                                        <p:attrNameLst>
                                          <p:attrName>r</p:attrName>
                                        </p:attrNameLst>
                                      </p:cBhvr>
                                    </p:animRot>
                                    <p:animRot by="240000">
                                      <p:cBhvr>
                                        <p:cTn id="8" dur="200" fill="hold">
                                          <p:stCondLst>
                                            <p:cond delay="400"/>
                                          </p:stCondLst>
                                        </p:cTn>
                                        <p:tgtEl>
                                          <p:spTgt spid="44"/>
                                        </p:tgtEl>
                                        <p:attrNameLst>
                                          <p:attrName>r</p:attrName>
                                        </p:attrNameLst>
                                      </p:cBhvr>
                                    </p:animRot>
                                    <p:animRot by="-240000">
                                      <p:cBhvr>
                                        <p:cTn id="9" dur="200" fill="hold">
                                          <p:stCondLst>
                                            <p:cond delay="600"/>
                                          </p:stCondLst>
                                        </p:cTn>
                                        <p:tgtEl>
                                          <p:spTgt spid="44"/>
                                        </p:tgtEl>
                                        <p:attrNameLst>
                                          <p:attrName>r</p:attrName>
                                        </p:attrNameLst>
                                      </p:cBhvr>
                                    </p:animRot>
                                    <p:animRot by="120000">
                                      <p:cBhvr>
                                        <p:cTn id="10" dur="200" fill="hold">
                                          <p:stCondLst>
                                            <p:cond delay="800"/>
                                          </p:stCondLst>
                                        </p:cTn>
                                        <p:tgtEl>
                                          <p:spTgt spid="44"/>
                                        </p:tgtEl>
                                        <p:attrNameLst>
                                          <p:attrName>r</p:attrName>
                                        </p:attrNameLst>
                                      </p:cBhvr>
                                    </p:animRot>
                                  </p:childTnLst>
                                </p:cTn>
                              </p:par>
                              <p:par>
                                <p:cTn id="11" presetID="2" presetClass="entr" presetSubtype="4"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par>
                                <p:cTn id="23" presetID="32" presetClass="emph" presetSubtype="0" fill="hold" nodeType="withEffect">
                                  <p:stCondLst>
                                    <p:cond delay="0"/>
                                  </p:stCondLst>
                                  <p:childTnLst>
                                    <p:animRot by="120000">
                                      <p:cBhvr>
                                        <p:cTn id="24" dur="100" fill="hold">
                                          <p:stCondLst>
                                            <p:cond delay="0"/>
                                          </p:stCondLst>
                                        </p:cTn>
                                        <p:tgtEl>
                                          <p:spTgt spid="69"/>
                                        </p:tgtEl>
                                        <p:attrNameLst>
                                          <p:attrName>r</p:attrName>
                                        </p:attrNameLst>
                                      </p:cBhvr>
                                    </p:animRot>
                                    <p:animRot by="-240000">
                                      <p:cBhvr>
                                        <p:cTn id="25" dur="200" fill="hold">
                                          <p:stCondLst>
                                            <p:cond delay="200"/>
                                          </p:stCondLst>
                                        </p:cTn>
                                        <p:tgtEl>
                                          <p:spTgt spid="69"/>
                                        </p:tgtEl>
                                        <p:attrNameLst>
                                          <p:attrName>r</p:attrName>
                                        </p:attrNameLst>
                                      </p:cBhvr>
                                    </p:animRot>
                                    <p:animRot by="240000">
                                      <p:cBhvr>
                                        <p:cTn id="26" dur="200" fill="hold">
                                          <p:stCondLst>
                                            <p:cond delay="400"/>
                                          </p:stCondLst>
                                        </p:cTn>
                                        <p:tgtEl>
                                          <p:spTgt spid="69"/>
                                        </p:tgtEl>
                                        <p:attrNameLst>
                                          <p:attrName>r</p:attrName>
                                        </p:attrNameLst>
                                      </p:cBhvr>
                                    </p:animRot>
                                    <p:animRot by="-240000">
                                      <p:cBhvr>
                                        <p:cTn id="27" dur="200" fill="hold">
                                          <p:stCondLst>
                                            <p:cond delay="600"/>
                                          </p:stCondLst>
                                        </p:cTn>
                                        <p:tgtEl>
                                          <p:spTgt spid="69"/>
                                        </p:tgtEl>
                                        <p:attrNameLst>
                                          <p:attrName>r</p:attrName>
                                        </p:attrNameLst>
                                      </p:cBhvr>
                                    </p:animRot>
                                    <p:animRot by="120000">
                                      <p:cBhvr>
                                        <p:cTn id="28" dur="200" fill="hold">
                                          <p:stCondLst>
                                            <p:cond delay="800"/>
                                          </p:stCondLst>
                                        </p:cTn>
                                        <p:tgtEl>
                                          <p:spTgt spid="6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4" grpId="0" animBg="1"/>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8D3DA52E-1C61-5C0F-82BB-8EE065223527}"/>
              </a:ext>
            </a:extLst>
          </p:cNvPr>
          <p:cNvGrpSpPr/>
          <p:nvPr/>
        </p:nvGrpSpPr>
        <p:grpSpPr>
          <a:xfrm>
            <a:off x="7677427" y="3842621"/>
            <a:ext cx="812385" cy="815360"/>
            <a:chOff x="2759075" y="2149476"/>
            <a:chExt cx="433388" cy="434975"/>
          </a:xfrm>
        </p:grpSpPr>
        <p:sp>
          <p:nvSpPr>
            <p:cNvPr id="11" name="Freeform 236">
              <a:extLst>
                <a:ext uri="{FF2B5EF4-FFF2-40B4-BE49-F238E27FC236}">
                  <a16:creationId xmlns:a16="http://schemas.microsoft.com/office/drawing/2014/main" id="{0A7FF85D-ACA4-1C67-881D-14A2BCEBE890}"/>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230">
              <a:extLst>
                <a:ext uri="{FF2B5EF4-FFF2-40B4-BE49-F238E27FC236}">
                  <a16:creationId xmlns:a16="http://schemas.microsoft.com/office/drawing/2014/main" id="{2827A5D0-4C8E-CF82-2C18-2E9157955A0D}"/>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13" name="Freeform 298">
            <a:extLst>
              <a:ext uri="{FF2B5EF4-FFF2-40B4-BE49-F238E27FC236}">
                <a16:creationId xmlns:a16="http://schemas.microsoft.com/office/drawing/2014/main" id="{E233656B-4610-2DBD-10AE-788B8BFB6C75}"/>
              </a:ext>
            </a:extLst>
          </p:cNvPr>
          <p:cNvSpPr>
            <a:spLocks/>
          </p:cNvSpPr>
          <p:nvPr/>
        </p:nvSpPr>
        <p:spPr bwMode="auto">
          <a:xfrm>
            <a:off x="5357289" y="4131611"/>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4" name="Freeform 302">
            <a:extLst>
              <a:ext uri="{FF2B5EF4-FFF2-40B4-BE49-F238E27FC236}">
                <a16:creationId xmlns:a16="http://schemas.microsoft.com/office/drawing/2014/main" id="{4B5E40E1-0583-813E-0B5B-E5B8BBEF9E51}"/>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4" name="Freeform 235">
            <a:extLst>
              <a:ext uri="{FF2B5EF4-FFF2-40B4-BE49-F238E27FC236}">
                <a16:creationId xmlns:a16="http://schemas.microsoft.com/office/drawing/2014/main" id="{F203D8BB-6764-4622-112F-6C91F5532019}"/>
              </a:ext>
            </a:extLst>
          </p:cNvPr>
          <p:cNvSpPr>
            <a:spLocks/>
          </p:cNvSpPr>
          <p:nvPr/>
        </p:nvSpPr>
        <p:spPr bwMode="auto">
          <a:xfrm>
            <a:off x="500112" y="3197334"/>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5" name="Freeform 157">
            <a:extLst>
              <a:ext uri="{FF2B5EF4-FFF2-40B4-BE49-F238E27FC236}">
                <a16:creationId xmlns:a16="http://schemas.microsoft.com/office/drawing/2014/main" id="{90E55606-15C6-DF35-1198-97567BD46E6A}"/>
              </a:ext>
            </a:extLst>
          </p:cNvPr>
          <p:cNvSpPr>
            <a:spLocks noEditPoints="1"/>
          </p:cNvSpPr>
          <p:nvPr/>
        </p:nvSpPr>
        <p:spPr bwMode="auto">
          <a:xfrm>
            <a:off x="8163145" y="121891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159">
            <a:extLst>
              <a:ext uri="{FF2B5EF4-FFF2-40B4-BE49-F238E27FC236}">
                <a16:creationId xmlns:a16="http://schemas.microsoft.com/office/drawing/2014/main" id="{FAB1180C-B47D-4AEF-1279-ECD7856D0C26}"/>
              </a:ext>
            </a:extLst>
          </p:cNvPr>
          <p:cNvSpPr>
            <a:spLocks noEditPoints="1"/>
          </p:cNvSpPr>
          <p:nvPr/>
        </p:nvSpPr>
        <p:spPr bwMode="auto">
          <a:xfrm>
            <a:off x="593183" y="113446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6" name="Grupo 35">
            <a:extLst>
              <a:ext uri="{FF2B5EF4-FFF2-40B4-BE49-F238E27FC236}">
                <a16:creationId xmlns:a16="http://schemas.microsoft.com/office/drawing/2014/main" id="{C50F65A6-7F9C-FDE5-7B41-08B9058E26FA}"/>
              </a:ext>
            </a:extLst>
          </p:cNvPr>
          <p:cNvGrpSpPr/>
          <p:nvPr/>
        </p:nvGrpSpPr>
        <p:grpSpPr>
          <a:xfrm>
            <a:off x="2389327" y="3579596"/>
            <a:ext cx="773659" cy="963355"/>
            <a:chOff x="6696077" y="2921001"/>
            <a:chExt cx="330200" cy="411163"/>
          </a:xfrm>
        </p:grpSpPr>
        <p:sp>
          <p:nvSpPr>
            <p:cNvPr id="37" name="Freeform 245">
              <a:extLst>
                <a:ext uri="{FF2B5EF4-FFF2-40B4-BE49-F238E27FC236}">
                  <a16:creationId xmlns:a16="http://schemas.microsoft.com/office/drawing/2014/main" id="{E9BFFF38-A67C-6DD4-B169-996F13FFEE3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8" name="Grupo 37">
              <a:extLst>
                <a:ext uri="{FF2B5EF4-FFF2-40B4-BE49-F238E27FC236}">
                  <a16:creationId xmlns:a16="http://schemas.microsoft.com/office/drawing/2014/main" id="{E740B6CA-CEED-0560-65B1-88BC1D249310}"/>
                </a:ext>
              </a:extLst>
            </p:cNvPr>
            <p:cNvGrpSpPr/>
            <p:nvPr/>
          </p:nvGrpSpPr>
          <p:grpSpPr>
            <a:xfrm>
              <a:off x="6698238" y="2924174"/>
              <a:ext cx="324861" cy="407990"/>
              <a:chOff x="6698238" y="2924174"/>
              <a:chExt cx="324861" cy="407990"/>
            </a:xfrm>
          </p:grpSpPr>
          <p:grpSp>
            <p:nvGrpSpPr>
              <p:cNvPr id="39" name="Grupo 38">
                <a:extLst>
                  <a:ext uri="{FF2B5EF4-FFF2-40B4-BE49-F238E27FC236}">
                    <a16:creationId xmlns:a16="http://schemas.microsoft.com/office/drawing/2014/main" id="{3F20AF0A-E3B1-3934-73AD-40B7C3AA4772}"/>
                  </a:ext>
                </a:extLst>
              </p:cNvPr>
              <p:cNvGrpSpPr/>
              <p:nvPr/>
            </p:nvGrpSpPr>
            <p:grpSpPr>
              <a:xfrm>
                <a:off x="6698238" y="2924174"/>
                <a:ext cx="324861" cy="407990"/>
                <a:chOff x="6698238" y="2924174"/>
                <a:chExt cx="324861" cy="407990"/>
              </a:xfrm>
            </p:grpSpPr>
            <p:sp>
              <p:nvSpPr>
                <p:cNvPr id="42" name="Freeform 244">
                  <a:extLst>
                    <a:ext uri="{FF2B5EF4-FFF2-40B4-BE49-F238E27FC236}">
                      <a16:creationId xmlns:a16="http://schemas.microsoft.com/office/drawing/2014/main" id="{8282EC9A-C222-B62C-61EC-C31EBFFAD4FA}"/>
                    </a:ext>
                  </a:extLst>
                </p:cNvPr>
                <p:cNvSpPr>
                  <a:spLocks/>
                </p:cNvSpPr>
                <p:nvPr/>
              </p:nvSpPr>
              <p:spPr bwMode="auto">
                <a:xfrm>
                  <a:off x="6698238" y="2924174"/>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3" name="Freeform 246">
                  <a:extLst>
                    <a:ext uri="{FF2B5EF4-FFF2-40B4-BE49-F238E27FC236}">
                      <a16:creationId xmlns:a16="http://schemas.microsoft.com/office/drawing/2014/main" id="{42C58B74-C73E-09B8-45C3-E74A2F4248AA}"/>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4" name="Freeform 248">
                  <a:extLst>
                    <a:ext uri="{FF2B5EF4-FFF2-40B4-BE49-F238E27FC236}">
                      <a16:creationId xmlns:a16="http://schemas.microsoft.com/office/drawing/2014/main" id="{CE54A197-B2C7-C6E8-8791-EA7C585AC818}"/>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40" name="Freeform 249">
                <a:extLst>
                  <a:ext uri="{FF2B5EF4-FFF2-40B4-BE49-F238E27FC236}">
                    <a16:creationId xmlns:a16="http://schemas.microsoft.com/office/drawing/2014/main" id="{3350EF82-7BFD-3074-5046-11C315C42AD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1" name="Freeform 250">
                <a:extLst>
                  <a:ext uri="{FF2B5EF4-FFF2-40B4-BE49-F238E27FC236}">
                    <a16:creationId xmlns:a16="http://schemas.microsoft.com/office/drawing/2014/main" id="{E92C852F-3EF4-B139-FF8E-F1196066DC7D}"/>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49" name="Elipse 48">
            <a:extLst>
              <a:ext uri="{FF2B5EF4-FFF2-40B4-BE49-F238E27FC236}">
                <a16:creationId xmlns:a16="http://schemas.microsoft.com/office/drawing/2014/main" id="{75148EF7-32C0-778C-473A-125F6D23FE8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Elipse 49">
            <a:extLst>
              <a:ext uri="{FF2B5EF4-FFF2-40B4-BE49-F238E27FC236}">
                <a16:creationId xmlns:a16="http://schemas.microsoft.com/office/drawing/2014/main" id="{4AE17F9B-A27A-E2A7-56CD-BB0224DC479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51" name="Elipse 50">
            <a:extLst>
              <a:ext uri="{FF2B5EF4-FFF2-40B4-BE49-F238E27FC236}">
                <a16:creationId xmlns:a16="http://schemas.microsoft.com/office/drawing/2014/main" id="{C004E5A7-1377-FF01-D72B-8FB7A3A0F66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3">
            <a:extLst>
              <a:ext uri="{FF2B5EF4-FFF2-40B4-BE49-F238E27FC236}">
                <a16:creationId xmlns:a16="http://schemas.microsoft.com/office/drawing/2014/main" id="{E9791433-E83D-2B83-D750-C4BE92DE60E1}"/>
              </a:ext>
            </a:extLst>
          </p:cNvPr>
          <p:cNvSpPr>
            <a:spLocks/>
          </p:cNvSpPr>
          <p:nvPr/>
        </p:nvSpPr>
        <p:spPr bwMode="auto">
          <a:xfrm>
            <a:off x="7313110" y="-123278"/>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 name="TextBox 2">
            <a:extLst>
              <a:ext uri="{FF2B5EF4-FFF2-40B4-BE49-F238E27FC236}">
                <a16:creationId xmlns:a16="http://schemas.microsoft.com/office/drawing/2014/main" id="{AEB8C99C-35EC-3673-3858-0D5EF8C0B725}"/>
              </a:ext>
            </a:extLst>
          </p:cNvPr>
          <p:cNvSpPr txBox="1"/>
          <p:nvPr/>
        </p:nvSpPr>
        <p:spPr>
          <a:xfrm>
            <a:off x="500112" y="834944"/>
            <a:ext cx="2411238" cy="369332"/>
          </a:xfrm>
          <a:prstGeom prst="rect">
            <a:avLst/>
          </a:prstGeom>
          <a:noFill/>
        </p:spPr>
        <p:txBody>
          <a:bodyPr wrap="none" rtlCol="0">
            <a:spAutoFit/>
          </a:bodyPr>
          <a:lstStyle/>
          <a:p>
            <a:r>
              <a:rPr lang="en-US" dirty="0"/>
              <a:t>1.2 </a:t>
            </a:r>
            <a:r>
              <a:rPr lang="en-US" dirty="0" err="1"/>
              <a:t>Quy</a:t>
            </a:r>
            <a:r>
              <a:rPr lang="en-US" dirty="0"/>
              <a:t> </a:t>
            </a:r>
            <a:r>
              <a:rPr lang="en-US" dirty="0" err="1"/>
              <a:t>trình</a:t>
            </a:r>
            <a:r>
              <a:rPr lang="en-US" dirty="0"/>
              <a:t> </a:t>
            </a:r>
            <a:r>
              <a:rPr lang="en-US" dirty="0" err="1"/>
              <a:t>nghiệp</a:t>
            </a:r>
            <a:r>
              <a:rPr lang="en-US" dirty="0"/>
              <a:t> </a:t>
            </a:r>
            <a:r>
              <a:rPr lang="en-US" dirty="0" err="1"/>
              <a:t>vụ</a:t>
            </a:r>
            <a:endParaRPr lang="en-US" dirty="0"/>
          </a:p>
        </p:txBody>
      </p:sp>
      <p:sp>
        <p:nvSpPr>
          <p:cNvPr id="15" name="TextBox 14">
            <a:extLst>
              <a:ext uri="{FF2B5EF4-FFF2-40B4-BE49-F238E27FC236}">
                <a16:creationId xmlns:a16="http://schemas.microsoft.com/office/drawing/2014/main" id="{ACF94143-7323-37A5-5747-006E9E9DF9AF}"/>
              </a:ext>
            </a:extLst>
          </p:cNvPr>
          <p:cNvSpPr txBox="1"/>
          <p:nvPr/>
        </p:nvSpPr>
        <p:spPr>
          <a:xfrm>
            <a:off x="775079" y="1211710"/>
            <a:ext cx="2169184" cy="338554"/>
          </a:xfrm>
          <a:prstGeom prst="rect">
            <a:avLst/>
          </a:prstGeom>
          <a:noFill/>
        </p:spPr>
        <p:txBody>
          <a:bodyPr wrap="none" rtlCol="0">
            <a:spAutoFit/>
          </a:bodyPr>
          <a:lstStyle/>
          <a:p>
            <a:r>
              <a:rPr lang="en-US" sz="1600" dirty="0" err="1"/>
              <a:t>Trong</a:t>
            </a:r>
            <a:r>
              <a:rPr lang="en-US" sz="1600" dirty="0"/>
              <a:t> </a:t>
            </a:r>
            <a:r>
              <a:rPr lang="en-US" sz="1600" dirty="0" err="1"/>
              <a:t>quá</a:t>
            </a:r>
            <a:r>
              <a:rPr lang="en-US" sz="1600" dirty="0"/>
              <a:t> </a:t>
            </a:r>
            <a:r>
              <a:rPr lang="en-US" sz="1600" dirty="0" err="1"/>
              <a:t>trình</a:t>
            </a:r>
            <a:r>
              <a:rPr lang="en-US" sz="1600" dirty="0"/>
              <a:t> </a:t>
            </a:r>
            <a:r>
              <a:rPr lang="en-US" sz="1600" dirty="0" err="1"/>
              <a:t>điều</a:t>
            </a:r>
            <a:r>
              <a:rPr lang="en-US" sz="1600" dirty="0"/>
              <a:t> </a:t>
            </a:r>
            <a:r>
              <a:rPr lang="en-US" sz="1600" dirty="0" err="1"/>
              <a:t>trị</a:t>
            </a:r>
            <a:endParaRPr lang="en-US" sz="1600" dirty="0"/>
          </a:p>
        </p:txBody>
      </p:sp>
      <p:sp>
        <p:nvSpPr>
          <p:cNvPr id="16" name="TextBox 15">
            <a:extLst>
              <a:ext uri="{FF2B5EF4-FFF2-40B4-BE49-F238E27FC236}">
                <a16:creationId xmlns:a16="http://schemas.microsoft.com/office/drawing/2014/main" id="{5ADF64A2-B870-6B0A-9B67-34DEF4712BAA}"/>
              </a:ext>
            </a:extLst>
          </p:cNvPr>
          <p:cNvSpPr txBox="1"/>
          <p:nvPr/>
        </p:nvSpPr>
        <p:spPr>
          <a:xfrm>
            <a:off x="793457" y="1776889"/>
            <a:ext cx="679994" cy="338554"/>
          </a:xfrm>
          <a:prstGeom prst="rect">
            <a:avLst/>
          </a:prstGeom>
          <a:noFill/>
        </p:spPr>
        <p:txBody>
          <a:bodyPr wrap="none" rtlCol="0">
            <a:spAutoFit/>
          </a:bodyPr>
          <a:lstStyle/>
          <a:p>
            <a:r>
              <a:rPr lang="en-US" sz="1600" dirty="0" err="1"/>
              <a:t>Bác</a:t>
            </a:r>
            <a:r>
              <a:rPr lang="en-US" sz="1600" dirty="0"/>
              <a:t> </a:t>
            </a:r>
            <a:r>
              <a:rPr lang="en-US" sz="1600" dirty="0" err="1"/>
              <a:t>sĩ</a:t>
            </a:r>
            <a:endParaRPr lang="en-US" sz="1600" dirty="0"/>
          </a:p>
        </p:txBody>
      </p:sp>
      <p:sp>
        <p:nvSpPr>
          <p:cNvPr id="17" name="TextBox 16">
            <a:extLst>
              <a:ext uri="{FF2B5EF4-FFF2-40B4-BE49-F238E27FC236}">
                <a16:creationId xmlns:a16="http://schemas.microsoft.com/office/drawing/2014/main" id="{BFA38164-82BD-299C-520B-84687866CF39}"/>
              </a:ext>
            </a:extLst>
          </p:cNvPr>
          <p:cNvSpPr txBox="1"/>
          <p:nvPr/>
        </p:nvSpPr>
        <p:spPr>
          <a:xfrm>
            <a:off x="1705731" y="1557698"/>
            <a:ext cx="2204450" cy="338554"/>
          </a:xfrm>
          <a:prstGeom prst="rect">
            <a:avLst/>
          </a:prstGeom>
          <a:noFill/>
        </p:spPr>
        <p:txBody>
          <a:bodyPr wrap="none" rtlCol="0">
            <a:spAutoFit/>
          </a:bodyPr>
          <a:lstStyle/>
          <a:p>
            <a:r>
              <a:rPr lang="en-US" sz="1600" dirty="0" err="1"/>
              <a:t>Lập</a:t>
            </a:r>
            <a:r>
              <a:rPr lang="en-US" sz="1600" dirty="0"/>
              <a:t> </a:t>
            </a:r>
            <a:r>
              <a:rPr lang="en-US" sz="1600" dirty="0" err="1"/>
              <a:t>bệnh</a:t>
            </a:r>
            <a:r>
              <a:rPr lang="en-US" sz="1600" dirty="0"/>
              <a:t> </a:t>
            </a:r>
            <a:r>
              <a:rPr lang="en-US" sz="1600" dirty="0" err="1"/>
              <a:t>án</a:t>
            </a:r>
            <a:r>
              <a:rPr lang="en-US" sz="1600" dirty="0"/>
              <a:t> </a:t>
            </a:r>
            <a:r>
              <a:rPr lang="en-US" sz="1600" dirty="0" err="1"/>
              <a:t>bệnh</a:t>
            </a:r>
            <a:r>
              <a:rPr lang="en-US" sz="1600" dirty="0"/>
              <a:t> </a:t>
            </a:r>
            <a:r>
              <a:rPr lang="en-US" sz="1600" dirty="0" err="1"/>
              <a:t>nhân</a:t>
            </a:r>
            <a:endParaRPr lang="en-US" sz="1600" dirty="0"/>
          </a:p>
        </p:txBody>
      </p:sp>
      <p:sp>
        <p:nvSpPr>
          <p:cNvPr id="18" name="TextBox 17">
            <a:extLst>
              <a:ext uri="{FF2B5EF4-FFF2-40B4-BE49-F238E27FC236}">
                <a16:creationId xmlns:a16="http://schemas.microsoft.com/office/drawing/2014/main" id="{654BA234-D08B-33F0-A8DB-B95463F3109A}"/>
              </a:ext>
            </a:extLst>
          </p:cNvPr>
          <p:cNvSpPr txBox="1"/>
          <p:nvPr/>
        </p:nvSpPr>
        <p:spPr>
          <a:xfrm>
            <a:off x="1676877" y="1988818"/>
            <a:ext cx="2468946" cy="584775"/>
          </a:xfrm>
          <a:prstGeom prst="rect">
            <a:avLst/>
          </a:prstGeom>
          <a:noFill/>
        </p:spPr>
        <p:txBody>
          <a:bodyPr wrap="none" rtlCol="0">
            <a:spAutoFit/>
          </a:bodyPr>
          <a:lstStyle/>
          <a:p>
            <a:r>
              <a:rPr lang="en-US" sz="1600" dirty="0" err="1"/>
              <a:t>Diễn</a:t>
            </a:r>
            <a:r>
              <a:rPr lang="en-US" sz="1600" dirty="0"/>
              <a:t> </a:t>
            </a:r>
            <a:r>
              <a:rPr lang="en-US" sz="1600" dirty="0" err="1"/>
              <a:t>biến</a:t>
            </a:r>
            <a:r>
              <a:rPr lang="en-US" sz="1600" dirty="0"/>
              <a:t> </a:t>
            </a:r>
            <a:r>
              <a:rPr lang="en-US" sz="1600" dirty="0" err="1"/>
              <a:t>quá</a:t>
            </a:r>
            <a:r>
              <a:rPr lang="en-US" sz="1600" dirty="0"/>
              <a:t> </a:t>
            </a:r>
            <a:r>
              <a:rPr lang="en-US" sz="1600" dirty="0" err="1"/>
              <a:t>trình</a:t>
            </a:r>
            <a:r>
              <a:rPr lang="en-US" sz="1600" dirty="0"/>
              <a:t> </a:t>
            </a:r>
            <a:r>
              <a:rPr lang="en-US" sz="1600" dirty="0" err="1"/>
              <a:t>điều</a:t>
            </a:r>
            <a:r>
              <a:rPr lang="en-US" sz="1600" dirty="0"/>
              <a:t> </a:t>
            </a:r>
            <a:r>
              <a:rPr lang="en-US" sz="1600" dirty="0" err="1"/>
              <a:t>trị</a:t>
            </a:r>
            <a:endParaRPr lang="en-US" sz="1600" dirty="0"/>
          </a:p>
          <a:p>
            <a:r>
              <a:rPr lang="en-US" sz="1600" dirty="0" err="1"/>
              <a:t>Lập</a:t>
            </a:r>
            <a:r>
              <a:rPr lang="en-US" sz="1600" dirty="0"/>
              <a:t> </a:t>
            </a:r>
            <a:r>
              <a:rPr lang="en-US" sz="1600" dirty="0" err="1"/>
              <a:t>lịch</a:t>
            </a:r>
            <a:r>
              <a:rPr lang="en-US" sz="1600" dirty="0"/>
              <a:t> </a:t>
            </a:r>
            <a:r>
              <a:rPr lang="en-US" sz="1600" dirty="0" err="1"/>
              <a:t>điều</a:t>
            </a:r>
            <a:r>
              <a:rPr lang="en-US" sz="1600" dirty="0"/>
              <a:t> </a:t>
            </a:r>
            <a:r>
              <a:rPr lang="en-US" sz="1600" dirty="0" err="1"/>
              <a:t>trị</a:t>
            </a:r>
            <a:endParaRPr lang="en-US" sz="1600" dirty="0"/>
          </a:p>
        </p:txBody>
      </p:sp>
      <p:sp>
        <p:nvSpPr>
          <p:cNvPr id="19" name="Arrow: Right 18">
            <a:extLst>
              <a:ext uri="{FF2B5EF4-FFF2-40B4-BE49-F238E27FC236}">
                <a16:creationId xmlns:a16="http://schemas.microsoft.com/office/drawing/2014/main" id="{D2A7F165-EB7C-0126-4C2C-8DA94041E0ED}"/>
              </a:ext>
            </a:extLst>
          </p:cNvPr>
          <p:cNvSpPr/>
          <p:nvPr/>
        </p:nvSpPr>
        <p:spPr>
          <a:xfrm rot="20111560">
            <a:off x="1473451" y="1776889"/>
            <a:ext cx="232280" cy="126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A49627AC-C82D-03D4-005C-C75841F45043}"/>
              </a:ext>
            </a:extLst>
          </p:cNvPr>
          <p:cNvSpPr/>
          <p:nvPr/>
        </p:nvSpPr>
        <p:spPr>
          <a:xfrm rot="1362076">
            <a:off x="1472873" y="1996721"/>
            <a:ext cx="232280" cy="126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6D261B0-B66F-035E-61CE-7854011B69B9}"/>
              </a:ext>
            </a:extLst>
          </p:cNvPr>
          <p:cNvSpPr txBox="1"/>
          <p:nvPr/>
        </p:nvSpPr>
        <p:spPr>
          <a:xfrm>
            <a:off x="4718295" y="1726975"/>
            <a:ext cx="1031051" cy="338554"/>
          </a:xfrm>
          <a:prstGeom prst="rect">
            <a:avLst/>
          </a:prstGeom>
          <a:noFill/>
        </p:spPr>
        <p:txBody>
          <a:bodyPr wrap="none" rtlCol="0">
            <a:spAutoFit/>
          </a:bodyPr>
          <a:lstStyle/>
          <a:p>
            <a:r>
              <a:rPr lang="en-US" sz="1600" dirty="0" err="1"/>
              <a:t>Bệnh</a:t>
            </a:r>
            <a:r>
              <a:rPr lang="en-US" sz="1600" dirty="0"/>
              <a:t> </a:t>
            </a:r>
            <a:r>
              <a:rPr lang="en-US" sz="1600" dirty="0" err="1"/>
              <a:t>viện</a:t>
            </a:r>
            <a:endParaRPr lang="en-US" sz="1600" dirty="0"/>
          </a:p>
        </p:txBody>
      </p:sp>
      <p:sp>
        <p:nvSpPr>
          <p:cNvPr id="22" name="TextBox 21">
            <a:extLst>
              <a:ext uri="{FF2B5EF4-FFF2-40B4-BE49-F238E27FC236}">
                <a16:creationId xmlns:a16="http://schemas.microsoft.com/office/drawing/2014/main" id="{D9380060-DC9F-886B-333D-C97F69A32635}"/>
              </a:ext>
            </a:extLst>
          </p:cNvPr>
          <p:cNvSpPr txBox="1"/>
          <p:nvPr/>
        </p:nvSpPr>
        <p:spPr>
          <a:xfrm>
            <a:off x="6030547" y="1603864"/>
            <a:ext cx="2565126" cy="584775"/>
          </a:xfrm>
          <a:prstGeom prst="rect">
            <a:avLst/>
          </a:prstGeom>
          <a:noFill/>
        </p:spPr>
        <p:txBody>
          <a:bodyPr wrap="none" rtlCol="0">
            <a:spAutoFit/>
          </a:bodyPr>
          <a:lstStyle/>
          <a:p>
            <a:pPr algn="ctr"/>
            <a:r>
              <a:rPr lang="en-US" sz="1600" dirty="0" err="1"/>
              <a:t>Yêu</a:t>
            </a:r>
            <a:r>
              <a:rPr lang="en-US" sz="1600" dirty="0"/>
              <a:t> </a:t>
            </a:r>
            <a:r>
              <a:rPr lang="en-US" sz="1600" dirty="0" err="1"/>
              <a:t>cầu</a:t>
            </a:r>
            <a:r>
              <a:rPr lang="en-US" sz="1600" dirty="0"/>
              <a:t> </a:t>
            </a:r>
            <a:r>
              <a:rPr lang="en-US" sz="1600" dirty="0" err="1"/>
              <a:t>bệnh</a:t>
            </a:r>
            <a:r>
              <a:rPr lang="en-US" sz="1600" dirty="0"/>
              <a:t> </a:t>
            </a:r>
            <a:r>
              <a:rPr lang="en-US" sz="1600" dirty="0" err="1"/>
              <a:t>nhân</a:t>
            </a:r>
            <a:r>
              <a:rPr lang="en-US" sz="1600" dirty="0"/>
              <a:t> </a:t>
            </a:r>
            <a:r>
              <a:rPr lang="en-US" sz="1600" dirty="0" err="1"/>
              <a:t>tạm</a:t>
            </a:r>
            <a:r>
              <a:rPr lang="en-US" sz="1600" dirty="0"/>
              <a:t> </a:t>
            </a:r>
            <a:r>
              <a:rPr lang="en-US" sz="1600" dirty="0" err="1"/>
              <a:t>ứng</a:t>
            </a:r>
            <a:endParaRPr lang="en-US" sz="1600" dirty="0"/>
          </a:p>
          <a:p>
            <a:pPr algn="ctr"/>
            <a:r>
              <a:rPr lang="en-US" sz="1600" dirty="0" err="1"/>
              <a:t>viện</a:t>
            </a:r>
            <a:r>
              <a:rPr lang="en-US" sz="1600" dirty="0"/>
              <a:t> </a:t>
            </a:r>
            <a:r>
              <a:rPr lang="en-US" sz="1600" dirty="0" err="1"/>
              <a:t>phí</a:t>
            </a:r>
            <a:r>
              <a:rPr lang="en-US" sz="1600" dirty="0"/>
              <a:t> 3 </a:t>
            </a:r>
            <a:r>
              <a:rPr lang="en-US" sz="1600" dirty="0" err="1"/>
              <a:t>ngày</a:t>
            </a:r>
            <a:r>
              <a:rPr lang="en-US" sz="1600" dirty="0"/>
              <a:t>  1 </a:t>
            </a:r>
            <a:r>
              <a:rPr lang="en-US" sz="1600" dirty="0" err="1"/>
              <a:t>lần</a:t>
            </a:r>
            <a:endParaRPr lang="en-US" sz="1600" dirty="0"/>
          </a:p>
        </p:txBody>
      </p:sp>
      <p:sp>
        <p:nvSpPr>
          <p:cNvPr id="23" name="Arrow: Right 22">
            <a:extLst>
              <a:ext uri="{FF2B5EF4-FFF2-40B4-BE49-F238E27FC236}">
                <a16:creationId xmlns:a16="http://schemas.microsoft.com/office/drawing/2014/main" id="{968A7ED3-DA27-A499-AD2D-0BD086FD566D}"/>
              </a:ext>
            </a:extLst>
          </p:cNvPr>
          <p:cNvSpPr/>
          <p:nvPr/>
        </p:nvSpPr>
        <p:spPr>
          <a:xfrm>
            <a:off x="5764033" y="1837448"/>
            <a:ext cx="251827" cy="119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3CDF36E-75D1-ED9C-BF5F-E26854E0DB08}"/>
              </a:ext>
            </a:extLst>
          </p:cNvPr>
          <p:cNvSpPr txBox="1"/>
          <p:nvPr/>
        </p:nvSpPr>
        <p:spPr>
          <a:xfrm>
            <a:off x="1860482" y="3078714"/>
            <a:ext cx="1112805" cy="338554"/>
          </a:xfrm>
          <a:prstGeom prst="rect">
            <a:avLst/>
          </a:prstGeom>
          <a:noFill/>
        </p:spPr>
        <p:txBody>
          <a:bodyPr wrap="none" rtlCol="0">
            <a:spAutoFit/>
          </a:bodyPr>
          <a:lstStyle/>
          <a:p>
            <a:r>
              <a:rPr lang="en-US" sz="1600" dirty="0" err="1"/>
              <a:t>Bệnh</a:t>
            </a:r>
            <a:r>
              <a:rPr lang="en-US" sz="1600" dirty="0"/>
              <a:t> </a:t>
            </a:r>
            <a:r>
              <a:rPr lang="en-US" sz="1600" dirty="0" err="1"/>
              <a:t>nhân</a:t>
            </a:r>
            <a:endParaRPr lang="en-US" sz="1600" dirty="0"/>
          </a:p>
        </p:txBody>
      </p:sp>
      <p:sp>
        <p:nvSpPr>
          <p:cNvPr id="28" name="TextBox 27">
            <a:extLst>
              <a:ext uri="{FF2B5EF4-FFF2-40B4-BE49-F238E27FC236}">
                <a16:creationId xmlns:a16="http://schemas.microsoft.com/office/drawing/2014/main" id="{30D20D96-0D95-0163-B182-6E8D720502DF}"/>
              </a:ext>
            </a:extLst>
          </p:cNvPr>
          <p:cNvSpPr txBox="1"/>
          <p:nvPr/>
        </p:nvSpPr>
        <p:spPr>
          <a:xfrm>
            <a:off x="3558224" y="2510555"/>
            <a:ext cx="3044423" cy="338554"/>
          </a:xfrm>
          <a:prstGeom prst="rect">
            <a:avLst/>
          </a:prstGeom>
          <a:noFill/>
        </p:spPr>
        <p:txBody>
          <a:bodyPr wrap="none" rtlCol="0">
            <a:spAutoFit/>
          </a:bodyPr>
          <a:lstStyle/>
          <a:p>
            <a:r>
              <a:rPr lang="en-US" sz="1600" dirty="0" err="1"/>
              <a:t>Yêu</a:t>
            </a:r>
            <a:r>
              <a:rPr lang="en-US" sz="1600" dirty="0"/>
              <a:t> </a:t>
            </a:r>
            <a:r>
              <a:rPr lang="en-US" sz="1600" dirty="0" err="1"/>
              <a:t>cầu</a:t>
            </a:r>
            <a:r>
              <a:rPr lang="en-US" sz="1600" dirty="0"/>
              <a:t> </a:t>
            </a:r>
            <a:r>
              <a:rPr lang="en-US" sz="1600" dirty="0" err="1"/>
              <a:t>dùng</a:t>
            </a:r>
            <a:r>
              <a:rPr lang="en-US" sz="1600" dirty="0"/>
              <a:t> </a:t>
            </a:r>
            <a:r>
              <a:rPr lang="en-US" sz="1600" dirty="0" err="1"/>
              <a:t>thêm</a:t>
            </a:r>
            <a:r>
              <a:rPr lang="en-US" sz="1600" dirty="0"/>
              <a:t> 1 </a:t>
            </a:r>
            <a:r>
              <a:rPr lang="en-US" sz="1600" dirty="0" err="1"/>
              <a:t>số</a:t>
            </a:r>
            <a:r>
              <a:rPr lang="en-US" sz="1600" dirty="0"/>
              <a:t> </a:t>
            </a:r>
            <a:r>
              <a:rPr lang="en-US" sz="1600" dirty="0" err="1"/>
              <a:t>nhiệm</a:t>
            </a:r>
            <a:r>
              <a:rPr lang="en-US" sz="1600" dirty="0"/>
              <a:t> </a:t>
            </a:r>
            <a:r>
              <a:rPr lang="en-US" sz="1600" dirty="0" err="1"/>
              <a:t>vụ</a:t>
            </a:r>
            <a:endParaRPr lang="en-US" sz="1600" dirty="0"/>
          </a:p>
        </p:txBody>
      </p:sp>
      <p:sp>
        <p:nvSpPr>
          <p:cNvPr id="29" name="TextBox 28">
            <a:extLst>
              <a:ext uri="{FF2B5EF4-FFF2-40B4-BE49-F238E27FC236}">
                <a16:creationId xmlns:a16="http://schemas.microsoft.com/office/drawing/2014/main" id="{54DF0CC1-3BEA-6730-C0D2-10B9AD88C8B1}"/>
              </a:ext>
            </a:extLst>
          </p:cNvPr>
          <p:cNvSpPr txBox="1"/>
          <p:nvPr/>
        </p:nvSpPr>
        <p:spPr>
          <a:xfrm>
            <a:off x="3558224" y="2849109"/>
            <a:ext cx="4315605" cy="584775"/>
          </a:xfrm>
          <a:prstGeom prst="rect">
            <a:avLst/>
          </a:prstGeom>
          <a:noFill/>
        </p:spPr>
        <p:txBody>
          <a:bodyPr wrap="none" rtlCol="0">
            <a:spAutoFit/>
          </a:bodyPr>
          <a:lstStyle/>
          <a:p>
            <a:r>
              <a:rPr lang="en-US" sz="1600" dirty="0" err="1"/>
              <a:t>Có</a:t>
            </a:r>
            <a:r>
              <a:rPr lang="en-US" sz="1600" dirty="0"/>
              <a:t> </a:t>
            </a:r>
            <a:r>
              <a:rPr lang="en-US" sz="1600" dirty="0" err="1"/>
              <a:t>bảo</a:t>
            </a:r>
            <a:r>
              <a:rPr lang="en-US" sz="1600" dirty="0"/>
              <a:t> </a:t>
            </a:r>
            <a:r>
              <a:rPr lang="en-US" sz="1600" dirty="0" err="1"/>
              <a:t>hiểm</a:t>
            </a:r>
            <a:r>
              <a:rPr lang="en-US" sz="1600" dirty="0"/>
              <a:t> y </a:t>
            </a:r>
            <a:r>
              <a:rPr lang="en-US" sz="1600" dirty="0" err="1"/>
              <a:t>tế</a:t>
            </a:r>
            <a:r>
              <a:rPr lang="en-US" sz="1600" dirty="0"/>
              <a:t> </a:t>
            </a:r>
            <a:r>
              <a:rPr lang="en-US" sz="1600" dirty="0" err="1"/>
              <a:t>thì</a:t>
            </a:r>
            <a:r>
              <a:rPr lang="en-US" sz="1600" dirty="0"/>
              <a:t> </a:t>
            </a:r>
            <a:r>
              <a:rPr lang="en-US" sz="1600" dirty="0" err="1"/>
              <a:t>chỉ</a:t>
            </a:r>
            <a:r>
              <a:rPr lang="en-US" sz="1600" dirty="0"/>
              <a:t> </a:t>
            </a:r>
            <a:r>
              <a:rPr lang="en-US" sz="1600" dirty="0" err="1"/>
              <a:t>đóng</a:t>
            </a:r>
            <a:r>
              <a:rPr lang="en-US" sz="1600" dirty="0"/>
              <a:t> </a:t>
            </a:r>
            <a:r>
              <a:rPr lang="en-US" sz="1600" dirty="0" err="1"/>
              <a:t>phần</a:t>
            </a:r>
            <a:r>
              <a:rPr lang="en-US" sz="1600" dirty="0"/>
              <a:t> </a:t>
            </a:r>
            <a:r>
              <a:rPr lang="en-US" sz="1600" dirty="0" err="1"/>
              <a:t>trăm</a:t>
            </a:r>
            <a:r>
              <a:rPr lang="en-US" sz="1600" dirty="0"/>
              <a:t> </a:t>
            </a:r>
            <a:r>
              <a:rPr lang="en-US" sz="1600" dirty="0" err="1"/>
              <a:t>viện</a:t>
            </a:r>
            <a:r>
              <a:rPr lang="en-US" sz="1600" dirty="0"/>
              <a:t> </a:t>
            </a:r>
            <a:r>
              <a:rPr lang="en-US" sz="1600" dirty="0" err="1"/>
              <a:t>phí</a:t>
            </a:r>
            <a:endParaRPr lang="en-US" sz="1600" dirty="0"/>
          </a:p>
          <a:p>
            <a:pPr algn="ctr"/>
            <a:r>
              <a:rPr lang="en-US" sz="1600" dirty="0" err="1"/>
              <a:t>theo</a:t>
            </a:r>
            <a:r>
              <a:rPr lang="en-US" sz="1600" dirty="0"/>
              <a:t> </a:t>
            </a:r>
            <a:r>
              <a:rPr lang="en-US" sz="1600" dirty="0" err="1"/>
              <a:t>quy</a:t>
            </a:r>
            <a:r>
              <a:rPr lang="en-US" sz="1600" dirty="0"/>
              <a:t> </a:t>
            </a:r>
            <a:r>
              <a:rPr lang="en-US" sz="1600" dirty="0" err="1"/>
              <a:t>định</a:t>
            </a:r>
            <a:r>
              <a:rPr lang="en-US" sz="1600" dirty="0"/>
              <a:t> </a:t>
            </a:r>
            <a:r>
              <a:rPr lang="en-US" sz="1600" dirty="0" err="1"/>
              <a:t>của</a:t>
            </a:r>
            <a:r>
              <a:rPr lang="en-US" sz="1600" dirty="0"/>
              <a:t> </a:t>
            </a:r>
            <a:r>
              <a:rPr lang="en-US" sz="1600" dirty="0" err="1"/>
              <a:t>bảo</a:t>
            </a:r>
            <a:r>
              <a:rPr lang="en-US" sz="1600" dirty="0"/>
              <a:t> </a:t>
            </a:r>
            <a:r>
              <a:rPr lang="en-US" sz="1600" dirty="0" err="1"/>
              <a:t>hiểm</a:t>
            </a:r>
            <a:endParaRPr lang="en-US" sz="1600" dirty="0"/>
          </a:p>
        </p:txBody>
      </p:sp>
      <p:sp>
        <p:nvSpPr>
          <p:cNvPr id="30" name="TextBox 29">
            <a:extLst>
              <a:ext uri="{FF2B5EF4-FFF2-40B4-BE49-F238E27FC236}">
                <a16:creationId xmlns:a16="http://schemas.microsoft.com/office/drawing/2014/main" id="{29A382A9-5514-3E79-8EE2-6B6A10E9354C}"/>
              </a:ext>
            </a:extLst>
          </p:cNvPr>
          <p:cNvSpPr txBox="1"/>
          <p:nvPr/>
        </p:nvSpPr>
        <p:spPr>
          <a:xfrm>
            <a:off x="3540104" y="3403710"/>
            <a:ext cx="4317207" cy="584775"/>
          </a:xfrm>
          <a:prstGeom prst="rect">
            <a:avLst/>
          </a:prstGeom>
          <a:noFill/>
        </p:spPr>
        <p:txBody>
          <a:bodyPr wrap="none" rtlCol="0">
            <a:spAutoFit/>
          </a:bodyPr>
          <a:lstStyle/>
          <a:p>
            <a:pPr algn="ctr"/>
            <a:r>
              <a:rPr lang="en-US" sz="1600" dirty="0" err="1"/>
              <a:t>Không</a:t>
            </a:r>
            <a:r>
              <a:rPr lang="en-US" sz="1600" dirty="0"/>
              <a:t> </a:t>
            </a:r>
            <a:r>
              <a:rPr lang="en-US" sz="1600" dirty="0" err="1"/>
              <a:t>thanh</a:t>
            </a:r>
            <a:r>
              <a:rPr lang="en-US" sz="1600" dirty="0"/>
              <a:t> </a:t>
            </a:r>
            <a:r>
              <a:rPr lang="en-US" sz="1600" dirty="0" err="1"/>
              <a:t>toán</a:t>
            </a:r>
            <a:r>
              <a:rPr lang="en-US" sz="1600" dirty="0"/>
              <a:t> </a:t>
            </a:r>
            <a:r>
              <a:rPr lang="en-US" sz="1600" dirty="0" err="1"/>
              <a:t>mà</a:t>
            </a:r>
            <a:r>
              <a:rPr lang="en-US" sz="1600" dirty="0"/>
              <a:t> </a:t>
            </a:r>
            <a:r>
              <a:rPr lang="en-US" sz="1600" dirty="0" err="1"/>
              <a:t>tự</a:t>
            </a:r>
            <a:r>
              <a:rPr lang="en-US" sz="1600" dirty="0"/>
              <a:t> ý </a:t>
            </a:r>
            <a:r>
              <a:rPr lang="en-US" sz="1600" dirty="0" err="1"/>
              <a:t>xuất</a:t>
            </a:r>
            <a:r>
              <a:rPr lang="en-US" sz="1600" dirty="0"/>
              <a:t> </a:t>
            </a:r>
            <a:r>
              <a:rPr lang="en-US" sz="1600" dirty="0" err="1"/>
              <a:t>viện</a:t>
            </a:r>
            <a:r>
              <a:rPr lang="en-US" sz="1600" dirty="0"/>
              <a:t>,</a:t>
            </a:r>
          </a:p>
          <a:p>
            <a:pPr algn="ctr"/>
            <a:r>
              <a:rPr lang="en-US" sz="1600" dirty="0" err="1"/>
              <a:t>Bệnh</a:t>
            </a:r>
            <a:r>
              <a:rPr lang="en-US" sz="1600" dirty="0"/>
              <a:t> </a:t>
            </a:r>
            <a:r>
              <a:rPr lang="en-US" sz="1600" dirty="0" err="1"/>
              <a:t>viện</a:t>
            </a:r>
            <a:r>
              <a:rPr lang="en-US" sz="1600" dirty="0"/>
              <a:t> </a:t>
            </a:r>
            <a:r>
              <a:rPr lang="en-US" sz="1600" dirty="0" err="1"/>
              <a:t>sẽ</a:t>
            </a:r>
            <a:r>
              <a:rPr lang="en-US" sz="1600" dirty="0"/>
              <a:t> </a:t>
            </a:r>
            <a:r>
              <a:rPr lang="en-US" sz="1600" dirty="0" err="1"/>
              <a:t>lưu</a:t>
            </a:r>
            <a:r>
              <a:rPr lang="en-US" sz="1600" dirty="0"/>
              <a:t> </a:t>
            </a:r>
            <a:r>
              <a:rPr lang="en-US" sz="1600" dirty="0" err="1"/>
              <a:t>lại</a:t>
            </a:r>
            <a:r>
              <a:rPr lang="en-US" sz="1600" dirty="0"/>
              <a:t> </a:t>
            </a:r>
            <a:r>
              <a:rPr lang="en-US" sz="1600" dirty="0" err="1"/>
              <a:t>toàn</a:t>
            </a:r>
            <a:r>
              <a:rPr lang="en-US" sz="1600" dirty="0"/>
              <a:t> </a:t>
            </a:r>
            <a:r>
              <a:rPr lang="en-US" sz="1600" dirty="0" err="1"/>
              <a:t>bộ</a:t>
            </a:r>
            <a:r>
              <a:rPr lang="en-US" sz="1600" dirty="0"/>
              <a:t> </a:t>
            </a:r>
            <a:r>
              <a:rPr lang="en-US" sz="1600" dirty="0" err="1"/>
              <a:t>thông</a:t>
            </a:r>
            <a:r>
              <a:rPr lang="en-US" sz="1600" dirty="0"/>
              <a:t> tin </a:t>
            </a:r>
            <a:r>
              <a:rPr lang="en-US" sz="1600" dirty="0" err="1"/>
              <a:t>bệnh</a:t>
            </a:r>
            <a:r>
              <a:rPr lang="en-US" sz="1600" dirty="0"/>
              <a:t> </a:t>
            </a:r>
            <a:r>
              <a:rPr lang="en-US" sz="1600" dirty="0" err="1"/>
              <a:t>nhân</a:t>
            </a:r>
            <a:endParaRPr lang="en-US" sz="1600" dirty="0"/>
          </a:p>
        </p:txBody>
      </p:sp>
      <p:sp>
        <p:nvSpPr>
          <p:cNvPr id="31" name="Arrow: Right 30">
            <a:extLst>
              <a:ext uri="{FF2B5EF4-FFF2-40B4-BE49-F238E27FC236}">
                <a16:creationId xmlns:a16="http://schemas.microsoft.com/office/drawing/2014/main" id="{FBEF4F7B-9A40-C184-9A1F-8725D116AC8F}"/>
              </a:ext>
            </a:extLst>
          </p:cNvPr>
          <p:cNvSpPr/>
          <p:nvPr/>
        </p:nvSpPr>
        <p:spPr>
          <a:xfrm rot="19693800">
            <a:off x="3139842" y="2851713"/>
            <a:ext cx="251827" cy="119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AC7DF27A-1F06-FBF9-096C-12B155D5BF07}"/>
              </a:ext>
            </a:extLst>
          </p:cNvPr>
          <p:cNvSpPr/>
          <p:nvPr/>
        </p:nvSpPr>
        <p:spPr>
          <a:xfrm>
            <a:off x="3265755" y="3118051"/>
            <a:ext cx="251827" cy="119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E1EC7E1F-96EB-ACAC-DE3E-7F5EDC66A740}"/>
              </a:ext>
            </a:extLst>
          </p:cNvPr>
          <p:cNvSpPr/>
          <p:nvPr/>
        </p:nvSpPr>
        <p:spPr>
          <a:xfrm rot="1861936">
            <a:off x="3181254" y="3438752"/>
            <a:ext cx="251827" cy="119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587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6"/>
                                        </p:tgtEl>
                                        <p:attrNameLst>
                                          <p:attrName>r</p:attrName>
                                        </p:attrNameLst>
                                      </p:cBhvr>
                                    </p:animRot>
                                    <p:animRot by="-240000">
                                      <p:cBhvr>
                                        <p:cTn id="7" dur="200" fill="hold">
                                          <p:stCondLst>
                                            <p:cond delay="200"/>
                                          </p:stCondLst>
                                        </p:cTn>
                                        <p:tgtEl>
                                          <p:spTgt spid="36"/>
                                        </p:tgtEl>
                                        <p:attrNameLst>
                                          <p:attrName>r</p:attrName>
                                        </p:attrNameLst>
                                      </p:cBhvr>
                                    </p:animRot>
                                    <p:animRot by="240000">
                                      <p:cBhvr>
                                        <p:cTn id="8" dur="200" fill="hold">
                                          <p:stCondLst>
                                            <p:cond delay="400"/>
                                          </p:stCondLst>
                                        </p:cTn>
                                        <p:tgtEl>
                                          <p:spTgt spid="36"/>
                                        </p:tgtEl>
                                        <p:attrNameLst>
                                          <p:attrName>r</p:attrName>
                                        </p:attrNameLst>
                                      </p:cBhvr>
                                    </p:animRot>
                                    <p:animRot by="-240000">
                                      <p:cBhvr>
                                        <p:cTn id="9" dur="200" fill="hold">
                                          <p:stCondLst>
                                            <p:cond delay="600"/>
                                          </p:stCondLst>
                                        </p:cTn>
                                        <p:tgtEl>
                                          <p:spTgt spid="36"/>
                                        </p:tgtEl>
                                        <p:attrNameLst>
                                          <p:attrName>r</p:attrName>
                                        </p:attrNameLst>
                                      </p:cBhvr>
                                    </p:animRot>
                                    <p:animRot by="120000">
                                      <p:cBhvr>
                                        <p:cTn id="10" dur="200" fill="hold">
                                          <p:stCondLst>
                                            <p:cond delay="800"/>
                                          </p:stCondLst>
                                        </p:cTn>
                                        <p:tgtEl>
                                          <p:spTgt spid="36"/>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4"/>
                                        </p:tgtEl>
                                        <p:attrNameLst>
                                          <p:attrName>r</p:attrName>
                                        </p:attrNameLst>
                                      </p:cBhvr>
                                    </p:animRot>
                                    <p:animRot by="-240000">
                                      <p:cBhvr>
                                        <p:cTn id="13" dur="200" fill="hold">
                                          <p:stCondLst>
                                            <p:cond delay="200"/>
                                          </p:stCondLst>
                                        </p:cTn>
                                        <p:tgtEl>
                                          <p:spTgt spid="24"/>
                                        </p:tgtEl>
                                        <p:attrNameLst>
                                          <p:attrName>r</p:attrName>
                                        </p:attrNameLst>
                                      </p:cBhvr>
                                    </p:animRot>
                                    <p:animRot by="240000">
                                      <p:cBhvr>
                                        <p:cTn id="14" dur="200" fill="hold">
                                          <p:stCondLst>
                                            <p:cond delay="400"/>
                                          </p:stCondLst>
                                        </p:cTn>
                                        <p:tgtEl>
                                          <p:spTgt spid="24"/>
                                        </p:tgtEl>
                                        <p:attrNameLst>
                                          <p:attrName>r</p:attrName>
                                        </p:attrNameLst>
                                      </p:cBhvr>
                                    </p:animRot>
                                    <p:animRot by="-240000">
                                      <p:cBhvr>
                                        <p:cTn id="15" dur="200" fill="hold">
                                          <p:stCondLst>
                                            <p:cond delay="600"/>
                                          </p:stCondLst>
                                        </p:cTn>
                                        <p:tgtEl>
                                          <p:spTgt spid="24"/>
                                        </p:tgtEl>
                                        <p:attrNameLst>
                                          <p:attrName>r</p:attrName>
                                        </p:attrNameLst>
                                      </p:cBhvr>
                                    </p:animRot>
                                    <p:animRot by="120000">
                                      <p:cBhvr>
                                        <p:cTn id="16" dur="200" fill="hold">
                                          <p:stCondLst>
                                            <p:cond delay="800"/>
                                          </p:stCondLst>
                                        </p:cTn>
                                        <p:tgtEl>
                                          <p:spTgt spid="2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2"/>
                                        </p:tgtEl>
                                        <p:attrNameLst>
                                          <p:attrName>r</p:attrName>
                                        </p:attrNameLst>
                                      </p:cBhvr>
                                    </p:animRot>
                                    <p:animRot by="-240000">
                                      <p:cBhvr>
                                        <p:cTn id="19" dur="200" fill="hold">
                                          <p:stCondLst>
                                            <p:cond delay="200"/>
                                          </p:stCondLst>
                                        </p:cTn>
                                        <p:tgtEl>
                                          <p:spTgt spid="2"/>
                                        </p:tgtEl>
                                        <p:attrNameLst>
                                          <p:attrName>r</p:attrName>
                                        </p:attrNameLst>
                                      </p:cBhvr>
                                    </p:animRot>
                                    <p:animRot by="240000">
                                      <p:cBhvr>
                                        <p:cTn id="20" dur="200" fill="hold">
                                          <p:stCondLst>
                                            <p:cond delay="400"/>
                                          </p:stCondLst>
                                        </p:cTn>
                                        <p:tgtEl>
                                          <p:spTgt spid="2"/>
                                        </p:tgtEl>
                                        <p:attrNameLst>
                                          <p:attrName>r</p:attrName>
                                        </p:attrNameLst>
                                      </p:cBhvr>
                                    </p:animRot>
                                    <p:animRot by="-240000">
                                      <p:cBhvr>
                                        <p:cTn id="21" dur="200" fill="hold">
                                          <p:stCondLst>
                                            <p:cond delay="600"/>
                                          </p:stCondLst>
                                        </p:cTn>
                                        <p:tgtEl>
                                          <p:spTgt spid="2"/>
                                        </p:tgtEl>
                                        <p:attrNameLst>
                                          <p:attrName>r</p:attrName>
                                        </p:attrNameLst>
                                      </p:cBhvr>
                                    </p:animRot>
                                    <p:animRot by="120000">
                                      <p:cBhvr>
                                        <p:cTn id="22" dur="200" fill="hold">
                                          <p:stCondLst>
                                            <p:cond delay="800"/>
                                          </p:stCondLst>
                                        </p:cTn>
                                        <p:tgtEl>
                                          <p:spTgt spid="2"/>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10"/>
                                        </p:tgtEl>
                                        <p:attrNameLst>
                                          <p:attrName>r</p:attrName>
                                        </p:attrNameLst>
                                      </p:cBhvr>
                                    </p:animRot>
                                    <p:animRot by="-240000">
                                      <p:cBhvr>
                                        <p:cTn id="25" dur="200" fill="hold">
                                          <p:stCondLst>
                                            <p:cond delay="200"/>
                                          </p:stCondLst>
                                        </p:cTn>
                                        <p:tgtEl>
                                          <p:spTgt spid="10"/>
                                        </p:tgtEl>
                                        <p:attrNameLst>
                                          <p:attrName>r</p:attrName>
                                        </p:attrNameLst>
                                      </p:cBhvr>
                                    </p:animRot>
                                    <p:animRot by="240000">
                                      <p:cBhvr>
                                        <p:cTn id="26" dur="200" fill="hold">
                                          <p:stCondLst>
                                            <p:cond delay="400"/>
                                          </p:stCondLst>
                                        </p:cTn>
                                        <p:tgtEl>
                                          <p:spTgt spid="10"/>
                                        </p:tgtEl>
                                        <p:attrNameLst>
                                          <p:attrName>r</p:attrName>
                                        </p:attrNameLst>
                                      </p:cBhvr>
                                    </p:animRot>
                                    <p:animRot by="-240000">
                                      <p:cBhvr>
                                        <p:cTn id="27" dur="200" fill="hold">
                                          <p:stCondLst>
                                            <p:cond delay="600"/>
                                          </p:stCondLst>
                                        </p:cTn>
                                        <p:tgtEl>
                                          <p:spTgt spid="10"/>
                                        </p:tgtEl>
                                        <p:attrNameLst>
                                          <p:attrName>r</p:attrName>
                                        </p:attrNameLst>
                                      </p:cBhvr>
                                    </p:animRot>
                                    <p:animRot by="120000">
                                      <p:cBhvr>
                                        <p:cTn id="28" dur="200" fill="hold">
                                          <p:stCondLst>
                                            <p:cond delay="800"/>
                                          </p:stCondLst>
                                        </p:cTn>
                                        <p:tgtEl>
                                          <p:spTgt spid="10"/>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ppt_x"/>
                                          </p:val>
                                        </p:tav>
                                        <p:tav tm="100000">
                                          <p:val>
                                            <p:strVal val="#ppt_x"/>
                                          </p:val>
                                        </p:tav>
                                      </p:tavLst>
                                    </p:anim>
                                    <p:anim calcmode="lin" valueType="num">
                                      <p:cBhvr additive="base">
                                        <p:cTn id="36" dur="500" fill="hold"/>
                                        <p:tgtEl>
                                          <p:spTgt spid="2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4" grpId="0" animBg="1"/>
      <p:bldP spid="25" grpId="0" animBg="1"/>
      <p:bldP spid="26"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Conector: angular 36">
            <a:extLst>
              <a:ext uri="{FF2B5EF4-FFF2-40B4-BE49-F238E27FC236}">
                <a16:creationId xmlns:a16="http://schemas.microsoft.com/office/drawing/2014/main" id="{4F916A07-2BF5-26B3-9E68-786BFB751D35}"/>
              </a:ext>
            </a:extLst>
          </p:cNvPr>
          <p:cNvCxnSpPr>
            <a:cxnSpLocks/>
            <a:stCxn id="14" idx="2"/>
            <a:endCxn id="65" idx="0"/>
          </p:cNvCxnSpPr>
          <p:nvPr/>
        </p:nvCxnSpPr>
        <p:spPr>
          <a:xfrm rot="5400000">
            <a:off x="3260075" y="1757926"/>
            <a:ext cx="494007" cy="2129844"/>
          </a:xfrm>
          <a:prstGeom prst="bentConnector3">
            <a:avLst>
              <a:gd name="adj1" fmla="val 50000"/>
            </a:avLst>
          </a:prstGeom>
          <a:ln w="15875"/>
        </p:spPr>
        <p:style>
          <a:lnRef idx="1">
            <a:schemeClr val="accent1"/>
          </a:lnRef>
          <a:fillRef idx="0">
            <a:schemeClr val="accent1"/>
          </a:fillRef>
          <a:effectRef idx="0">
            <a:schemeClr val="accent1"/>
          </a:effectRef>
          <a:fontRef idx="minor">
            <a:schemeClr val="tx1"/>
          </a:fontRef>
        </p:style>
      </p:cxnSp>
      <p:cxnSp>
        <p:nvCxnSpPr>
          <p:cNvPr id="40" name="Conector: angular 39">
            <a:extLst>
              <a:ext uri="{FF2B5EF4-FFF2-40B4-BE49-F238E27FC236}">
                <a16:creationId xmlns:a16="http://schemas.microsoft.com/office/drawing/2014/main" id="{5108C6BD-62DA-FD2A-D8FE-BD82BA3A7D00}"/>
              </a:ext>
            </a:extLst>
          </p:cNvPr>
          <p:cNvCxnSpPr>
            <a:cxnSpLocks/>
            <a:stCxn id="14" idx="2"/>
            <a:endCxn id="66" idx="0"/>
          </p:cNvCxnSpPr>
          <p:nvPr/>
        </p:nvCxnSpPr>
        <p:spPr>
          <a:xfrm rot="16200000" flipH="1">
            <a:off x="5330664" y="1817180"/>
            <a:ext cx="494007" cy="2011335"/>
          </a:xfrm>
          <a:prstGeom prst="bentConnector3">
            <a:avLst>
              <a:gd name="adj1" fmla="val 50000"/>
            </a:avLst>
          </a:prstGeom>
          <a:ln w="15875"/>
        </p:spPr>
        <p:style>
          <a:lnRef idx="1">
            <a:schemeClr val="accent1"/>
          </a:lnRef>
          <a:fillRef idx="0">
            <a:schemeClr val="accent1"/>
          </a:fillRef>
          <a:effectRef idx="0">
            <a:schemeClr val="accent1"/>
          </a:effectRef>
          <a:fontRef idx="minor">
            <a:schemeClr val="tx1"/>
          </a:fontRef>
        </p:style>
      </p:cxnSp>
      <p:sp>
        <p:nvSpPr>
          <p:cNvPr id="10" name="Freeform 298">
            <a:extLst>
              <a:ext uri="{FF2B5EF4-FFF2-40B4-BE49-F238E27FC236}">
                <a16:creationId xmlns:a16="http://schemas.microsoft.com/office/drawing/2014/main" id="{0CD313D8-D2F5-ACA6-57CD-06A1E07D5C96}"/>
              </a:ext>
            </a:extLst>
          </p:cNvPr>
          <p:cNvSpPr>
            <a:spLocks/>
          </p:cNvSpPr>
          <p:nvPr/>
        </p:nvSpPr>
        <p:spPr bwMode="auto">
          <a:xfrm>
            <a:off x="2004853" y="216188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302">
            <a:extLst>
              <a:ext uri="{FF2B5EF4-FFF2-40B4-BE49-F238E27FC236}">
                <a16:creationId xmlns:a16="http://schemas.microsoft.com/office/drawing/2014/main" id="{8628BD56-1431-6603-B5E7-7ACF7085FFA5}"/>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2" name="Freeform 235">
            <a:extLst>
              <a:ext uri="{FF2B5EF4-FFF2-40B4-BE49-F238E27FC236}">
                <a16:creationId xmlns:a16="http://schemas.microsoft.com/office/drawing/2014/main" id="{50EEFC19-1698-DB84-4817-A0AF0CF5F245}"/>
              </a:ext>
            </a:extLst>
          </p:cNvPr>
          <p:cNvSpPr>
            <a:spLocks/>
          </p:cNvSpPr>
          <p:nvPr/>
        </p:nvSpPr>
        <p:spPr bwMode="auto">
          <a:xfrm>
            <a:off x="4352990" y="4454100"/>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4" name="Freeform 157">
            <a:extLst>
              <a:ext uri="{FF2B5EF4-FFF2-40B4-BE49-F238E27FC236}">
                <a16:creationId xmlns:a16="http://schemas.microsoft.com/office/drawing/2014/main" id="{7603DACA-CF9B-A815-F170-17C2F613BB12}"/>
              </a:ext>
            </a:extLst>
          </p:cNvPr>
          <p:cNvSpPr>
            <a:spLocks noEditPoints="1"/>
          </p:cNvSpPr>
          <p:nvPr/>
        </p:nvSpPr>
        <p:spPr bwMode="auto">
          <a:xfrm>
            <a:off x="7658958" y="1430323"/>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5" name="Freeform 159">
            <a:extLst>
              <a:ext uri="{FF2B5EF4-FFF2-40B4-BE49-F238E27FC236}">
                <a16:creationId xmlns:a16="http://schemas.microsoft.com/office/drawing/2014/main" id="{53729A06-4B45-C83E-F203-5770A93C821B}"/>
              </a:ext>
            </a:extLst>
          </p:cNvPr>
          <p:cNvSpPr>
            <a:spLocks noEditPoints="1"/>
          </p:cNvSpPr>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5" name="Rectángulo: esquinas redondeadas 64">
            <a:extLst>
              <a:ext uri="{FF2B5EF4-FFF2-40B4-BE49-F238E27FC236}">
                <a16:creationId xmlns:a16="http://schemas.microsoft.com/office/drawing/2014/main" id="{5A6F2379-2F27-328F-8BB0-C07758771408}"/>
              </a:ext>
            </a:extLst>
          </p:cNvPr>
          <p:cNvSpPr/>
          <p:nvPr/>
        </p:nvSpPr>
        <p:spPr>
          <a:xfrm>
            <a:off x="1745265" y="3069852"/>
            <a:ext cx="1393782" cy="538996"/>
          </a:xfrm>
          <a:prstGeom prst="roundRect">
            <a:avLst/>
          </a:prstGeom>
          <a:solidFill>
            <a:schemeClr val="bg2"/>
          </a:solidFill>
          <a:ln>
            <a:solidFill>
              <a:schemeClr val="tx1"/>
            </a:solidFill>
          </a:ln>
          <a:effectLst>
            <a:outerShdw dist="1143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none" tIns="180000" bIns="108000" rtlCol="0" anchor="ctr"/>
          <a:lstStyle/>
          <a:p>
            <a:pPr algn="ctr"/>
            <a:r>
              <a:rPr lang="es-ES" sz="1200" b="1" dirty="0" err="1">
                <a:latin typeface="+mj-lt"/>
              </a:rPr>
              <a:t>Cũ</a:t>
            </a:r>
            <a:endParaRPr lang="en-US" sz="1200" b="1" dirty="0">
              <a:latin typeface="+mj-lt"/>
            </a:endParaRPr>
          </a:p>
        </p:txBody>
      </p:sp>
      <p:sp>
        <p:nvSpPr>
          <p:cNvPr id="66" name="Rectángulo: esquinas redondeadas 65">
            <a:extLst>
              <a:ext uri="{FF2B5EF4-FFF2-40B4-BE49-F238E27FC236}">
                <a16:creationId xmlns:a16="http://schemas.microsoft.com/office/drawing/2014/main" id="{C3D78A0B-DA79-26C7-B1D0-FDD861AF9D97}"/>
              </a:ext>
            </a:extLst>
          </p:cNvPr>
          <p:cNvSpPr/>
          <p:nvPr/>
        </p:nvSpPr>
        <p:spPr>
          <a:xfrm>
            <a:off x="5886444" y="3069852"/>
            <a:ext cx="1393782" cy="538996"/>
          </a:xfrm>
          <a:prstGeom prst="roundRect">
            <a:avLst/>
          </a:prstGeom>
          <a:solidFill>
            <a:schemeClr val="accent3"/>
          </a:solidFill>
          <a:ln>
            <a:solidFill>
              <a:schemeClr val="tx1"/>
            </a:solidFill>
          </a:ln>
          <a:effectLst>
            <a:outerShdw dist="1143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none" tIns="180000" bIns="108000" rtlCol="0" anchor="ctr"/>
          <a:lstStyle/>
          <a:p>
            <a:pPr algn="ctr"/>
            <a:r>
              <a:rPr lang="es-ES" sz="1200" b="1" dirty="0" err="1">
                <a:latin typeface="Segoe UI Black" panose="020B0A02040204020203" pitchFamily="34" charset="0"/>
                <a:ea typeface="Segoe UI Black" panose="020B0A02040204020203" pitchFamily="34" charset="0"/>
              </a:rPr>
              <a:t>Mới</a:t>
            </a:r>
            <a:endParaRPr lang="en-US" sz="1200" b="1" dirty="0">
              <a:latin typeface="Segoe UI Black" panose="020B0A02040204020203" pitchFamily="34" charset="0"/>
              <a:ea typeface="Segoe UI Black" panose="020B0A02040204020203" pitchFamily="34" charset="0"/>
            </a:endParaRPr>
          </a:p>
        </p:txBody>
      </p:sp>
      <p:grpSp>
        <p:nvGrpSpPr>
          <p:cNvPr id="86" name="Grupo 85">
            <a:extLst>
              <a:ext uri="{FF2B5EF4-FFF2-40B4-BE49-F238E27FC236}">
                <a16:creationId xmlns:a16="http://schemas.microsoft.com/office/drawing/2014/main" id="{A4BA81EB-8B8E-DBF4-BB26-37ED9F78A18A}"/>
              </a:ext>
            </a:extLst>
          </p:cNvPr>
          <p:cNvGrpSpPr/>
          <p:nvPr/>
        </p:nvGrpSpPr>
        <p:grpSpPr>
          <a:xfrm>
            <a:off x="8370341" y="4109369"/>
            <a:ext cx="773659" cy="963355"/>
            <a:chOff x="6696077" y="2921001"/>
            <a:chExt cx="330200" cy="411163"/>
          </a:xfrm>
        </p:grpSpPr>
        <p:sp>
          <p:nvSpPr>
            <p:cNvPr id="87" name="Freeform 245">
              <a:extLst>
                <a:ext uri="{FF2B5EF4-FFF2-40B4-BE49-F238E27FC236}">
                  <a16:creationId xmlns:a16="http://schemas.microsoft.com/office/drawing/2014/main" id="{AC12AEA2-3FBA-B404-D7DF-70B68C8D9F2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88" name="Grupo 87">
              <a:extLst>
                <a:ext uri="{FF2B5EF4-FFF2-40B4-BE49-F238E27FC236}">
                  <a16:creationId xmlns:a16="http://schemas.microsoft.com/office/drawing/2014/main" id="{478A25B1-8579-BF81-E76B-D6C4FCA27484}"/>
                </a:ext>
              </a:extLst>
            </p:cNvPr>
            <p:cNvGrpSpPr/>
            <p:nvPr/>
          </p:nvGrpSpPr>
          <p:grpSpPr>
            <a:xfrm>
              <a:off x="6699249" y="2924175"/>
              <a:ext cx="323854" cy="407989"/>
              <a:chOff x="6699249" y="2924175"/>
              <a:chExt cx="323854" cy="407989"/>
            </a:xfrm>
          </p:grpSpPr>
          <p:grpSp>
            <p:nvGrpSpPr>
              <p:cNvPr id="89" name="Grupo 88">
                <a:extLst>
                  <a:ext uri="{FF2B5EF4-FFF2-40B4-BE49-F238E27FC236}">
                    <a16:creationId xmlns:a16="http://schemas.microsoft.com/office/drawing/2014/main" id="{0B5FBFA0-C8AD-136E-DFDA-A6A1973AFB48}"/>
                  </a:ext>
                </a:extLst>
              </p:cNvPr>
              <p:cNvGrpSpPr/>
              <p:nvPr/>
            </p:nvGrpSpPr>
            <p:grpSpPr>
              <a:xfrm>
                <a:off x="6699249" y="2924175"/>
                <a:ext cx="323854" cy="407989"/>
                <a:chOff x="6699249" y="2924175"/>
                <a:chExt cx="323854" cy="407989"/>
              </a:xfrm>
            </p:grpSpPr>
            <p:sp>
              <p:nvSpPr>
                <p:cNvPr id="92" name="Freeform 244">
                  <a:extLst>
                    <a:ext uri="{FF2B5EF4-FFF2-40B4-BE49-F238E27FC236}">
                      <a16:creationId xmlns:a16="http://schemas.microsoft.com/office/drawing/2014/main" id="{D5238F9D-ADA3-2D5A-6F2A-84D7ECF9B6B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93" name="Freeform 246">
                  <a:extLst>
                    <a:ext uri="{FF2B5EF4-FFF2-40B4-BE49-F238E27FC236}">
                      <a16:creationId xmlns:a16="http://schemas.microsoft.com/office/drawing/2014/main" id="{26C14682-4F22-76D6-B55B-6092CBE50E02}"/>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94" name="Freeform 248">
                  <a:extLst>
                    <a:ext uri="{FF2B5EF4-FFF2-40B4-BE49-F238E27FC236}">
                      <a16:creationId xmlns:a16="http://schemas.microsoft.com/office/drawing/2014/main" id="{7EA60540-DE70-5139-DB73-9E90B1BD100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90" name="Freeform 249">
                <a:extLst>
                  <a:ext uri="{FF2B5EF4-FFF2-40B4-BE49-F238E27FC236}">
                    <a16:creationId xmlns:a16="http://schemas.microsoft.com/office/drawing/2014/main" id="{A9898097-A6D6-5A35-6332-0FA90C24D5C7}"/>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91" name="Freeform 250">
                <a:extLst>
                  <a:ext uri="{FF2B5EF4-FFF2-40B4-BE49-F238E27FC236}">
                    <a16:creationId xmlns:a16="http://schemas.microsoft.com/office/drawing/2014/main" id="{BE52355D-F5C8-82AF-243E-AAB4F17CF1C2}"/>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99" name="Elipse 98">
            <a:extLst>
              <a:ext uri="{FF2B5EF4-FFF2-40B4-BE49-F238E27FC236}">
                <a16:creationId xmlns:a16="http://schemas.microsoft.com/office/drawing/2014/main" id="{5AD02B23-58D0-EB35-3638-85CEACFEC36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0" name="Elipse 99">
            <a:extLst>
              <a:ext uri="{FF2B5EF4-FFF2-40B4-BE49-F238E27FC236}">
                <a16:creationId xmlns:a16="http://schemas.microsoft.com/office/drawing/2014/main" id="{EA272251-BB21-87EA-EB33-D5A3FDE28231}"/>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01" name="Elipse 100">
            <a:extLst>
              <a:ext uri="{FF2B5EF4-FFF2-40B4-BE49-F238E27FC236}">
                <a16:creationId xmlns:a16="http://schemas.microsoft.com/office/drawing/2014/main" id="{684160CD-E931-4575-B366-836FB5BBED3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14" name="Rectángulo: esquinas redondeadas 13">
            <a:extLst>
              <a:ext uri="{FF2B5EF4-FFF2-40B4-BE49-F238E27FC236}">
                <a16:creationId xmlns:a16="http://schemas.microsoft.com/office/drawing/2014/main" id="{55D42A93-18CB-7758-2325-FAC161E68177}"/>
              </a:ext>
            </a:extLst>
          </p:cNvPr>
          <p:cNvSpPr/>
          <p:nvPr/>
        </p:nvSpPr>
        <p:spPr>
          <a:xfrm>
            <a:off x="3661474" y="2036849"/>
            <a:ext cx="1821051" cy="538996"/>
          </a:xfrm>
          <a:prstGeom prst="roundRect">
            <a:avLst/>
          </a:prstGeom>
          <a:ln>
            <a:solidFill>
              <a:schemeClr val="tx1"/>
            </a:solidFill>
          </a:ln>
          <a:effectLst>
            <a:outerShdw dist="1143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none" tIns="180000" bIns="108000" rtlCol="0" anchor="ctr"/>
          <a:lstStyle/>
          <a:p>
            <a:pPr algn="ctr"/>
            <a:r>
              <a:rPr lang="es-ES" b="1" dirty="0">
                <a:latin typeface="Segoe UI Black" panose="020B0A02040204020203" pitchFamily="34" charset="0"/>
                <a:ea typeface="Segoe UI Black" panose="020B0A02040204020203" pitchFamily="34" charset="0"/>
              </a:rPr>
              <a:t>HỆ THỐNG</a:t>
            </a:r>
            <a:endParaRPr lang="en-US" b="1" dirty="0">
              <a:latin typeface="Segoe UI Black" panose="020B0A02040204020203" pitchFamily="34" charset="0"/>
              <a:ea typeface="Segoe UI Black" panose="020B0A02040204020203" pitchFamily="34" charset="0"/>
            </a:endParaRPr>
          </a:p>
        </p:txBody>
      </p:sp>
      <p:sp>
        <p:nvSpPr>
          <p:cNvPr id="2" name="TextBox 1">
            <a:extLst>
              <a:ext uri="{FF2B5EF4-FFF2-40B4-BE49-F238E27FC236}">
                <a16:creationId xmlns:a16="http://schemas.microsoft.com/office/drawing/2014/main" id="{0D854749-F67A-B14D-B688-D75EA81A8839}"/>
              </a:ext>
            </a:extLst>
          </p:cNvPr>
          <p:cNvSpPr txBox="1"/>
          <p:nvPr/>
        </p:nvSpPr>
        <p:spPr>
          <a:xfrm>
            <a:off x="500112" y="834944"/>
            <a:ext cx="4499950" cy="338554"/>
          </a:xfrm>
          <a:prstGeom prst="rect">
            <a:avLst/>
          </a:prstGeom>
          <a:noFill/>
        </p:spPr>
        <p:txBody>
          <a:bodyPr wrap="none" rtlCol="0">
            <a:spAutoFit/>
          </a:bodyPr>
          <a:lstStyle/>
          <a:p>
            <a:r>
              <a:rPr lang="en-US" sz="1600" dirty="0"/>
              <a:t>1.3 </a:t>
            </a:r>
            <a:r>
              <a:rPr lang="en-US" sz="1600" dirty="0" err="1"/>
              <a:t>Ưu</a:t>
            </a:r>
            <a:r>
              <a:rPr lang="en-US" sz="1600" dirty="0"/>
              <a:t> </a:t>
            </a:r>
            <a:r>
              <a:rPr lang="en-US" sz="1600" dirty="0" err="1"/>
              <a:t>nhược</a:t>
            </a:r>
            <a:r>
              <a:rPr lang="en-US" sz="1600" dirty="0"/>
              <a:t> </a:t>
            </a:r>
            <a:r>
              <a:rPr lang="en-US" sz="1600" dirty="0" err="1"/>
              <a:t>điểm</a:t>
            </a:r>
            <a:r>
              <a:rPr lang="en-US" sz="1600" dirty="0"/>
              <a:t> </a:t>
            </a:r>
            <a:r>
              <a:rPr lang="en-US" sz="1600" dirty="0" err="1"/>
              <a:t>của</a:t>
            </a:r>
            <a:r>
              <a:rPr lang="en-US" sz="1600" dirty="0"/>
              <a:t> </a:t>
            </a:r>
            <a:r>
              <a:rPr lang="en-US" sz="1600" dirty="0" err="1"/>
              <a:t>hệ</a:t>
            </a:r>
            <a:r>
              <a:rPr lang="en-US" sz="1600" dirty="0"/>
              <a:t> </a:t>
            </a:r>
            <a:r>
              <a:rPr lang="en-US" sz="1600" dirty="0" err="1"/>
              <a:t>thống</a:t>
            </a:r>
            <a:r>
              <a:rPr lang="en-US" sz="1600" dirty="0"/>
              <a:t> </a:t>
            </a:r>
            <a:r>
              <a:rPr lang="en-US" sz="1600" dirty="0" err="1"/>
              <a:t>quản</a:t>
            </a:r>
            <a:r>
              <a:rPr lang="en-US" sz="1600" dirty="0"/>
              <a:t> </a:t>
            </a:r>
            <a:r>
              <a:rPr lang="en-US" sz="1600" dirty="0" err="1"/>
              <a:t>lý</a:t>
            </a:r>
            <a:r>
              <a:rPr lang="en-US" sz="1600" dirty="0"/>
              <a:t> </a:t>
            </a:r>
            <a:r>
              <a:rPr lang="en-US" sz="1600" dirty="0" err="1"/>
              <a:t>bệnh</a:t>
            </a:r>
            <a:r>
              <a:rPr lang="en-US" sz="1600" dirty="0"/>
              <a:t> </a:t>
            </a:r>
            <a:r>
              <a:rPr lang="en-US" sz="1600" dirty="0" err="1"/>
              <a:t>viện</a:t>
            </a:r>
            <a:endParaRPr lang="en-US" sz="1600" dirty="0"/>
          </a:p>
        </p:txBody>
      </p:sp>
    </p:spTree>
    <p:extLst>
      <p:ext uri="{BB962C8B-B14F-4D97-AF65-F5344CB8AC3E}">
        <p14:creationId xmlns:p14="http://schemas.microsoft.com/office/powerpoint/2010/main" val="29246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ppt_x"/>
                                          </p:val>
                                        </p:tav>
                                        <p:tav tm="100000">
                                          <p:val>
                                            <p:strVal val="#ppt_x"/>
                                          </p:val>
                                        </p:tav>
                                      </p:tavLst>
                                    </p:anim>
                                    <p:anim calcmode="lin" valueType="num">
                                      <p:cBhvr additive="base">
                                        <p:cTn id="16" dur="500" fill="hold"/>
                                        <p:tgtEl>
                                          <p:spTgt spid="45"/>
                                        </p:tgtEl>
                                        <p:attrNameLst>
                                          <p:attrName>ppt_y</p:attrName>
                                        </p:attrNameLst>
                                      </p:cBhvr>
                                      <p:tavLst>
                                        <p:tav tm="0">
                                          <p:val>
                                            <p:strVal val="1+#ppt_h/2"/>
                                          </p:val>
                                        </p:tav>
                                        <p:tav tm="100000">
                                          <p:val>
                                            <p:strVal val="#ppt_y"/>
                                          </p:val>
                                        </p:tav>
                                      </p:tavLst>
                                    </p:anim>
                                  </p:childTnLst>
                                </p:cTn>
                              </p:par>
                              <p:par>
                                <p:cTn id="17" presetID="32" presetClass="emph" presetSubtype="0" fill="hold" grpId="0" nodeType="withEffect">
                                  <p:stCondLst>
                                    <p:cond delay="0"/>
                                  </p:stCondLst>
                                  <p:childTnLst>
                                    <p:animRot by="120000">
                                      <p:cBhvr>
                                        <p:cTn id="18" dur="100" fill="hold">
                                          <p:stCondLst>
                                            <p:cond delay="0"/>
                                          </p:stCondLst>
                                        </p:cTn>
                                        <p:tgtEl>
                                          <p:spTgt spid="42"/>
                                        </p:tgtEl>
                                        <p:attrNameLst>
                                          <p:attrName>r</p:attrName>
                                        </p:attrNameLst>
                                      </p:cBhvr>
                                    </p:animRot>
                                    <p:animRot by="-240000">
                                      <p:cBhvr>
                                        <p:cTn id="19" dur="200" fill="hold">
                                          <p:stCondLst>
                                            <p:cond delay="200"/>
                                          </p:stCondLst>
                                        </p:cTn>
                                        <p:tgtEl>
                                          <p:spTgt spid="42"/>
                                        </p:tgtEl>
                                        <p:attrNameLst>
                                          <p:attrName>r</p:attrName>
                                        </p:attrNameLst>
                                      </p:cBhvr>
                                    </p:animRot>
                                    <p:animRot by="240000">
                                      <p:cBhvr>
                                        <p:cTn id="20" dur="200" fill="hold">
                                          <p:stCondLst>
                                            <p:cond delay="400"/>
                                          </p:stCondLst>
                                        </p:cTn>
                                        <p:tgtEl>
                                          <p:spTgt spid="42"/>
                                        </p:tgtEl>
                                        <p:attrNameLst>
                                          <p:attrName>r</p:attrName>
                                        </p:attrNameLst>
                                      </p:cBhvr>
                                    </p:animRot>
                                    <p:animRot by="-240000">
                                      <p:cBhvr>
                                        <p:cTn id="21" dur="200" fill="hold">
                                          <p:stCondLst>
                                            <p:cond delay="600"/>
                                          </p:stCondLst>
                                        </p:cTn>
                                        <p:tgtEl>
                                          <p:spTgt spid="42"/>
                                        </p:tgtEl>
                                        <p:attrNameLst>
                                          <p:attrName>r</p:attrName>
                                        </p:attrNameLst>
                                      </p:cBhvr>
                                    </p:animRot>
                                    <p:animRot by="120000">
                                      <p:cBhvr>
                                        <p:cTn id="22" dur="200" fill="hold">
                                          <p:stCondLst>
                                            <p:cond delay="800"/>
                                          </p:stCondLst>
                                        </p:cTn>
                                        <p:tgtEl>
                                          <p:spTgt spid="42"/>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86"/>
                                        </p:tgtEl>
                                        <p:attrNameLst>
                                          <p:attrName>r</p:attrName>
                                        </p:attrNameLst>
                                      </p:cBhvr>
                                    </p:animRot>
                                    <p:animRot by="-240000">
                                      <p:cBhvr>
                                        <p:cTn id="25" dur="200" fill="hold">
                                          <p:stCondLst>
                                            <p:cond delay="200"/>
                                          </p:stCondLst>
                                        </p:cTn>
                                        <p:tgtEl>
                                          <p:spTgt spid="86"/>
                                        </p:tgtEl>
                                        <p:attrNameLst>
                                          <p:attrName>r</p:attrName>
                                        </p:attrNameLst>
                                      </p:cBhvr>
                                    </p:animRot>
                                    <p:animRot by="240000">
                                      <p:cBhvr>
                                        <p:cTn id="26" dur="200" fill="hold">
                                          <p:stCondLst>
                                            <p:cond delay="400"/>
                                          </p:stCondLst>
                                        </p:cTn>
                                        <p:tgtEl>
                                          <p:spTgt spid="86"/>
                                        </p:tgtEl>
                                        <p:attrNameLst>
                                          <p:attrName>r</p:attrName>
                                        </p:attrNameLst>
                                      </p:cBhvr>
                                    </p:animRot>
                                    <p:animRot by="-240000">
                                      <p:cBhvr>
                                        <p:cTn id="27" dur="200" fill="hold">
                                          <p:stCondLst>
                                            <p:cond delay="600"/>
                                          </p:stCondLst>
                                        </p:cTn>
                                        <p:tgtEl>
                                          <p:spTgt spid="86"/>
                                        </p:tgtEl>
                                        <p:attrNameLst>
                                          <p:attrName>r</p:attrName>
                                        </p:attrNameLst>
                                      </p:cBhvr>
                                    </p:animRot>
                                    <p:animRot by="120000">
                                      <p:cBhvr>
                                        <p:cTn id="28" dur="200" fill="hold">
                                          <p:stCondLst>
                                            <p:cond delay="800"/>
                                          </p:stCondLst>
                                        </p:cTn>
                                        <p:tgtEl>
                                          <p:spTgt spid="8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animBg="1"/>
      <p:bldP spid="44" grpId="0" animBg="1"/>
      <p:bldP spid="45" grpId="0" animBg="1"/>
    </p:bldLst>
  </p:timing>
</p:sld>
</file>

<file path=ppt/theme/theme1.xml><?xml version="1.0" encoding="utf-8"?>
<a:theme xmlns:a="http://schemas.openxmlformats.org/drawingml/2006/main" name="Office Theme">
  <a:themeElements>
    <a:clrScheme name="Passion Fruit Recipes Workshop by Slidesgo">
      <a:dk1>
        <a:sysClr val="windowText" lastClr="000000"/>
      </a:dk1>
      <a:lt1>
        <a:sysClr val="window" lastClr="FFFFFF"/>
      </a:lt1>
      <a:dk2>
        <a:srgbClr val="44546A"/>
      </a:dk2>
      <a:lt2>
        <a:srgbClr val="BAA5FF"/>
      </a:lt2>
      <a:accent1>
        <a:srgbClr val="5339EA"/>
      </a:accent1>
      <a:accent2>
        <a:srgbClr val="DBFE87"/>
      </a:accent2>
      <a:accent3>
        <a:srgbClr val="E6A2D0"/>
      </a:accent3>
      <a:accent4>
        <a:srgbClr val="60C7B8"/>
      </a:accent4>
      <a:accent5>
        <a:srgbClr val="FFFFFF"/>
      </a:accent5>
      <a:accent6>
        <a:srgbClr val="FFFFFF"/>
      </a:accent6>
      <a:hlink>
        <a:srgbClr val="FFFFFF"/>
      </a:hlink>
      <a:folHlink>
        <a:srgbClr val="000000"/>
      </a:folHlink>
    </a:clrScheme>
    <a:fontScheme name="Personalizado 1">
      <a:majorFont>
        <a:latin typeface="Poppins"/>
        <a:ea typeface=""/>
        <a:cs typeface=""/>
      </a:majorFont>
      <a:minorFont>
        <a:latin typeface="Source Sans Pro"/>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13036</TotalTime>
  <Words>1340</Words>
  <Application>Microsoft Office PowerPoint</Application>
  <PresentationFormat>On-screen Show (16:9)</PresentationFormat>
  <Paragraphs>206</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Candara</vt:lpstr>
      <vt:lpstr>Poppins</vt:lpstr>
      <vt:lpstr>Segoe UI Black</vt:lpstr>
      <vt:lpstr>Source Sans Pro</vt:lpstr>
      <vt:lpstr>Tahoma</vt:lpstr>
      <vt:lpstr>Times New Roman</vt:lpstr>
      <vt:lpstr>Office Theme</vt:lpstr>
      <vt:lpstr>PHÂN TÍCH  THIẾT KẾ HỆ THỐNG QUẢN LÝ BỆNH NHÂN CHO BỆNH VIỆN BẠCH MAI</vt:lpstr>
      <vt:lpstr>THÀNH VIÊN TRONG NHÓM</vt:lpstr>
      <vt:lpstr>NỘI DUNG</vt:lpstr>
      <vt:lpstr>KHẢO SÁT HỆ THỐNG</vt:lpstr>
      <vt:lpstr>1.1 KHÁI QUÁT BỆNH VIỆN BẠCH MAI</vt:lpstr>
      <vt:lpstr>PowerPoint Presentation</vt:lpstr>
      <vt:lpstr>PowerPoint Presentation</vt:lpstr>
      <vt:lpstr>PowerPoint Presentation</vt:lpstr>
      <vt:lpstr>PowerPoint Presentation</vt:lpstr>
      <vt:lpstr>PowerPoint Presentation</vt:lpstr>
      <vt:lpstr>PowerPoint Presentation</vt:lpstr>
      <vt:lpstr>YÊU CẦU CHỨC NĂNG</vt:lpstr>
      <vt:lpstr>PowerPoint Presentation</vt:lpstr>
      <vt:lpstr>PowerPoint Presentation</vt:lpstr>
      <vt:lpstr>PowerPoint Presentation</vt:lpstr>
      <vt:lpstr>PHÂN TÍCH HỆ THỐNG</vt:lpstr>
      <vt:lpstr>2.1 XÁC ĐỊNH TÁC NHÂN HỆ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 Martin Sanchez</dc:creator>
  <cp:lastModifiedBy>Den da 0 du0ng</cp:lastModifiedBy>
  <cp:revision>53</cp:revision>
  <dcterms:created xsi:type="dcterms:W3CDTF">2021-10-12T08:06:43Z</dcterms:created>
  <dcterms:modified xsi:type="dcterms:W3CDTF">2023-02-28T17:51:31Z</dcterms:modified>
</cp:coreProperties>
</file>