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73"/>
  </p:notesMasterIdLst>
  <p:handoutMasterIdLst>
    <p:handoutMasterId r:id="rId74"/>
  </p:handoutMasterIdLst>
  <p:sldIdLst>
    <p:sldId id="256" r:id="rId3"/>
    <p:sldId id="803" r:id="rId4"/>
    <p:sldId id="690" r:id="rId5"/>
    <p:sldId id="832" r:id="rId6"/>
    <p:sldId id="693" r:id="rId7"/>
    <p:sldId id="836" r:id="rId8"/>
    <p:sldId id="837" r:id="rId9"/>
    <p:sldId id="860" r:id="rId10"/>
    <p:sldId id="861" r:id="rId11"/>
    <p:sldId id="862" r:id="rId12"/>
    <p:sldId id="863" r:id="rId13"/>
    <p:sldId id="857" r:id="rId14"/>
    <p:sldId id="858" r:id="rId15"/>
    <p:sldId id="859" r:id="rId16"/>
    <p:sldId id="833" r:id="rId17"/>
    <p:sldId id="864" r:id="rId18"/>
    <p:sldId id="865" r:id="rId19"/>
    <p:sldId id="840" r:id="rId20"/>
    <p:sldId id="866" r:id="rId21"/>
    <p:sldId id="867" r:id="rId22"/>
    <p:sldId id="834" r:id="rId23"/>
    <p:sldId id="841" r:id="rId24"/>
    <p:sldId id="842" r:id="rId25"/>
    <p:sldId id="843" r:id="rId26"/>
    <p:sldId id="844" r:id="rId27"/>
    <p:sldId id="904" r:id="rId28"/>
    <p:sldId id="905" r:id="rId29"/>
    <p:sldId id="906" r:id="rId30"/>
    <p:sldId id="907" r:id="rId31"/>
    <p:sldId id="908" r:id="rId32"/>
    <p:sldId id="868" r:id="rId33"/>
    <p:sldId id="869" r:id="rId34"/>
    <p:sldId id="870" r:id="rId35"/>
    <p:sldId id="871" r:id="rId36"/>
    <p:sldId id="872" r:id="rId37"/>
    <p:sldId id="873" r:id="rId38"/>
    <p:sldId id="874" r:id="rId39"/>
    <p:sldId id="875" r:id="rId40"/>
    <p:sldId id="876" r:id="rId41"/>
    <p:sldId id="877" r:id="rId42"/>
    <p:sldId id="878" r:id="rId43"/>
    <p:sldId id="879" r:id="rId44"/>
    <p:sldId id="880" r:id="rId45"/>
    <p:sldId id="881" r:id="rId46"/>
    <p:sldId id="882" r:id="rId47"/>
    <p:sldId id="883" r:id="rId48"/>
    <p:sldId id="884" r:id="rId49"/>
    <p:sldId id="885" r:id="rId50"/>
    <p:sldId id="886" r:id="rId51"/>
    <p:sldId id="887" r:id="rId52"/>
    <p:sldId id="888" r:id="rId53"/>
    <p:sldId id="850" r:id="rId54"/>
    <p:sldId id="851" r:id="rId55"/>
    <p:sldId id="835" r:id="rId56"/>
    <p:sldId id="898" r:id="rId57"/>
    <p:sldId id="846" r:id="rId58"/>
    <p:sldId id="847" r:id="rId59"/>
    <p:sldId id="848" r:id="rId60"/>
    <p:sldId id="889" r:id="rId61"/>
    <p:sldId id="849" r:id="rId62"/>
    <p:sldId id="890" r:id="rId63"/>
    <p:sldId id="891" r:id="rId64"/>
    <p:sldId id="892" r:id="rId65"/>
    <p:sldId id="893" r:id="rId66"/>
    <p:sldId id="894" r:id="rId67"/>
    <p:sldId id="897" r:id="rId68"/>
    <p:sldId id="901" r:id="rId69"/>
    <p:sldId id="902" r:id="rId70"/>
    <p:sldId id="903" r:id="rId71"/>
    <p:sldId id="805" r:id="rId7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 id="1" name="Microsoft Office User" initials="MOU" lastIdx="2"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04265"/>
    <a:srgbClr val="385D8A"/>
    <a:srgbClr val="F5D0D0"/>
    <a:srgbClr val="A78C32"/>
    <a:srgbClr val="A7912E"/>
    <a:srgbClr val="6D8B31"/>
    <a:srgbClr val="348990"/>
    <a:srgbClr val="3E72A3"/>
    <a:srgbClr val="3E89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1" autoAdjust="0"/>
    <p:restoredTop sz="81387" autoAdjust="0"/>
  </p:normalViewPr>
  <p:slideViewPr>
    <p:cSldViewPr snapToGrid="0">
      <p:cViewPr varScale="1">
        <p:scale>
          <a:sx n="59" d="100"/>
          <a:sy n="59" d="100"/>
        </p:scale>
        <p:origin x="1422" y="9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163"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Ô NGUYỄN QUỲNH HƯƠNG" userId="S::at140815@actvn.edu.vn::73cbb901-65f3-406f-9e01-4e94e503cabf" providerId="AD" clId="Web-{4DFB90EC-80FC-41EB-A1CA-6DA8F353901F}"/>
    <pc:docChg chg="modSld">
      <pc:chgData name="NGÔ NGUYỄN QUỲNH HƯƠNG" userId="S::at140815@actvn.edu.vn::73cbb901-65f3-406f-9e01-4e94e503cabf" providerId="AD" clId="Web-{4DFB90EC-80FC-41EB-A1CA-6DA8F353901F}" dt="2021-06-06T16:04:54.058" v="0" actId="20577"/>
      <pc:docMkLst>
        <pc:docMk/>
      </pc:docMkLst>
      <pc:sldChg chg="modSp">
        <pc:chgData name="NGÔ NGUYỄN QUỲNH HƯƠNG" userId="S::at140815@actvn.edu.vn::73cbb901-65f3-406f-9e01-4e94e503cabf" providerId="AD" clId="Web-{4DFB90EC-80FC-41EB-A1CA-6DA8F353901F}" dt="2021-06-06T16:04:54.058" v="0" actId="20577"/>
        <pc:sldMkLst>
          <pc:docMk/>
          <pc:sldMk cId="3420974770" sldId="786"/>
        </pc:sldMkLst>
        <pc:spChg chg="mod">
          <ac:chgData name="NGÔ NGUYỄN QUỲNH HƯƠNG" userId="S::at140815@actvn.edu.vn::73cbb901-65f3-406f-9e01-4e94e503cabf" providerId="AD" clId="Web-{4DFB90EC-80FC-41EB-A1CA-6DA8F353901F}" dt="2021-06-06T16:04:54.058" v="0" actId="20577"/>
          <ac:spMkLst>
            <pc:docMk/>
            <pc:sldMk cId="3420974770" sldId="786"/>
            <ac:spMk id="3" creationId="{00000000-0000-0000-0000-000000000000}"/>
          </ac:spMkLst>
        </pc:spChg>
      </pc:sldChg>
    </pc:docChg>
  </pc:docChgLst>
  <pc:docChgLst>
    <pc:chgData name="NGÔ NGUYỄN QUỲNH" userId="73cbb901-65f3-406f-9e01-4e94e503cabf" providerId="ADAL" clId="{F3ACA162-4180-4044-BED7-94CAB68E13F8}"/>
    <pc:docChg chg="undo redo custSel modSld modSection">
      <pc:chgData name="NGÔ NGUYỄN QUỲNH" userId="73cbb901-65f3-406f-9e01-4e94e503cabf" providerId="ADAL" clId="{F3ACA162-4180-4044-BED7-94CAB68E13F8}" dt="2021-06-06T16:07:11.521" v="879" actId="404"/>
      <pc:docMkLst>
        <pc:docMk/>
      </pc:docMkLst>
      <pc:sldChg chg="modSp mod">
        <pc:chgData name="NGÔ NGUYỄN QUỲNH" userId="73cbb901-65f3-406f-9e01-4e94e503cabf" providerId="ADAL" clId="{F3ACA162-4180-4044-BED7-94CAB68E13F8}" dt="2021-06-06T13:47:39.985" v="15" actId="20577"/>
        <pc:sldMkLst>
          <pc:docMk/>
          <pc:sldMk cId="3713974545" sldId="256"/>
        </pc:sldMkLst>
        <pc:spChg chg="mod">
          <ac:chgData name="NGÔ NGUYỄN QUỲNH" userId="73cbb901-65f3-406f-9e01-4e94e503cabf" providerId="ADAL" clId="{F3ACA162-4180-4044-BED7-94CAB68E13F8}" dt="2021-06-06T13:47:39.985" v="15" actId="20577"/>
          <ac:spMkLst>
            <pc:docMk/>
            <pc:sldMk cId="3713974545" sldId="256"/>
            <ac:spMk id="3" creationId="{00000000-0000-0000-0000-000000000000}"/>
          </ac:spMkLst>
        </pc:spChg>
      </pc:sldChg>
      <pc:sldChg chg="modSp mod">
        <pc:chgData name="NGÔ NGUYỄN QUỲNH" userId="73cbb901-65f3-406f-9e01-4e94e503cabf" providerId="ADAL" clId="{F3ACA162-4180-4044-BED7-94CAB68E13F8}" dt="2021-06-06T13:57:40.133" v="62" actId="13822"/>
        <pc:sldMkLst>
          <pc:docMk/>
          <pc:sldMk cId="4075476668" sldId="717"/>
        </pc:sldMkLst>
        <pc:spChg chg="mod">
          <ac:chgData name="NGÔ NGUYỄN QUỲNH" userId="73cbb901-65f3-406f-9e01-4e94e503cabf" providerId="ADAL" clId="{F3ACA162-4180-4044-BED7-94CAB68E13F8}" dt="2021-06-06T13:57:40.133" v="62" actId="13822"/>
          <ac:spMkLst>
            <pc:docMk/>
            <pc:sldMk cId="4075476668" sldId="717"/>
            <ac:spMk id="7" creationId="{A2ED21E9-8E5B-4471-B0FF-8E453F3180B3}"/>
          </ac:spMkLst>
        </pc:spChg>
        <pc:spChg chg="mod">
          <ac:chgData name="NGÔ NGUYỄN QUỲNH" userId="73cbb901-65f3-406f-9e01-4e94e503cabf" providerId="ADAL" clId="{F3ACA162-4180-4044-BED7-94CAB68E13F8}" dt="2021-06-06T13:57:40.133" v="62" actId="13822"/>
          <ac:spMkLst>
            <pc:docMk/>
            <pc:sldMk cId="4075476668" sldId="717"/>
            <ac:spMk id="8" creationId="{089FFC03-90A5-4F59-BC33-70FABA948ED6}"/>
          </ac:spMkLst>
        </pc:spChg>
        <pc:spChg chg="mod">
          <ac:chgData name="NGÔ NGUYỄN QUỲNH" userId="73cbb901-65f3-406f-9e01-4e94e503cabf" providerId="ADAL" clId="{F3ACA162-4180-4044-BED7-94CAB68E13F8}" dt="2021-06-06T13:57:40.133" v="62" actId="13822"/>
          <ac:spMkLst>
            <pc:docMk/>
            <pc:sldMk cId="4075476668" sldId="717"/>
            <ac:spMk id="17" creationId="{45C17240-146E-405F-BE19-B976CBAEFBE0}"/>
          </ac:spMkLst>
        </pc:spChg>
        <pc:spChg chg="mod">
          <ac:chgData name="NGÔ NGUYỄN QUỲNH" userId="73cbb901-65f3-406f-9e01-4e94e503cabf" providerId="ADAL" clId="{F3ACA162-4180-4044-BED7-94CAB68E13F8}" dt="2021-06-06T13:57:40.133" v="62" actId="13822"/>
          <ac:spMkLst>
            <pc:docMk/>
            <pc:sldMk cId="4075476668" sldId="717"/>
            <ac:spMk id="18" creationId="{B30B48AC-53C9-4CAD-A23F-AF1A96EF1076}"/>
          </ac:spMkLst>
        </pc:spChg>
        <pc:spChg chg="mod">
          <ac:chgData name="NGÔ NGUYỄN QUỲNH" userId="73cbb901-65f3-406f-9e01-4e94e503cabf" providerId="ADAL" clId="{F3ACA162-4180-4044-BED7-94CAB68E13F8}" dt="2021-06-06T13:57:40.133" v="62" actId="13822"/>
          <ac:spMkLst>
            <pc:docMk/>
            <pc:sldMk cId="4075476668" sldId="717"/>
            <ac:spMk id="20" creationId="{3D3FE766-7B4E-4E53-9B95-DAE335EF0AFC}"/>
          </ac:spMkLst>
        </pc:spChg>
        <pc:spChg chg="mod">
          <ac:chgData name="NGÔ NGUYỄN QUỲNH" userId="73cbb901-65f3-406f-9e01-4e94e503cabf" providerId="ADAL" clId="{F3ACA162-4180-4044-BED7-94CAB68E13F8}" dt="2021-06-06T13:57:40.133" v="62" actId="13822"/>
          <ac:spMkLst>
            <pc:docMk/>
            <pc:sldMk cId="4075476668" sldId="717"/>
            <ac:spMk id="21" creationId="{81950FE3-260E-4312-86C3-82455599501C}"/>
          </ac:spMkLst>
        </pc:spChg>
        <pc:spChg chg="mod">
          <ac:chgData name="NGÔ NGUYỄN QUỲNH" userId="73cbb901-65f3-406f-9e01-4e94e503cabf" providerId="ADAL" clId="{F3ACA162-4180-4044-BED7-94CAB68E13F8}" dt="2021-06-06T13:57:40.133" v="62" actId="13822"/>
          <ac:spMkLst>
            <pc:docMk/>
            <pc:sldMk cId="4075476668" sldId="717"/>
            <ac:spMk id="23" creationId="{93C4CD44-32A5-4ADE-90D5-94620BC1F678}"/>
          </ac:spMkLst>
        </pc:spChg>
        <pc:spChg chg="mod">
          <ac:chgData name="NGÔ NGUYỄN QUỲNH" userId="73cbb901-65f3-406f-9e01-4e94e503cabf" providerId="ADAL" clId="{F3ACA162-4180-4044-BED7-94CAB68E13F8}" dt="2021-06-06T13:57:40.133" v="62" actId="13822"/>
          <ac:spMkLst>
            <pc:docMk/>
            <pc:sldMk cId="4075476668" sldId="717"/>
            <ac:spMk id="24" creationId="{2F98AC28-A258-4E56-AC95-F5987E86608C}"/>
          </ac:spMkLst>
        </pc:spChg>
      </pc:sldChg>
      <pc:sldChg chg="modSp mod">
        <pc:chgData name="NGÔ NGUYỄN QUỲNH" userId="73cbb901-65f3-406f-9e01-4e94e503cabf" providerId="ADAL" clId="{F3ACA162-4180-4044-BED7-94CAB68E13F8}" dt="2021-06-06T13:58:59.434" v="64" actId="20577"/>
        <pc:sldMkLst>
          <pc:docMk/>
          <pc:sldMk cId="855724947" sldId="721"/>
        </pc:sldMkLst>
        <pc:spChg chg="mod">
          <ac:chgData name="NGÔ NGUYỄN QUỲNH" userId="73cbb901-65f3-406f-9e01-4e94e503cabf" providerId="ADAL" clId="{F3ACA162-4180-4044-BED7-94CAB68E13F8}" dt="2021-06-06T13:58:59.434" v="64" actId="20577"/>
          <ac:spMkLst>
            <pc:docMk/>
            <pc:sldMk cId="855724947" sldId="721"/>
            <ac:spMk id="21" creationId="{FE7FFDC5-D311-477B-9774-1B2BB9DD38E4}"/>
          </ac:spMkLst>
        </pc:spChg>
      </pc:sldChg>
      <pc:sldChg chg="modSp mod">
        <pc:chgData name="NGÔ NGUYỄN QUỲNH" userId="73cbb901-65f3-406f-9e01-4e94e503cabf" providerId="ADAL" clId="{F3ACA162-4180-4044-BED7-94CAB68E13F8}" dt="2021-06-06T14:16:56.361" v="96" actId="1076"/>
        <pc:sldMkLst>
          <pc:docMk/>
          <pc:sldMk cId="3757109951" sldId="724"/>
        </pc:sldMkLst>
        <pc:spChg chg="mod ord">
          <ac:chgData name="NGÔ NGUYỄN QUỲNH" userId="73cbb901-65f3-406f-9e01-4e94e503cabf" providerId="ADAL" clId="{F3ACA162-4180-4044-BED7-94CAB68E13F8}" dt="2021-06-06T14:16:56.361" v="96" actId="1076"/>
          <ac:spMkLst>
            <pc:docMk/>
            <pc:sldMk cId="3757109951" sldId="724"/>
            <ac:spMk id="6" creationId="{90BFB8A4-C5B6-49E5-B9D5-30725F7D11B8}"/>
          </ac:spMkLst>
        </pc:spChg>
        <pc:spChg chg="mod">
          <ac:chgData name="NGÔ NGUYỄN QUỲNH" userId="73cbb901-65f3-406f-9e01-4e94e503cabf" providerId="ADAL" clId="{F3ACA162-4180-4044-BED7-94CAB68E13F8}" dt="2021-06-06T14:00:02.731" v="65" actId="207"/>
          <ac:spMkLst>
            <pc:docMk/>
            <pc:sldMk cId="3757109951" sldId="724"/>
            <ac:spMk id="7" creationId="{87CCBD8E-B7C0-46D3-945A-9E222EDEE418}"/>
          </ac:spMkLst>
        </pc:spChg>
        <pc:spChg chg="mod ord">
          <ac:chgData name="NGÔ NGUYỄN QUỲNH" userId="73cbb901-65f3-406f-9e01-4e94e503cabf" providerId="ADAL" clId="{F3ACA162-4180-4044-BED7-94CAB68E13F8}" dt="2021-06-06T14:16:47.319" v="93" actId="1076"/>
          <ac:spMkLst>
            <pc:docMk/>
            <pc:sldMk cId="3757109951" sldId="724"/>
            <ac:spMk id="8" creationId="{10063DAE-17B7-456B-AD32-7F74BE95B69D}"/>
          </ac:spMkLst>
        </pc:spChg>
        <pc:spChg chg="mod ord">
          <ac:chgData name="NGÔ NGUYỄN QUỲNH" userId="73cbb901-65f3-406f-9e01-4e94e503cabf" providerId="ADAL" clId="{F3ACA162-4180-4044-BED7-94CAB68E13F8}" dt="2021-06-06T14:16:01.184" v="80" actId="167"/>
          <ac:spMkLst>
            <pc:docMk/>
            <pc:sldMk cId="3757109951" sldId="724"/>
            <ac:spMk id="16" creationId="{59CF8410-7A9F-48E5-B8E4-C56134DDFDE0}"/>
          </ac:spMkLst>
        </pc:spChg>
        <pc:spChg chg="mod ord">
          <ac:chgData name="NGÔ NGUYỄN QUỲNH" userId="73cbb901-65f3-406f-9e01-4e94e503cabf" providerId="ADAL" clId="{F3ACA162-4180-4044-BED7-94CAB68E13F8}" dt="2021-06-06T14:16:32.638" v="89" actId="166"/>
          <ac:spMkLst>
            <pc:docMk/>
            <pc:sldMk cId="3757109951" sldId="724"/>
            <ac:spMk id="17" creationId="{268CCDF0-D44C-4BE6-8B02-BCE9B12E3F90}"/>
          </ac:spMkLst>
        </pc:spChg>
      </pc:sldChg>
      <pc:sldChg chg="modSp mod">
        <pc:chgData name="NGÔ NGUYỄN QUỲNH" userId="73cbb901-65f3-406f-9e01-4e94e503cabf" providerId="ADAL" clId="{F3ACA162-4180-4044-BED7-94CAB68E13F8}" dt="2021-06-06T14:00:24.293" v="67" actId="207"/>
        <pc:sldMkLst>
          <pc:docMk/>
          <pc:sldMk cId="483102521" sldId="725"/>
        </pc:sldMkLst>
        <pc:spChg chg="mod">
          <ac:chgData name="NGÔ NGUYỄN QUỲNH" userId="73cbb901-65f3-406f-9e01-4e94e503cabf" providerId="ADAL" clId="{F3ACA162-4180-4044-BED7-94CAB68E13F8}" dt="2021-06-06T14:00:24.293" v="67" actId="207"/>
          <ac:spMkLst>
            <pc:docMk/>
            <pc:sldMk cId="483102521" sldId="725"/>
            <ac:spMk id="16" creationId="{5D7910A8-3F7E-4914-B2BE-302C3A2E368A}"/>
          </ac:spMkLst>
        </pc:spChg>
        <pc:spChg chg="mod">
          <ac:chgData name="NGÔ NGUYỄN QUỲNH" userId="73cbb901-65f3-406f-9e01-4e94e503cabf" providerId="ADAL" clId="{F3ACA162-4180-4044-BED7-94CAB68E13F8}" dt="2021-06-06T14:00:24.293" v="67" actId="207"/>
          <ac:spMkLst>
            <pc:docMk/>
            <pc:sldMk cId="483102521" sldId="725"/>
            <ac:spMk id="19" creationId="{322F2D63-8087-4229-A9FB-E5B9E417B498}"/>
          </ac:spMkLst>
        </pc:spChg>
        <pc:spChg chg="mod">
          <ac:chgData name="NGÔ NGUYỄN QUỲNH" userId="73cbb901-65f3-406f-9e01-4e94e503cabf" providerId="ADAL" clId="{F3ACA162-4180-4044-BED7-94CAB68E13F8}" dt="2021-06-06T14:00:24.293" v="67" actId="207"/>
          <ac:spMkLst>
            <pc:docMk/>
            <pc:sldMk cId="483102521" sldId="725"/>
            <ac:spMk id="20" creationId="{6730FC3E-5937-4B0D-A59E-794F83A66036}"/>
          </ac:spMkLst>
        </pc:spChg>
      </pc:sldChg>
      <pc:sldChg chg="modSp mod">
        <pc:chgData name="NGÔ NGUYỄN QUỲNH" userId="73cbb901-65f3-406f-9e01-4e94e503cabf" providerId="ADAL" clId="{F3ACA162-4180-4044-BED7-94CAB68E13F8}" dt="2021-06-06T14:00:36.992" v="68" actId="207"/>
        <pc:sldMkLst>
          <pc:docMk/>
          <pc:sldMk cId="726079133" sldId="727"/>
        </pc:sldMkLst>
        <pc:spChg chg="mod">
          <ac:chgData name="NGÔ NGUYỄN QUỲNH" userId="73cbb901-65f3-406f-9e01-4e94e503cabf" providerId="ADAL" clId="{F3ACA162-4180-4044-BED7-94CAB68E13F8}" dt="2021-06-06T14:00:36.992" v="68" actId="207"/>
          <ac:spMkLst>
            <pc:docMk/>
            <pc:sldMk cId="726079133" sldId="727"/>
            <ac:spMk id="9" creationId="{153D44EF-9CA2-46AE-B4F2-8D357995BDBA}"/>
          </ac:spMkLst>
        </pc:spChg>
      </pc:sldChg>
      <pc:sldChg chg="modSp mod">
        <pc:chgData name="NGÔ NGUYỄN QUỲNH" userId="73cbb901-65f3-406f-9e01-4e94e503cabf" providerId="ADAL" clId="{F3ACA162-4180-4044-BED7-94CAB68E13F8}" dt="2021-06-06T14:00:48.190" v="69" actId="207"/>
        <pc:sldMkLst>
          <pc:docMk/>
          <pc:sldMk cId="4182737228" sldId="728"/>
        </pc:sldMkLst>
        <pc:spChg chg="mod">
          <ac:chgData name="NGÔ NGUYỄN QUỲNH" userId="73cbb901-65f3-406f-9e01-4e94e503cabf" providerId="ADAL" clId="{F3ACA162-4180-4044-BED7-94CAB68E13F8}" dt="2021-06-06T14:00:48.190" v="69" actId="207"/>
          <ac:spMkLst>
            <pc:docMk/>
            <pc:sldMk cId="4182737228" sldId="728"/>
            <ac:spMk id="14" creationId="{C0F64021-8179-43F5-8804-FB4C5BDF7C9E}"/>
          </ac:spMkLst>
        </pc:spChg>
        <pc:spChg chg="mod">
          <ac:chgData name="NGÔ NGUYỄN QUỲNH" userId="73cbb901-65f3-406f-9e01-4e94e503cabf" providerId="ADAL" clId="{F3ACA162-4180-4044-BED7-94CAB68E13F8}" dt="2021-06-06T14:00:48.190" v="69" actId="207"/>
          <ac:spMkLst>
            <pc:docMk/>
            <pc:sldMk cId="4182737228" sldId="728"/>
            <ac:spMk id="17" creationId="{70C2D257-FC27-470C-AF94-17DFE53C4EEA}"/>
          </ac:spMkLst>
        </pc:spChg>
        <pc:spChg chg="mod">
          <ac:chgData name="NGÔ NGUYỄN QUỲNH" userId="73cbb901-65f3-406f-9e01-4e94e503cabf" providerId="ADAL" clId="{F3ACA162-4180-4044-BED7-94CAB68E13F8}" dt="2021-06-06T14:00:48.190" v="69" actId="207"/>
          <ac:spMkLst>
            <pc:docMk/>
            <pc:sldMk cId="4182737228" sldId="728"/>
            <ac:spMk id="18" creationId="{DD2DA654-F4D9-46EA-9609-B44E8B74515E}"/>
          </ac:spMkLst>
        </pc:spChg>
      </pc:sldChg>
      <pc:sldChg chg="modSp mod">
        <pc:chgData name="NGÔ NGUYỄN QUỲNH" userId="73cbb901-65f3-406f-9e01-4e94e503cabf" providerId="ADAL" clId="{F3ACA162-4180-4044-BED7-94CAB68E13F8}" dt="2021-06-06T14:15:11.476" v="76" actId="207"/>
        <pc:sldMkLst>
          <pc:docMk/>
          <pc:sldMk cId="647950364" sldId="729"/>
        </pc:sldMkLst>
        <pc:spChg chg="mod">
          <ac:chgData name="NGÔ NGUYỄN QUỲNH" userId="73cbb901-65f3-406f-9e01-4e94e503cabf" providerId="ADAL" clId="{F3ACA162-4180-4044-BED7-94CAB68E13F8}" dt="2021-06-06T14:15:11.476" v="76" actId="207"/>
          <ac:spMkLst>
            <pc:docMk/>
            <pc:sldMk cId="647950364" sldId="729"/>
            <ac:spMk id="10" creationId="{C2D8D8E1-CBC6-4533-B29C-2B347176409A}"/>
          </ac:spMkLst>
        </pc:spChg>
        <pc:spChg chg="mod">
          <ac:chgData name="NGÔ NGUYỄN QUỲNH" userId="73cbb901-65f3-406f-9e01-4e94e503cabf" providerId="ADAL" clId="{F3ACA162-4180-4044-BED7-94CAB68E13F8}" dt="2021-06-06T14:15:11.476" v="76" actId="207"/>
          <ac:spMkLst>
            <pc:docMk/>
            <pc:sldMk cId="647950364" sldId="729"/>
            <ac:spMk id="11" creationId="{8D8581ED-68A1-4FD3-B839-BAC626C11530}"/>
          </ac:spMkLst>
        </pc:spChg>
        <pc:spChg chg="mod">
          <ac:chgData name="NGÔ NGUYỄN QUỲNH" userId="73cbb901-65f3-406f-9e01-4e94e503cabf" providerId="ADAL" clId="{F3ACA162-4180-4044-BED7-94CAB68E13F8}" dt="2021-06-06T14:15:11.476" v="76" actId="207"/>
          <ac:spMkLst>
            <pc:docMk/>
            <pc:sldMk cId="647950364" sldId="729"/>
            <ac:spMk id="14" creationId="{C0F64021-8179-43F5-8804-FB4C5BDF7C9E}"/>
          </ac:spMkLst>
        </pc:spChg>
        <pc:spChg chg="mod">
          <ac:chgData name="NGÔ NGUYỄN QUỲNH" userId="73cbb901-65f3-406f-9e01-4e94e503cabf" providerId="ADAL" clId="{F3ACA162-4180-4044-BED7-94CAB68E13F8}" dt="2021-06-06T14:15:11.476" v="76" actId="207"/>
          <ac:spMkLst>
            <pc:docMk/>
            <pc:sldMk cId="647950364" sldId="729"/>
            <ac:spMk id="17" creationId="{70C2D257-FC27-470C-AF94-17DFE53C4EEA}"/>
          </ac:spMkLst>
        </pc:spChg>
        <pc:spChg chg="mod">
          <ac:chgData name="NGÔ NGUYỄN QUỲNH" userId="73cbb901-65f3-406f-9e01-4e94e503cabf" providerId="ADAL" clId="{F3ACA162-4180-4044-BED7-94CAB68E13F8}" dt="2021-06-06T14:15:11.476" v="76" actId="207"/>
          <ac:spMkLst>
            <pc:docMk/>
            <pc:sldMk cId="647950364" sldId="729"/>
            <ac:spMk id="18" creationId="{DD2DA654-F4D9-46EA-9609-B44E8B74515E}"/>
          </ac:spMkLst>
        </pc:spChg>
      </pc:sldChg>
      <pc:sldChg chg="modSp mod">
        <pc:chgData name="NGÔ NGUYỄN QUỲNH" userId="73cbb901-65f3-406f-9e01-4e94e503cabf" providerId="ADAL" clId="{F3ACA162-4180-4044-BED7-94CAB68E13F8}" dt="2021-06-06T14:20:23.816" v="109" actId="20577"/>
        <pc:sldMkLst>
          <pc:docMk/>
          <pc:sldMk cId="929838834" sldId="732"/>
        </pc:sldMkLst>
        <pc:spChg chg="mod">
          <ac:chgData name="NGÔ NGUYỄN QUỲNH" userId="73cbb901-65f3-406f-9e01-4e94e503cabf" providerId="ADAL" clId="{F3ACA162-4180-4044-BED7-94CAB68E13F8}" dt="2021-06-06T14:20:23.816" v="109" actId="20577"/>
          <ac:spMkLst>
            <pc:docMk/>
            <pc:sldMk cId="929838834" sldId="732"/>
            <ac:spMk id="14" creationId="{234D8D62-0BE8-468D-85C7-DF6C517EB3F3}"/>
          </ac:spMkLst>
        </pc:spChg>
      </pc:sldChg>
      <pc:sldChg chg="addSp delSp modSp mod">
        <pc:chgData name="NGÔ NGUYỄN QUỲNH" userId="73cbb901-65f3-406f-9e01-4e94e503cabf" providerId="ADAL" clId="{F3ACA162-4180-4044-BED7-94CAB68E13F8}" dt="2021-06-06T13:54:13.673" v="60" actId="1076"/>
        <pc:sldMkLst>
          <pc:docMk/>
          <pc:sldMk cId="4271679391" sldId="777"/>
        </pc:sldMkLst>
        <pc:grpChg chg="add del">
          <ac:chgData name="NGÔ NGUYỄN QUỲNH" userId="73cbb901-65f3-406f-9e01-4e94e503cabf" providerId="ADAL" clId="{F3ACA162-4180-4044-BED7-94CAB68E13F8}" dt="2021-06-06T13:54:01.572" v="55" actId="478"/>
          <ac:grpSpMkLst>
            <pc:docMk/>
            <pc:sldMk cId="4271679391" sldId="777"/>
            <ac:grpSpMk id="27" creationId="{CFA53CD4-3766-E346-B1B9-8C01EE0DF873}"/>
          </ac:grpSpMkLst>
        </pc:grpChg>
        <pc:grpChg chg="del">
          <ac:chgData name="NGÔ NGUYỄN QUỲNH" userId="73cbb901-65f3-406f-9e01-4e94e503cabf" providerId="ADAL" clId="{F3ACA162-4180-4044-BED7-94CAB68E13F8}" dt="2021-06-06T13:52:55.866" v="28" actId="478"/>
          <ac:grpSpMkLst>
            <pc:docMk/>
            <pc:sldMk cId="4271679391" sldId="777"/>
            <ac:grpSpMk id="32" creationId="{668E8099-D5F7-0049-B5D8-EE147872E821}"/>
          </ac:grpSpMkLst>
        </pc:grpChg>
        <pc:inkChg chg="del">
          <ac:chgData name="NGÔ NGUYỄN QUỲNH" userId="73cbb901-65f3-406f-9e01-4e94e503cabf" providerId="ADAL" clId="{F3ACA162-4180-4044-BED7-94CAB68E13F8}" dt="2021-06-06T13:53:20.096" v="35" actId="478"/>
          <ac:inkMkLst>
            <pc:docMk/>
            <pc:sldMk cId="4271679391" sldId="777"/>
            <ac:inkMk id="15" creationId="{30E0EDF6-FB32-3040-8819-573752E963E4}"/>
          </ac:inkMkLst>
        </pc:inkChg>
        <pc:inkChg chg="del">
          <ac:chgData name="NGÔ NGUYỄN QUỲNH" userId="73cbb901-65f3-406f-9e01-4e94e503cabf" providerId="ADAL" clId="{F3ACA162-4180-4044-BED7-94CAB68E13F8}" dt="2021-06-06T13:53:21.698" v="36" actId="478"/>
          <ac:inkMkLst>
            <pc:docMk/>
            <pc:sldMk cId="4271679391" sldId="777"/>
            <ac:inkMk id="24" creationId="{EC80A512-EAF1-7E48-9D23-4712682FEA3A}"/>
          </ac:inkMkLst>
        </pc:inkChg>
        <pc:inkChg chg="del">
          <ac:chgData name="NGÔ NGUYỄN QUỲNH" userId="73cbb901-65f3-406f-9e01-4e94e503cabf" providerId="ADAL" clId="{F3ACA162-4180-4044-BED7-94CAB68E13F8}" dt="2021-06-06T13:52:24.749" v="22" actId="478"/>
          <ac:inkMkLst>
            <pc:docMk/>
            <pc:sldMk cId="4271679391" sldId="777"/>
            <ac:inkMk id="29" creationId="{B9928848-683F-3D4D-A5E1-3706D44B77A1}"/>
          </ac:inkMkLst>
        </pc:inkChg>
        <pc:inkChg chg="del">
          <ac:chgData name="NGÔ NGUYỄN QUỲNH" userId="73cbb901-65f3-406f-9e01-4e94e503cabf" providerId="ADAL" clId="{F3ACA162-4180-4044-BED7-94CAB68E13F8}" dt="2021-06-06T13:52:40.068" v="25" actId="478"/>
          <ac:inkMkLst>
            <pc:docMk/>
            <pc:sldMk cId="4271679391" sldId="777"/>
            <ac:inkMk id="33" creationId="{DF94C4A4-DD9A-7844-B6CA-1512AEDA1609}"/>
          </ac:inkMkLst>
        </pc:inkChg>
        <pc:cxnChg chg="add mod">
          <ac:chgData name="NGÔ NGUYỄN QUỲNH" userId="73cbb901-65f3-406f-9e01-4e94e503cabf" providerId="ADAL" clId="{F3ACA162-4180-4044-BED7-94CAB68E13F8}" dt="2021-06-06T13:52:48.256" v="27" actId="14100"/>
          <ac:cxnSpMkLst>
            <pc:docMk/>
            <pc:sldMk cId="4271679391" sldId="777"/>
            <ac:cxnSpMk id="9" creationId="{46D6C207-27B0-479F-B0C7-DA46AA588272}"/>
          </ac:cxnSpMkLst>
        </pc:cxnChg>
        <pc:cxnChg chg="add mod">
          <ac:chgData name="NGÔ NGUYỄN QUỲNH" userId="73cbb901-65f3-406f-9e01-4e94e503cabf" providerId="ADAL" clId="{F3ACA162-4180-4044-BED7-94CAB68E13F8}" dt="2021-06-06T13:53:15.096" v="34" actId="14100"/>
          <ac:cxnSpMkLst>
            <pc:docMk/>
            <pc:sldMk cId="4271679391" sldId="777"/>
            <ac:cxnSpMk id="34" creationId="{DDA81F6A-8C04-4249-8E32-2AB23E71377A}"/>
          </ac:cxnSpMkLst>
        </pc:cxnChg>
        <pc:cxnChg chg="add del mod">
          <ac:chgData name="NGÔ NGUYỄN QUỲNH" userId="73cbb901-65f3-406f-9e01-4e94e503cabf" providerId="ADAL" clId="{F3ACA162-4180-4044-BED7-94CAB68E13F8}" dt="2021-06-06T13:53:57.400" v="53" actId="11529"/>
          <ac:cxnSpMkLst>
            <pc:docMk/>
            <pc:sldMk cId="4271679391" sldId="777"/>
            <ac:cxnSpMk id="39" creationId="{2452C859-1938-42BC-9BE1-A22B70464B22}"/>
          </ac:cxnSpMkLst>
        </pc:cxnChg>
        <pc:cxnChg chg="add del mod">
          <ac:chgData name="NGÔ NGUYỄN QUỲNH" userId="73cbb901-65f3-406f-9e01-4e94e503cabf" providerId="ADAL" clId="{F3ACA162-4180-4044-BED7-94CAB68E13F8}" dt="2021-06-06T13:53:51.059" v="46"/>
          <ac:cxnSpMkLst>
            <pc:docMk/>
            <pc:sldMk cId="4271679391" sldId="777"/>
            <ac:cxnSpMk id="41" creationId="{105CCF09-2F61-4779-96FF-808CD4C9332E}"/>
          </ac:cxnSpMkLst>
        </pc:cxnChg>
        <pc:cxnChg chg="add mod">
          <ac:chgData name="NGÔ NGUYỄN QUỲNH" userId="73cbb901-65f3-406f-9e01-4e94e503cabf" providerId="ADAL" clId="{F3ACA162-4180-4044-BED7-94CAB68E13F8}" dt="2021-06-06T13:54:08.712" v="58" actId="1076"/>
          <ac:cxnSpMkLst>
            <pc:docMk/>
            <pc:sldMk cId="4271679391" sldId="777"/>
            <ac:cxnSpMk id="42" creationId="{6208BCEA-B19D-4F71-A412-6F773D9255D2}"/>
          </ac:cxnSpMkLst>
        </pc:cxnChg>
        <pc:cxnChg chg="add mod">
          <ac:chgData name="NGÔ NGUYỄN QUỲNH" userId="73cbb901-65f3-406f-9e01-4e94e503cabf" providerId="ADAL" clId="{F3ACA162-4180-4044-BED7-94CAB68E13F8}" dt="2021-06-06T13:54:13.673" v="60" actId="1076"/>
          <ac:cxnSpMkLst>
            <pc:docMk/>
            <pc:sldMk cId="4271679391" sldId="777"/>
            <ac:cxnSpMk id="43" creationId="{2C02D612-C2B0-44E0-BF4F-758A25098F6C}"/>
          </ac:cxnSpMkLst>
        </pc:cxnChg>
      </pc:sldChg>
      <pc:sldChg chg="modSp mod">
        <pc:chgData name="NGÔ NGUYỄN QUỲNH" userId="73cbb901-65f3-406f-9e01-4e94e503cabf" providerId="ADAL" clId="{F3ACA162-4180-4044-BED7-94CAB68E13F8}" dt="2021-06-06T13:40:03.171" v="1" actId="14100"/>
        <pc:sldMkLst>
          <pc:docMk/>
          <pc:sldMk cId="2724151747" sldId="788"/>
        </pc:sldMkLst>
        <pc:graphicFrameChg chg="mod">
          <ac:chgData name="NGÔ NGUYỄN QUỲNH" userId="73cbb901-65f3-406f-9e01-4e94e503cabf" providerId="ADAL" clId="{F3ACA162-4180-4044-BED7-94CAB68E13F8}" dt="2021-06-06T13:40:03.171" v="1" actId="14100"/>
          <ac:graphicFrameMkLst>
            <pc:docMk/>
            <pc:sldMk cId="2724151747" sldId="788"/>
            <ac:graphicFrameMk id="5" creationId="{00000000-0000-0000-0000-000000000000}"/>
          </ac:graphicFrameMkLst>
        </pc:graphicFrameChg>
      </pc:sldChg>
      <pc:sldChg chg="addSp delSp modSp mod">
        <pc:chgData name="NGÔ NGUYỄN QUỲNH" userId="73cbb901-65f3-406f-9e01-4e94e503cabf" providerId="ADAL" clId="{F3ACA162-4180-4044-BED7-94CAB68E13F8}" dt="2021-06-06T14:43:40.551" v="127" actId="478"/>
        <pc:sldMkLst>
          <pc:docMk/>
          <pc:sldMk cId="1200463658" sldId="791"/>
        </pc:sldMkLst>
        <pc:picChg chg="add del mod">
          <ac:chgData name="NGÔ NGUYỄN QUỲNH" userId="73cbb901-65f3-406f-9e01-4e94e503cabf" providerId="ADAL" clId="{F3ACA162-4180-4044-BED7-94CAB68E13F8}" dt="2021-06-06T14:43:40.551" v="127" actId="478"/>
          <ac:picMkLst>
            <pc:docMk/>
            <pc:sldMk cId="1200463658" sldId="791"/>
            <ac:picMk id="7" creationId="{01D76EEB-9D81-4316-97D3-D85AB5D4D7E4}"/>
          </ac:picMkLst>
        </pc:picChg>
      </pc:sldChg>
      <pc:sldChg chg="addSp delSp modSp mod">
        <pc:chgData name="NGÔ NGUYỄN QUỲNH" userId="73cbb901-65f3-406f-9e01-4e94e503cabf" providerId="ADAL" clId="{F3ACA162-4180-4044-BED7-94CAB68E13F8}" dt="2021-06-06T15:57:05.185" v="868" actId="478"/>
        <pc:sldMkLst>
          <pc:docMk/>
          <pc:sldMk cId="2486042741" sldId="792"/>
        </pc:sldMkLst>
        <pc:picChg chg="add del mod">
          <ac:chgData name="NGÔ NGUYỄN QUỲNH" userId="73cbb901-65f3-406f-9e01-4e94e503cabf" providerId="ADAL" clId="{F3ACA162-4180-4044-BED7-94CAB68E13F8}" dt="2021-06-06T14:42:49.439" v="120" actId="478"/>
          <ac:picMkLst>
            <pc:docMk/>
            <pc:sldMk cId="2486042741" sldId="792"/>
            <ac:picMk id="2" creationId="{00000000-0000-0000-0000-000000000000}"/>
          </ac:picMkLst>
        </pc:picChg>
        <pc:picChg chg="del">
          <ac:chgData name="NGÔ NGUYỄN QUỲNH" userId="73cbb901-65f3-406f-9e01-4e94e503cabf" providerId="ADAL" clId="{F3ACA162-4180-4044-BED7-94CAB68E13F8}" dt="2021-06-06T15:57:02.649" v="867" actId="478"/>
          <ac:picMkLst>
            <pc:docMk/>
            <pc:sldMk cId="2486042741" sldId="792"/>
            <ac:picMk id="2" creationId="{8021211D-429E-4CBC-A7EF-C8E408A96439}"/>
          </ac:picMkLst>
        </pc:picChg>
        <pc:picChg chg="add mod">
          <ac:chgData name="NGÔ NGUYỄN QUỲNH" userId="73cbb901-65f3-406f-9e01-4e94e503cabf" providerId="ADAL" clId="{F3ACA162-4180-4044-BED7-94CAB68E13F8}" dt="2021-06-06T14:46:04.190" v="176" actId="1037"/>
          <ac:picMkLst>
            <pc:docMk/>
            <pc:sldMk cId="2486042741" sldId="792"/>
            <ac:picMk id="8" creationId="{8021211D-429E-4CBC-A7EF-C8E408A96439}"/>
          </ac:picMkLst>
        </pc:picChg>
        <pc:picChg chg="add del mod">
          <ac:chgData name="NGÔ NGUYỄN QUỲNH" userId="73cbb901-65f3-406f-9e01-4e94e503cabf" providerId="ADAL" clId="{F3ACA162-4180-4044-BED7-94CAB68E13F8}" dt="2021-06-06T15:57:05.185" v="868" actId="478"/>
          <ac:picMkLst>
            <pc:docMk/>
            <pc:sldMk cId="2486042741" sldId="792"/>
            <ac:picMk id="10" creationId="{687EF32A-7F2C-48EB-B1B2-30CB7DCBE12A}"/>
          </ac:picMkLst>
        </pc:picChg>
      </pc:sldChg>
      <pc:sldChg chg="addSp delSp modSp mod">
        <pc:chgData name="NGÔ NGUYỄN QUỲNH" userId="73cbb901-65f3-406f-9e01-4e94e503cabf" providerId="ADAL" clId="{F3ACA162-4180-4044-BED7-94CAB68E13F8}" dt="2021-06-06T15:56:58.524" v="866" actId="478"/>
        <pc:sldMkLst>
          <pc:docMk/>
          <pc:sldMk cId="125947165" sldId="793"/>
        </pc:sldMkLst>
        <pc:picChg chg="del mod">
          <ac:chgData name="NGÔ NGUYỄN QUỲNH" userId="73cbb901-65f3-406f-9e01-4e94e503cabf" providerId="ADAL" clId="{F3ACA162-4180-4044-BED7-94CAB68E13F8}" dt="2021-06-06T15:56:58.524" v="866" actId="478"/>
          <ac:picMkLst>
            <pc:docMk/>
            <pc:sldMk cId="125947165" sldId="793"/>
            <ac:picMk id="4" creationId="{2996E794-7D14-46EA-B73B-5D07E22D4DC0}"/>
          </ac:picMkLst>
        </pc:picChg>
        <pc:picChg chg="del">
          <ac:chgData name="NGÔ NGUYỄN QUỲNH" userId="73cbb901-65f3-406f-9e01-4e94e503cabf" providerId="ADAL" clId="{F3ACA162-4180-4044-BED7-94CAB68E13F8}" dt="2021-06-06T14:44:40.298" v="136" actId="478"/>
          <ac:picMkLst>
            <pc:docMk/>
            <pc:sldMk cId="125947165" sldId="793"/>
            <ac:picMk id="5" creationId="{00000000-0000-0000-0000-000000000000}"/>
          </ac:picMkLst>
        </pc:picChg>
        <pc:picChg chg="add mod">
          <ac:chgData name="NGÔ NGUYỄN QUỲNH" userId="73cbb901-65f3-406f-9e01-4e94e503cabf" providerId="ADAL" clId="{F3ACA162-4180-4044-BED7-94CAB68E13F8}" dt="2021-06-06T14:45:37.639" v="159" actId="1076"/>
          <ac:picMkLst>
            <pc:docMk/>
            <pc:sldMk cId="125947165" sldId="793"/>
            <ac:picMk id="7" creationId="{2996E794-7D14-46EA-B73B-5D07E22D4DC0}"/>
          </ac:picMkLst>
        </pc:picChg>
        <pc:picChg chg="add del mod">
          <ac:chgData name="NGÔ NGUYỄN QUỲNH" userId="73cbb901-65f3-406f-9e01-4e94e503cabf" providerId="ADAL" clId="{F3ACA162-4180-4044-BED7-94CAB68E13F8}" dt="2021-06-06T15:56:56.136" v="865" actId="478"/>
          <ac:picMkLst>
            <pc:docMk/>
            <pc:sldMk cId="125947165" sldId="793"/>
            <ac:picMk id="9" creationId="{B94E3A5E-9622-4A8D-A945-B2EA627AB1D7}"/>
          </ac:picMkLst>
        </pc:picChg>
      </pc:sldChg>
      <pc:sldChg chg="addSp delSp modSp mod">
        <pc:chgData name="NGÔ NGUYỄN QUỲNH" userId="73cbb901-65f3-406f-9e01-4e94e503cabf" providerId="ADAL" clId="{F3ACA162-4180-4044-BED7-94CAB68E13F8}" dt="2021-06-06T15:43:45.704" v="862" actId="1076"/>
        <pc:sldMkLst>
          <pc:docMk/>
          <pc:sldMk cId="829657445" sldId="794"/>
        </pc:sldMkLst>
        <pc:spChg chg="add mod ord">
          <ac:chgData name="NGÔ NGUYỄN QUỲNH" userId="73cbb901-65f3-406f-9e01-4e94e503cabf" providerId="ADAL" clId="{F3ACA162-4180-4044-BED7-94CAB68E13F8}" dt="2021-06-06T15:06:20.869" v="436" actId="164"/>
          <ac:spMkLst>
            <pc:docMk/>
            <pc:sldMk cId="829657445" sldId="794"/>
            <ac:spMk id="4" creationId="{E0EE0662-A522-4297-B343-3630456909BE}"/>
          </ac:spMkLst>
        </pc:spChg>
        <pc:spChg chg="add del mod">
          <ac:chgData name="NGÔ NGUYỄN QUỲNH" userId="73cbb901-65f3-406f-9e01-4e94e503cabf" providerId="ADAL" clId="{F3ACA162-4180-4044-BED7-94CAB68E13F8}" dt="2021-06-06T14:55:17.708" v="281" actId="478"/>
          <ac:spMkLst>
            <pc:docMk/>
            <pc:sldMk cId="829657445" sldId="794"/>
            <ac:spMk id="6" creationId="{EB94F723-EF41-40AD-9A83-4FFBA3D8E466}"/>
          </ac:spMkLst>
        </pc:spChg>
        <pc:spChg chg="add del mod">
          <ac:chgData name="NGÔ NGUYỄN QUỲNH" userId="73cbb901-65f3-406f-9e01-4e94e503cabf" providerId="ADAL" clId="{F3ACA162-4180-4044-BED7-94CAB68E13F8}" dt="2021-06-06T14:58:24.601" v="304" actId="478"/>
          <ac:spMkLst>
            <pc:docMk/>
            <pc:sldMk cId="829657445" sldId="794"/>
            <ac:spMk id="8" creationId="{CE5167E6-DB36-4B4A-8EF8-6C4B0CB4C3A9}"/>
          </ac:spMkLst>
        </pc:spChg>
        <pc:spChg chg="mod">
          <ac:chgData name="NGÔ NGUYỄN QUỲNH" userId="73cbb901-65f3-406f-9e01-4e94e503cabf" providerId="ADAL" clId="{F3ACA162-4180-4044-BED7-94CAB68E13F8}" dt="2021-06-06T15:43:28.543" v="857" actId="1076"/>
          <ac:spMkLst>
            <pc:docMk/>
            <pc:sldMk cId="829657445" sldId="794"/>
            <ac:spMk id="9" creationId="{00000000-0000-0000-0000-000000000000}"/>
          </ac:spMkLst>
        </pc:spChg>
        <pc:spChg chg="add del mod ord">
          <ac:chgData name="NGÔ NGUYỄN QUỲNH" userId="73cbb901-65f3-406f-9e01-4e94e503cabf" providerId="ADAL" clId="{F3ACA162-4180-4044-BED7-94CAB68E13F8}" dt="2021-06-06T15:02:44.559" v="365" actId="478"/>
          <ac:spMkLst>
            <pc:docMk/>
            <pc:sldMk cId="829657445" sldId="794"/>
            <ac:spMk id="10" creationId="{BDA652EA-3BC9-4ED5-9C9B-BB108615E4A8}"/>
          </ac:spMkLst>
        </pc:spChg>
        <pc:spChg chg="add del mod">
          <ac:chgData name="NGÔ NGUYỄN QUỲNH" userId="73cbb901-65f3-406f-9e01-4e94e503cabf" providerId="ADAL" clId="{F3ACA162-4180-4044-BED7-94CAB68E13F8}" dt="2021-06-06T15:05:24.010" v="416" actId="478"/>
          <ac:spMkLst>
            <pc:docMk/>
            <pc:sldMk cId="829657445" sldId="794"/>
            <ac:spMk id="11" creationId="{E413F9A1-77EC-4218-9220-526DACA811C9}"/>
          </ac:spMkLst>
        </pc:spChg>
        <pc:spChg chg="add del mod">
          <ac:chgData name="NGÔ NGUYỄN QUỲNH" userId="73cbb901-65f3-406f-9e01-4e94e503cabf" providerId="ADAL" clId="{F3ACA162-4180-4044-BED7-94CAB68E13F8}" dt="2021-06-06T15:03:50.699" v="378" actId="478"/>
          <ac:spMkLst>
            <pc:docMk/>
            <pc:sldMk cId="829657445" sldId="794"/>
            <ac:spMk id="12" creationId="{FCCA3589-2264-452B-A75C-8DF51CE6057E}"/>
          </ac:spMkLst>
        </pc:spChg>
        <pc:spChg chg="add del mod">
          <ac:chgData name="NGÔ NGUYỄN QUỲNH" userId="73cbb901-65f3-406f-9e01-4e94e503cabf" providerId="ADAL" clId="{F3ACA162-4180-4044-BED7-94CAB68E13F8}" dt="2021-06-06T15:06:16.455" v="435" actId="478"/>
          <ac:spMkLst>
            <pc:docMk/>
            <pc:sldMk cId="829657445" sldId="794"/>
            <ac:spMk id="13" creationId="{E8FF27CF-510D-4AFD-8718-30682784A5BB}"/>
          </ac:spMkLst>
        </pc:spChg>
        <pc:spChg chg="add del mod">
          <ac:chgData name="NGÔ NGUYỄN QUỲNH" userId="73cbb901-65f3-406f-9e01-4e94e503cabf" providerId="ADAL" clId="{F3ACA162-4180-4044-BED7-94CAB68E13F8}" dt="2021-06-06T15:03:48.599" v="377" actId="478"/>
          <ac:spMkLst>
            <pc:docMk/>
            <pc:sldMk cId="829657445" sldId="794"/>
            <ac:spMk id="14" creationId="{537297AA-C3D2-44A3-ACDC-5AEEA0F6D643}"/>
          </ac:spMkLst>
        </pc:spChg>
        <pc:spChg chg="add mod">
          <ac:chgData name="NGÔ NGUYỄN QUỲNH" userId="73cbb901-65f3-406f-9e01-4e94e503cabf" providerId="ADAL" clId="{F3ACA162-4180-4044-BED7-94CAB68E13F8}" dt="2021-06-06T15:00:20.191" v="340" actId="688"/>
          <ac:spMkLst>
            <pc:docMk/>
            <pc:sldMk cId="829657445" sldId="794"/>
            <ac:spMk id="15" creationId="{176A71D3-F714-4245-8F8A-832F1F124297}"/>
          </ac:spMkLst>
        </pc:spChg>
        <pc:spChg chg="add del mod">
          <ac:chgData name="NGÔ NGUYỄN QUỲNH" userId="73cbb901-65f3-406f-9e01-4e94e503cabf" providerId="ADAL" clId="{F3ACA162-4180-4044-BED7-94CAB68E13F8}" dt="2021-06-06T15:03:46.246" v="376" actId="478"/>
          <ac:spMkLst>
            <pc:docMk/>
            <pc:sldMk cId="829657445" sldId="794"/>
            <ac:spMk id="16" creationId="{E70D1956-BC82-4B5C-8856-AF2CAA0747FA}"/>
          </ac:spMkLst>
        </pc:spChg>
        <pc:spChg chg="add del">
          <ac:chgData name="NGÔ NGUYỄN QUỲNH" userId="73cbb901-65f3-406f-9e01-4e94e503cabf" providerId="ADAL" clId="{F3ACA162-4180-4044-BED7-94CAB68E13F8}" dt="2021-06-06T15:01:19.104" v="353" actId="478"/>
          <ac:spMkLst>
            <pc:docMk/>
            <pc:sldMk cId="829657445" sldId="794"/>
            <ac:spMk id="17" creationId="{C9259DCB-404B-4063-A404-D1B135E4FBDF}"/>
          </ac:spMkLst>
        </pc:spChg>
        <pc:spChg chg="add del mod">
          <ac:chgData name="NGÔ NGUYỄN QUỲNH" userId="73cbb901-65f3-406f-9e01-4e94e503cabf" providerId="ADAL" clId="{F3ACA162-4180-4044-BED7-94CAB68E13F8}" dt="2021-06-06T15:01:39.922" v="360" actId="11529"/>
          <ac:spMkLst>
            <pc:docMk/>
            <pc:sldMk cId="829657445" sldId="794"/>
            <ac:spMk id="18" creationId="{ABA65CF0-39F9-47F1-A35F-CE54E1316982}"/>
          </ac:spMkLst>
        </pc:spChg>
        <pc:spChg chg="add mod">
          <ac:chgData name="NGÔ NGUYỄN QUỲNH" userId="73cbb901-65f3-406f-9e01-4e94e503cabf" providerId="ADAL" clId="{F3ACA162-4180-4044-BED7-94CAB68E13F8}" dt="2021-06-06T15:06:20.869" v="436" actId="164"/>
          <ac:spMkLst>
            <pc:docMk/>
            <pc:sldMk cId="829657445" sldId="794"/>
            <ac:spMk id="19" creationId="{B4BDFF4F-03F3-4E84-8AA2-D8746D445007}"/>
          </ac:spMkLst>
        </pc:spChg>
        <pc:spChg chg="add mod">
          <ac:chgData name="NGÔ NGUYỄN QUỲNH" userId="73cbb901-65f3-406f-9e01-4e94e503cabf" providerId="ADAL" clId="{F3ACA162-4180-4044-BED7-94CAB68E13F8}" dt="2021-06-06T15:41:42.003" v="843" actId="14100"/>
          <ac:spMkLst>
            <pc:docMk/>
            <pc:sldMk cId="829657445" sldId="794"/>
            <ac:spMk id="20" creationId="{5315D832-B016-4AE5-B033-0016D5B1AFAA}"/>
          </ac:spMkLst>
        </pc:spChg>
        <pc:spChg chg="add mod">
          <ac:chgData name="NGÔ NGUYỄN QUỲNH" userId="73cbb901-65f3-406f-9e01-4e94e503cabf" providerId="ADAL" clId="{F3ACA162-4180-4044-BED7-94CAB68E13F8}" dt="2021-06-06T15:40:28.614" v="828" actId="1076"/>
          <ac:spMkLst>
            <pc:docMk/>
            <pc:sldMk cId="829657445" sldId="794"/>
            <ac:spMk id="21" creationId="{1080DED3-7CC9-4C8D-A776-B2A8A9F8472D}"/>
          </ac:spMkLst>
        </pc:spChg>
        <pc:spChg chg="add mod">
          <ac:chgData name="NGÔ NGUYỄN QUỲNH" userId="73cbb901-65f3-406f-9e01-4e94e503cabf" providerId="ADAL" clId="{F3ACA162-4180-4044-BED7-94CAB68E13F8}" dt="2021-06-06T15:37:04.852" v="785" actId="164"/>
          <ac:spMkLst>
            <pc:docMk/>
            <pc:sldMk cId="829657445" sldId="794"/>
            <ac:spMk id="22" creationId="{D4165836-499E-4425-B82C-D7EBDEC4DC65}"/>
          </ac:spMkLst>
        </pc:spChg>
        <pc:spChg chg="add mod ord">
          <ac:chgData name="NGÔ NGUYỄN QUỲNH" userId="73cbb901-65f3-406f-9e01-4e94e503cabf" providerId="ADAL" clId="{F3ACA162-4180-4044-BED7-94CAB68E13F8}" dt="2021-06-06T15:39:17.554" v="817" actId="164"/>
          <ac:spMkLst>
            <pc:docMk/>
            <pc:sldMk cId="829657445" sldId="794"/>
            <ac:spMk id="24" creationId="{3B0425C1-1F75-4FB9-9D10-437F04BE0096}"/>
          </ac:spMkLst>
        </pc:spChg>
        <pc:spChg chg="add mod ord">
          <ac:chgData name="NGÔ NGUYỄN QUỲNH" userId="73cbb901-65f3-406f-9e01-4e94e503cabf" providerId="ADAL" clId="{F3ACA162-4180-4044-BED7-94CAB68E13F8}" dt="2021-06-06T15:39:17.554" v="817" actId="164"/>
          <ac:spMkLst>
            <pc:docMk/>
            <pc:sldMk cId="829657445" sldId="794"/>
            <ac:spMk id="25" creationId="{143B6FD0-9020-42FE-B838-AC0BB2DD42CB}"/>
          </ac:spMkLst>
        </pc:spChg>
        <pc:spChg chg="add mod ord">
          <ac:chgData name="NGÔ NGUYỄN QUỲNH" userId="73cbb901-65f3-406f-9e01-4e94e503cabf" providerId="ADAL" clId="{F3ACA162-4180-4044-BED7-94CAB68E13F8}" dt="2021-06-06T15:39:17.554" v="817" actId="164"/>
          <ac:spMkLst>
            <pc:docMk/>
            <pc:sldMk cId="829657445" sldId="794"/>
            <ac:spMk id="26" creationId="{D1D2EE12-5C78-46C4-9758-0247F225714C}"/>
          </ac:spMkLst>
        </pc:spChg>
        <pc:spChg chg="add del mod">
          <ac:chgData name="NGÔ NGUYỄN QUỲNH" userId="73cbb901-65f3-406f-9e01-4e94e503cabf" providerId="ADAL" clId="{F3ACA162-4180-4044-BED7-94CAB68E13F8}" dt="2021-06-06T15:08:07.999" v="454" actId="478"/>
          <ac:spMkLst>
            <pc:docMk/>
            <pc:sldMk cId="829657445" sldId="794"/>
            <ac:spMk id="28" creationId="{0E417EE0-BF3D-479E-9C30-4C198A6A3096}"/>
          </ac:spMkLst>
        </pc:spChg>
        <pc:spChg chg="add del mod">
          <ac:chgData name="NGÔ NGUYỄN QUỲNH" userId="73cbb901-65f3-406f-9e01-4e94e503cabf" providerId="ADAL" clId="{F3ACA162-4180-4044-BED7-94CAB68E13F8}" dt="2021-06-06T15:18:25.320" v="552" actId="478"/>
          <ac:spMkLst>
            <pc:docMk/>
            <pc:sldMk cId="829657445" sldId="794"/>
            <ac:spMk id="31" creationId="{5829B875-5640-4866-937E-83DAF6321A46}"/>
          </ac:spMkLst>
        </pc:spChg>
        <pc:spChg chg="add del mod">
          <ac:chgData name="NGÔ NGUYỄN QUỲNH" userId="73cbb901-65f3-406f-9e01-4e94e503cabf" providerId="ADAL" clId="{F3ACA162-4180-4044-BED7-94CAB68E13F8}" dt="2021-06-06T15:10:55.886" v="484" actId="478"/>
          <ac:spMkLst>
            <pc:docMk/>
            <pc:sldMk cId="829657445" sldId="794"/>
            <ac:spMk id="32" creationId="{050E5EEC-6103-46DF-96D4-2F4DE7016F65}"/>
          </ac:spMkLst>
        </pc:spChg>
        <pc:spChg chg="add del mod">
          <ac:chgData name="NGÔ NGUYỄN QUỲNH" userId="73cbb901-65f3-406f-9e01-4e94e503cabf" providerId="ADAL" clId="{F3ACA162-4180-4044-BED7-94CAB68E13F8}" dt="2021-06-06T15:10:54.997" v="483" actId="478"/>
          <ac:spMkLst>
            <pc:docMk/>
            <pc:sldMk cId="829657445" sldId="794"/>
            <ac:spMk id="33" creationId="{AAA404F1-50FA-4ADD-85A2-F91D7BA0C0A9}"/>
          </ac:spMkLst>
        </pc:spChg>
        <pc:spChg chg="add del mod ord">
          <ac:chgData name="NGÔ NGUYỄN QUỲNH" userId="73cbb901-65f3-406f-9e01-4e94e503cabf" providerId="ADAL" clId="{F3ACA162-4180-4044-BED7-94CAB68E13F8}" dt="2021-06-06T15:11:27.048" v="492" actId="478"/>
          <ac:spMkLst>
            <pc:docMk/>
            <pc:sldMk cId="829657445" sldId="794"/>
            <ac:spMk id="34" creationId="{D686C784-F5D4-44DC-A4C8-C907E8D49C51}"/>
          </ac:spMkLst>
        </pc:spChg>
        <pc:spChg chg="add mod ord">
          <ac:chgData name="NGÔ NGUYỄN QUỲNH" userId="73cbb901-65f3-406f-9e01-4e94e503cabf" providerId="ADAL" clId="{F3ACA162-4180-4044-BED7-94CAB68E13F8}" dt="2021-06-06T15:39:17.554" v="817" actId="164"/>
          <ac:spMkLst>
            <pc:docMk/>
            <pc:sldMk cId="829657445" sldId="794"/>
            <ac:spMk id="35" creationId="{660767BF-A026-4633-8520-E4917432004A}"/>
          </ac:spMkLst>
        </pc:spChg>
        <pc:spChg chg="add mod">
          <ac:chgData name="NGÔ NGUYỄN QUỲNH" userId="73cbb901-65f3-406f-9e01-4e94e503cabf" providerId="ADAL" clId="{F3ACA162-4180-4044-BED7-94CAB68E13F8}" dt="2021-06-06T15:39:17.554" v="817" actId="164"/>
          <ac:spMkLst>
            <pc:docMk/>
            <pc:sldMk cId="829657445" sldId="794"/>
            <ac:spMk id="36" creationId="{76ADD092-EB79-4599-8CA3-F3426DE49F7B}"/>
          </ac:spMkLst>
        </pc:spChg>
        <pc:spChg chg="add mod">
          <ac:chgData name="NGÔ NGUYỄN QUỲNH" userId="73cbb901-65f3-406f-9e01-4e94e503cabf" providerId="ADAL" clId="{F3ACA162-4180-4044-BED7-94CAB68E13F8}" dt="2021-06-06T15:39:17.554" v="817" actId="164"/>
          <ac:spMkLst>
            <pc:docMk/>
            <pc:sldMk cId="829657445" sldId="794"/>
            <ac:spMk id="37" creationId="{2E6EBA04-C403-4100-8D54-52317B4320C4}"/>
          </ac:spMkLst>
        </pc:spChg>
        <pc:spChg chg="add del mod">
          <ac:chgData name="NGÔ NGUYỄN QUỲNH" userId="73cbb901-65f3-406f-9e01-4e94e503cabf" providerId="ADAL" clId="{F3ACA162-4180-4044-BED7-94CAB68E13F8}" dt="2021-06-06T15:18:14.844" v="548" actId="478"/>
          <ac:spMkLst>
            <pc:docMk/>
            <pc:sldMk cId="829657445" sldId="794"/>
            <ac:spMk id="38" creationId="{7D2F410E-1F2C-4B21-906A-2C25A497E33B}"/>
          </ac:spMkLst>
        </pc:spChg>
        <pc:spChg chg="add del mod">
          <ac:chgData name="NGÔ NGUYỄN QUỲNH" userId="73cbb901-65f3-406f-9e01-4e94e503cabf" providerId="ADAL" clId="{F3ACA162-4180-4044-BED7-94CAB68E13F8}" dt="2021-06-06T15:18:17.107" v="549" actId="478"/>
          <ac:spMkLst>
            <pc:docMk/>
            <pc:sldMk cId="829657445" sldId="794"/>
            <ac:spMk id="39" creationId="{ABE60FE8-0C41-48F7-95B3-D60609CDED49}"/>
          </ac:spMkLst>
        </pc:spChg>
        <pc:spChg chg="add del">
          <ac:chgData name="NGÔ NGUYỄN QUỲNH" userId="73cbb901-65f3-406f-9e01-4e94e503cabf" providerId="ADAL" clId="{F3ACA162-4180-4044-BED7-94CAB68E13F8}" dt="2021-06-06T15:18:13.919" v="547" actId="478"/>
          <ac:spMkLst>
            <pc:docMk/>
            <pc:sldMk cId="829657445" sldId="794"/>
            <ac:spMk id="40" creationId="{805EF9F2-0EF1-49C4-B389-41AF20E00804}"/>
          </ac:spMkLst>
        </pc:spChg>
        <pc:spChg chg="add mod">
          <ac:chgData name="NGÔ NGUYỄN QUỲNH" userId="73cbb901-65f3-406f-9e01-4e94e503cabf" providerId="ADAL" clId="{F3ACA162-4180-4044-BED7-94CAB68E13F8}" dt="2021-06-06T15:39:17.554" v="817" actId="164"/>
          <ac:spMkLst>
            <pc:docMk/>
            <pc:sldMk cId="829657445" sldId="794"/>
            <ac:spMk id="97" creationId="{13F61110-B4FA-4F81-8D6A-D81545CB88EF}"/>
          </ac:spMkLst>
        </pc:spChg>
        <pc:spChg chg="add mod">
          <ac:chgData name="NGÔ NGUYỄN QUỲNH" userId="73cbb901-65f3-406f-9e01-4e94e503cabf" providerId="ADAL" clId="{F3ACA162-4180-4044-BED7-94CAB68E13F8}" dt="2021-06-06T15:39:17.554" v="817" actId="164"/>
          <ac:spMkLst>
            <pc:docMk/>
            <pc:sldMk cId="829657445" sldId="794"/>
            <ac:spMk id="98" creationId="{19DA5788-9C61-489D-9DED-D00F7602E7C5}"/>
          </ac:spMkLst>
        </pc:spChg>
        <pc:spChg chg="add mod">
          <ac:chgData name="NGÔ NGUYỄN QUỲNH" userId="73cbb901-65f3-406f-9e01-4e94e503cabf" providerId="ADAL" clId="{F3ACA162-4180-4044-BED7-94CAB68E13F8}" dt="2021-06-06T15:37:04.852" v="785" actId="164"/>
          <ac:spMkLst>
            <pc:docMk/>
            <pc:sldMk cId="829657445" sldId="794"/>
            <ac:spMk id="99" creationId="{3ECBA9F6-489B-4047-BBB0-C1C612D4E111}"/>
          </ac:spMkLst>
        </pc:spChg>
        <pc:spChg chg="add mod">
          <ac:chgData name="NGÔ NGUYỄN QUỲNH" userId="73cbb901-65f3-406f-9e01-4e94e503cabf" providerId="ADAL" clId="{F3ACA162-4180-4044-BED7-94CAB68E13F8}" dt="2021-06-06T15:37:04.852" v="785" actId="164"/>
          <ac:spMkLst>
            <pc:docMk/>
            <pc:sldMk cId="829657445" sldId="794"/>
            <ac:spMk id="100" creationId="{3D5E36E5-1BA0-4999-A34D-D95A6DEFE5A5}"/>
          </ac:spMkLst>
        </pc:spChg>
        <pc:spChg chg="add mod">
          <ac:chgData name="NGÔ NGUYỄN QUỲNH" userId="73cbb901-65f3-406f-9e01-4e94e503cabf" providerId="ADAL" clId="{F3ACA162-4180-4044-BED7-94CAB68E13F8}" dt="2021-06-06T15:37:04.852" v="785" actId="164"/>
          <ac:spMkLst>
            <pc:docMk/>
            <pc:sldMk cId="829657445" sldId="794"/>
            <ac:spMk id="101" creationId="{E2C4FC3C-4572-4775-8A29-2BB49472BF95}"/>
          </ac:spMkLst>
        </pc:spChg>
        <pc:spChg chg="add mod">
          <ac:chgData name="NGÔ NGUYỄN QUỲNH" userId="73cbb901-65f3-406f-9e01-4e94e503cabf" providerId="ADAL" clId="{F3ACA162-4180-4044-BED7-94CAB68E13F8}" dt="2021-06-06T15:37:04.852" v="785" actId="164"/>
          <ac:spMkLst>
            <pc:docMk/>
            <pc:sldMk cId="829657445" sldId="794"/>
            <ac:spMk id="102" creationId="{9B9A5AA9-F769-44A2-BE84-42967A738BFA}"/>
          </ac:spMkLst>
        </pc:spChg>
        <pc:spChg chg="add del mod">
          <ac:chgData name="NGÔ NGUYỄN QUỲNH" userId="73cbb901-65f3-406f-9e01-4e94e503cabf" providerId="ADAL" clId="{F3ACA162-4180-4044-BED7-94CAB68E13F8}" dt="2021-06-06T15:35:44.502" v="759"/>
          <ac:spMkLst>
            <pc:docMk/>
            <pc:sldMk cId="829657445" sldId="794"/>
            <ac:spMk id="103" creationId="{3E68D876-A287-4A93-B433-231DC509840D}"/>
          </ac:spMkLst>
        </pc:spChg>
        <pc:spChg chg="add mod">
          <ac:chgData name="NGÔ NGUYỄN QUỲNH" userId="73cbb901-65f3-406f-9e01-4e94e503cabf" providerId="ADAL" clId="{F3ACA162-4180-4044-BED7-94CAB68E13F8}" dt="2021-06-06T15:37:04.852" v="785" actId="164"/>
          <ac:spMkLst>
            <pc:docMk/>
            <pc:sldMk cId="829657445" sldId="794"/>
            <ac:spMk id="104" creationId="{E9DD6464-D17B-457E-8D22-9C029C96F95B}"/>
          </ac:spMkLst>
        </pc:spChg>
        <pc:spChg chg="add mod">
          <ac:chgData name="NGÔ NGUYỄN QUỲNH" userId="73cbb901-65f3-406f-9e01-4e94e503cabf" providerId="ADAL" clId="{F3ACA162-4180-4044-BED7-94CAB68E13F8}" dt="2021-06-06T15:37:04.852" v="785" actId="164"/>
          <ac:spMkLst>
            <pc:docMk/>
            <pc:sldMk cId="829657445" sldId="794"/>
            <ac:spMk id="105" creationId="{1F6E5F18-BF68-411B-A128-3A5EC31D387F}"/>
          </ac:spMkLst>
        </pc:spChg>
        <pc:spChg chg="add mod">
          <ac:chgData name="NGÔ NGUYỄN QUỲNH" userId="73cbb901-65f3-406f-9e01-4e94e503cabf" providerId="ADAL" clId="{F3ACA162-4180-4044-BED7-94CAB68E13F8}" dt="2021-06-06T15:37:04.852" v="785" actId="164"/>
          <ac:spMkLst>
            <pc:docMk/>
            <pc:sldMk cId="829657445" sldId="794"/>
            <ac:spMk id="106" creationId="{2C235AB4-E3D6-4463-9D17-C2F4B663D763}"/>
          </ac:spMkLst>
        </pc:spChg>
        <pc:spChg chg="add mod">
          <ac:chgData name="NGÔ NGUYỄN QUỲNH" userId="73cbb901-65f3-406f-9e01-4e94e503cabf" providerId="ADAL" clId="{F3ACA162-4180-4044-BED7-94CAB68E13F8}" dt="2021-06-06T15:39:17.554" v="817" actId="164"/>
          <ac:spMkLst>
            <pc:docMk/>
            <pc:sldMk cId="829657445" sldId="794"/>
            <ac:spMk id="108" creationId="{B3FF27F1-DAAB-40BE-8B54-C7507834C0AF}"/>
          </ac:spMkLst>
        </pc:spChg>
        <pc:spChg chg="add del mod">
          <ac:chgData name="NGÔ NGUYỄN QUỲNH" userId="73cbb901-65f3-406f-9e01-4e94e503cabf" providerId="ADAL" clId="{F3ACA162-4180-4044-BED7-94CAB68E13F8}" dt="2021-06-06T15:39:03.949" v="816"/>
          <ac:spMkLst>
            <pc:docMk/>
            <pc:sldMk cId="829657445" sldId="794"/>
            <ac:spMk id="109" creationId="{CF4CB06E-795A-4ECC-A216-0A3EF1D174C4}"/>
          </ac:spMkLst>
        </pc:spChg>
        <pc:spChg chg="add mod">
          <ac:chgData name="NGÔ NGUYỄN QUỲNH" userId="73cbb901-65f3-406f-9e01-4e94e503cabf" providerId="ADAL" clId="{F3ACA162-4180-4044-BED7-94CAB68E13F8}" dt="2021-06-06T15:39:17.554" v="817" actId="164"/>
          <ac:spMkLst>
            <pc:docMk/>
            <pc:sldMk cId="829657445" sldId="794"/>
            <ac:spMk id="110" creationId="{C71A9134-D960-4025-841E-B379D3365623}"/>
          </ac:spMkLst>
        </pc:spChg>
        <pc:grpChg chg="add mod">
          <ac:chgData name="NGÔ NGUYỄN QUỲNH" userId="73cbb901-65f3-406f-9e01-4e94e503cabf" providerId="ADAL" clId="{F3ACA162-4180-4044-BED7-94CAB68E13F8}" dt="2021-06-06T15:43:36.095" v="860" actId="1076"/>
          <ac:grpSpMkLst>
            <pc:docMk/>
            <pc:sldMk cId="829657445" sldId="794"/>
            <ac:grpSpMk id="23" creationId="{541B2D08-1828-490B-98AC-9101FCAEC530}"/>
          </ac:grpSpMkLst>
        </pc:grpChg>
        <pc:grpChg chg="del mod">
          <ac:chgData name="NGÔ NGUYỄN QUỲNH" userId="73cbb901-65f3-406f-9e01-4e94e503cabf" providerId="ADAL" clId="{F3ACA162-4180-4044-BED7-94CAB68E13F8}" dt="2021-06-06T15:28:57.868" v="640"/>
          <ac:grpSpMkLst>
            <pc:docMk/>
            <pc:sldMk cId="829657445" sldId="794"/>
            <ac:grpSpMk id="75" creationId="{8959028F-F24B-4338-AF64-8B6067210943}"/>
          </ac:grpSpMkLst>
        </pc:grpChg>
        <pc:grpChg chg="add del mod">
          <ac:chgData name="NGÔ NGUYỄN QUỲNH" userId="73cbb901-65f3-406f-9e01-4e94e503cabf" providerId="ADAL" clId="{F3ACA162-4180-4044-BED7-94CAB68E13F8}" dt="2021-06-06T15:29:21.985" v="654"/>
          <ac:grpSpMkLst>
            <pc:docMk/>
            <pc:sldMk cId="829657445" sldId="794"/>
            <ac:grpSpMk id="78" creationId="{EFDCCF0D-997A-47E3-9895-6311C3B2A9FD}"/>
          </ac:grpSpMkLst>
        </pc:grpChg>
        <pc:grpChg chg="mod">
          <ac:chgData name="NGÔ NGUYỄN QUỲNH" userId="73cbb901-65f3-406f-9e01-4e94e503cabf" providerId="ADAL" clId="{F3ACA162-4180-4044-BED7-94CAB68E13F8}" dt="2021-06-06T15:29:04.431" v="648"/>
          <ac:grpSpMkLst>
            <pc:docMk/>
            <pc:sldMk cId="829657445" sldId="794"/>
            <ac:grpSpMk id="82" creationId="{2A4D95D2-6C1D-4F67-9CEF-A3D9A0C9161A}"/>
          </ac:grpSpMkLst>
        </pc:grpChg>
        <pc:grpChg chg="mod">
          <ac:chgData name="NGÔ NGUYỄN QUỲNH" userId="73cbb901-65f3-406f-9e01-4e94e503cabf" providerId="ADAL" clId="{F3ACA162-4180-4044-BED7-94CAB68E13F8}" dt="2021-06-06T15:29:11.469" v="652"/>
          <ac:grpSpMkLst>
            <pc:docMk/>
            <pc:sldMk cId="829657445" sldId="794"/>
            <ac:grpSpMk id="84" creationId="{11EB4335-654A-42F9-AC61-305D9FB1D27C}"/>
          </ac:grpSpMkLst>
        </pc:grpChg>
        <pc:grpChg chg="del mod">
          <ac:chgData name="NGÔ NGUYỄN QUỲNH" userId="73cbb901-65f3-406f-9e01-4e94e503cabf" providerId="ADAL" clId="{F3ACA162-4180-4044-BED7-94CAB68E13F8}" dt="2021-06-06T15:30:18.661" v="667"/>
          <ac:grpSpMkLst>
            <pc:docMk/>
            <pc:sldMk cId="829657445" sldId="794"/>
            <ac:grpSpMk id="86" creationId="{E2885B91-4329-478D-B3A2-EE8C6315117D}"/>
          </ac:grpSpMkLst>
        </pc:grpChg>
        <pc:grpChg chg="mod">
          <ac:chgData name="NGÔ NGUYỄN QUỲNH" userId="73cbb901-65f3-406f-9e01-4e94e503cabf" providerId="ADAL" clId="{F3ACA162-4180-4044-BED7-94CAB68E13F8}" dt="2021-06-06T15:39:17.554" v="817" actId="164"/>
          <ac:grpSpMkLst>
            <pc:docMk/>
            <pc:sldMk cId="829657445" sldId="794"/>
            <ac:grpSpMk id="96" creationId="{700CD203-860A-4698-9354-2A134FBFDBD2}"/>
          </ac:grpSpMkLst>
        </pc:grpChg>
        <pc:grpChg chg="add mod">
          <ac:chgData name="NGÔ NGUYỄN QUỲNH" userId="73cbb901-65f3-406f-9e01-4e94e503cabf" providerId="ADAL" clId="{F3ACA162-4180-4044-BED7-94CAB68E13F8}" dt="2021-06-06T15:43:45.704" v="862" actId="1076"/>
          <ac:grpSpMkLst>
            <pc:docMk/>
            <pc:sldMk cId="829657445" sldId="794"/>
            <ac:grpSpMk id="107" creationId="{2B447CC3-D637-44CC-B262-B422B18B6FB2}"/>
          </ac:grpSpMkLst>
        </pc:grpChg>
        <pc:grpChg chg="add mod">
          <ac:chgData name="NGÔ NGUYỄN QUỲNH" userId="73cbb901-65f3-406f-9e01-4e94e503cabf" providerId="ADAL" clId="{F3ACA162-4180-4044-BED7-94CAB68E13F8}" dt="2021-06-06T15:42:27.977" v="850" actId="1076"/>
          <ac:grpSpMkLst>
            <pc:docMk/>
            <pc:sldMk cId="829657445" sldId="794"/>
            <ac:grpSpMk id="111" creationId="{9E0AC3AC-8513-497F-BD38-C488AE6CB130}"/>
          </ac:grpSpMkLst>
        </pc:grpChg>
        <pc:graphicFrameChg chg="del mod">
          <ac:chgData name="NGÔ NGUYỄN QUỲNH" userId="73cbb901-65f3-406f-9e01-4e94e503cabf" providerId="ADAL" clId="{F3ACA162-4180-4044-BED7-94CAB68E13F8}" dt="2021-06-06T15:07:52.345" v="452" actId="478"/>
          <ac:graphicFrameMkLst>
            <pc:docMk/>
            <pc:sldMk cId="829657445" sldId="794"/>
            <ac:graphicFrameMk id="5" creationId="{00000000-0000-0000-0000-000000000000}"/>
          </ac:graphicFrameMkLst>
        </pc:graphicFrameChg>
        <pc:picChg chg="del mod">
          <ac:chgData name="NGÔ NGUYỄN QUỲNH" userId="73cbb901-65f3-406f-9e01-4e94e503cabf" providerId="ADAL" clId="{F3ACA162-4180-4044-BED7-94CAB68E13F8}" dt="2021-06-06T15:39:59.900" v="821" actId="478"/>
          <ac:picMkLst>
            <pc:docMk/>
            <pc:sldMk cId="829657445" sldId="794"/>
            <ac:picMk id="7" creationId="{00000000-0000-0000-0000-000000000000}"/>
          </ac:picMkLst>
        </pc:picChg>
        <pc:picChg chg="add del mod modCrop">
          <ac:chgData name="NGÔ NGUYỄN QUỲNH" userId="73cbb901-65f3-406f-9e01-4e94e503cabf" providerId="ADAL" clId="{F3ACA162-4180-4044-BED7-94CAB68E13F8}" dt="2021-06-06T15:21:06.014" v="572" actId="478"/>
          <ac:picMkLst>
            <pc:docMk/>
            <pc:sldMk cId="829657445" sldId="794"/>
            <ac:picMk id="42" creationId="{92152EF2-C6E8-4E59-9013-5DEC63041A2A}"/>
          </ac:picMkLst>
        </pc:picChg>
        <pc:picChg chg="add mod ord">
          <ac:chgData name="NGÔ NGUYỄN QUỲNH" userId="73cbb901-65f3-406f-9e01-4e94e503cabf" providerId="ADAL" clId="{F3ACA162-4180-4044-BED7-94CAB68E13F8}" dt="2021-06-06T15:39:17.554" v="817" actId="164"/>
          <ac:picMkLst>
            <pc:docMk/>
            <pc:sldMk cId="829657445" sldId="794"/>
            <ac:picMk id="44" creationId="{E8D2707A-8450-428F-BE8A-BA684AEAA7FE}"/>
          </ac:picMkLst>
        </pc:picChg>
        <pc:inkChg chg="add mod">
          <ac:chgData name="NGÔ NGUYỄN QUỲNH" userId="73cbb901-65f3-406f-9e01-4e94e503cabf" providerId="ADAL" clId="{F3ACA162-4180-4044-BED7-94CAB68E13F8}" dt="2021-06-06T15:39:17.554" v="817" actId="164"/>
          <ac:inkMkLst>
            <pc:docMk/>
            <pc:sldMk cId="829657445" sldId="794"/>
            <ac:inkMk id="45" creationId="{5538702E-1541-4667-9361-13A1FF551494}"/>
          </ac:inkMkLst>
        </pc:inkChg>
        <pc:inkChg chg="add mod">
          <ac:chgData name="NGÔ NGUYỄN QUỲNH" userId="73cbb901-65f3-406f-9e01-4e94e503cabf" providerId="ADAL" clId="{F3ACA162-4180-4044-BED7-94CAB68E13F8}" dt="2021-06-06T15:39:17.554" v="817" actId="164"/>
          <ac:inkMkLst>
            <pc:docMk/>
            <pc:sldMk cId="829657445" sldId="794"/>
            <ac:inkMk id="46" creationId="{F72AC3A3-FE42-41DB-9046-98D15474D1B2}"/>
          </ac:inkMkLst>
        </pc:inkChg>
        <pc:inkChg chg="add mod">
          <ac:chgData name="NGÔ NGUYỄN QUỲNH" userId="73cbb901-65f3-406f-9e01-4e94e503cabf" providerId="ADAL" clId="{F3ACA162-4180-4044-BED7-94CAB68E13F8}" dt="2021-06-06T15:39:17.554" v="817" actId="164"/>
          <ac:inkMkLst>
            <pc:docMk/>
            <pc:sldMk cId="829657445" sldId="794"/>
            <ac:inkMk id="47" creationId="{DB47B1A9-D4AF-4F23-92EF-9CEFA71B9067}"/>
          </ac:inkMkLst>
        </pc:inkChg>
        <pc:inkChg chg="add mod">
          <ac:chgData name="NGÔ NGUYỄN QUỲNH" userId="73cbb901-65f3-406f-9e01-4e94e503cabf" providerId="ADAL" clId="{F3ACA162-4180-4044-BED7-94CAB68E13F8}" dt="2021-06-06T15:39:17.554" v="817" actId="164"/>
          <ac:inkMkLst>
            <pc:docMk/>
            <pc:sldMk cId="829657445" sldId="794"/>
            <ac:inkMk id="48" creationId="{CC34BBC5-05CB-4F1E-A4EE-CDFAC45AB81C}"/>
          </ac:inkMkLst>
        </pc:inkChg>
        <pc:inkChg chg="add del">
          <ac:chgData name="NGÔ NGUYỄN QUỲNH" userId="73cbb901-65f3-406f-9e01-4e94e503cabf" providerId="ADAL" clId="{F3ACA162-4180-4044-BED7-94CAB68E13F8}" dt="2021-06-06T15:25:44.511" v="599" actId="9405"/>
          <ac:inkMkLst>
            <pc:docMk/>
            <pc:sldMk cId="829657445" sldId="794"/>
            <ac:inkMk id="49" creationId="{DC59BA8F-66E2-4D68-80B3-0DA0E2EAE123}"/>
          </ac:inkMkLst>
        </pc:inkChg>
        <pc:inkChg chg="add del">
          <ac:chgData name="NGÔ NGUYỄN QUỲNH" userId="73cbb901-65f3-406f-9e01-4e94e503cabf" providerId="ADAL" clId="{F3ACA162-4180-4044-BED7-94CAB68E13F8}" dt="2021-06-06T15:25:43.884" v="598" actId="9405"/>
          <ac:inkMkLst>
            <pc:docMk/>
            <pc:sldMk cId="829657445" sldId="794"/>
            <ac:inkMk id="50" creationId="{3343273F-C891-4604-B9E8-E2E5DD6B9192}"/>
          </ac:inkMkLst>
        </pc:inkChg>
        <pc:inkChg chg="add mod">
          <ac:chgData name="NGÔ NGUYỄN QUỲNH" userId="73cbb901-65f3-406f-9e01-4e94e503cabf" providerId="ADAL" clId="{F3ACA162-4180-4044-BED7-94CAB68E13F8}" dt="2021-06-06T15:39:17.554" v="817" actId="164"/>
          <ac:inkMkLst>
            <pc:docMk/>
            <pc:sldMk cId="829657445" sldId="794"/>
            <ac:inkMk id="51" creationId="{C1379801-5187-41FC-BD2D-A66E78133C17}"/>
          </ac:inkMkLst>
        </pc:inkChg>
        <pc:inkChg chg="add mod">
          <ac:chgData name="NGÔ NGUYỄN QUỲNH" userId="73cbb901-65f3-406f-9e01-4e94e503cabf" providerId="ADAL" clId="{F3ACA162-4180-4044-BED7-94CAB68E13F8}" dt="2021-06-06T15:39:17.554" v="817" actId="164"/>
          <ac:inkMkLst>
            <pc:docMk/>
            <pc:sldMk cId="829657445" sldId="794"/>
            <ac:inkMk id="52" creationId="{149452D5-26F9-4872-BD72-6F1E780A8F5A}"/>
          </ac:inkMkLst>
        </pc:inkChg>
        <pc:inkChg chg="add mod">
          <ac:chgData name="NGÔ NGUYỄN QUỲNH" userId="73cbb901-65f3-406f-9e01-4e94e503cabf" providerId="ADAL" clId="{F3ACA162-4180-4044-BED7-94CAB68E13F8}" dt="2021-06-06T15:39:17.554" v="817" actId="164"/>
          <ac:inkMkLst>
            <pc:docMk/>
            <pc:sldMk cId="829657445" sldId="794"/>
            <ac:inkMk id="53" creationId="{702EA715-0E88-4ADD-8807-6BBFE6071B2A}"/>
          </ac:inkMkLst>
        </pc:inkChg>
        <pc:inkChg chg="add mod">
          <ac:chgData name="NGÔ NGUYỄN QUỲNH" userId="73cbb901-65f3-406f-9e01-4e94e503cabf" providerId="ADAL" clId="{F3ACA162-4180-4044-BED7-94CAB68E13F8}" dt="2021-06-06T15:39:17.554" v="817" actId="164"/>
          <ac:inkMkLst>
            <pc:docMk/>
            <pc:sldMk cId="829657445" sldId="794"/>
            <ac:inkMk id="54" creationId="{8439B15E-F5CD-438A-BDBE-572F5C04FD68}"/>
          </ac:inkMkLst>
        </pc:inkChg>
        <pc:inkChg chg="add">
          <ac:chgData name="NGÔ NGUYỄN QUỲNH" userId="73cbb901-65f3-406f-9e01-4e94e503cabf" providerId="ADAL" clId="{F3ACA162-4180-4044-BED7-94CAB68E13F8}" dt="2021-06-06T15:25:52.551" v="604" actId="9405"/>
          <ac:inkMkLst>
            <pc:docMk/>
            <pc:sldMk cId="829657445" sldId="794"/>
            <ac:inkMk id="55" creationId="{725E32A6-33A4-4538-85C2-17073ECD19D1}"/>
          </ac:inkMkLst>
        </pc:inkChg>
        <pc:inkChg chg="add del">
          <ac:chgData name="NGÔ NGUYỄN QUỲNH" userId="73cbb901-65f3-406f-9e01-4e94e503cabf" providerId="ADAL" clId="{F3ACA162-4180-4044-BED7-94CAB68E13F8}" dt="2021-06-06T15:26:09.976" v="606" actId="9405"/>
          <ac:inkMkLst>
            <pc:docMk/>
            <pc:sldMk cId="829657445" sldId="794"/>
            <ac:inkMk id="56" creationId="{AAE2E2DC-7A4B-4A58-99E4-9DF3F86B15EA}"/>
          </ac:inkMkLst>
        </pc:inkChg>
        <pc:inkChg chg="add mod">
          <ac:chgData name="NGÔ NGUYỄN QUỲNH" userId="73cbb901-65f3-406f-9e01-4e94e503cabf" providerId="ADAL" clId="{F3ACA162-4180-4044-BED7-94CAB68E13F8}" dt="2021-06-06T15:39:17.554" v="817" actId="164"/>
          <ac:inkMkLst>
            <pc:docMk/>
            <pc:sldMk cId="829657445" sldId="794"/>
            <ac:inkMk id="57" creationId="{4127F5FF-E5CC-4F4A-86E5-FD7EB5AD60C9}"/>
          </ac:inkMkLst>
        </pc:inkChg>
        <pc:inkChg chg="add mod">
          <ac:chgData name="NGÔ NGUYỄN QUỲNH" userId="73cbb901-65f3-406f-9e01-4e94e503cabf" providerId="ADAL" clId="{F3ACA162-4180-4044-BED7-94CAB68E13F8}" dt="2021-06-06T15:39:17.554" v="817" actId="164"/>
          <ac:inkMkLst>
            <pc:docMk/>
            <pc:sldMk cId="829657445" sldId="794"/>
            <ac:inkMk id="58" creationId="{19BF97BF-9F8C-46EA-9334-5CF9898BEF21}"/>
          </ac:inkMkLst>
        </pc:inkChg>
        <pc:inkChg chg="add del">
          <ac:chgData name="NGÔ NGUYỄN QUỲNH" userId="73cbb901-65f3-406f-9e01-4e94e503cabf" providerId="ADAL" clId="{F3ACA162-4180-4044-BED7-94CAB68E13F8}" dt="2021-06-06T15:27:17.840" v="612" actId="9405"/>
          <ac:inkMkLst>
            <pc:docMk/>
            <pc:sldMk cId="829657445" sldId="794"/>
            <ac:inkMk id="59" creationId="{4FF5423D-7F85-44F3-9311-0D45A0D6EDA9}"/>
          </ac:inkMkLst>
        </pc:inkChg>
        <pc:inkChg chg="add del">
          <ac:chgData name="NGÔ NGUYỄN QUỲNH" userId="73cbb901-65f3-406f-9e01-4e94e503cabf" providerId="ADAL" clId="{F3ACA162-4180-4044-BED7-94CAB68E13F8}" dt="2021-06-06T15:27:16.932" v="611" actId="9405"/>
          <ac:inkMkLst>
            <pc:docMk/>
            <pc:sldMk cId="829657445" sldId="794"/>
            <ac:inkMk id="60" creationId="{EB53BB2A-CE71-4335-B615-3C95FB899DF7}"/>
          </ac:inkMkLst>
        </pc:inkChg>
        <pc:inkChg chg="add del">
          <ac:chgData name="NGÔ NGUYỄN QUỲNH" userId="73cbb901-65f3-406f-9e01-4e94e503cabf" providerId="ADAL" clId="{F3ACA162-4180-4044-BED7-94CAB68E13F8}" dt="2021-06-06T15:27:31.664" v="614" actId="9405"/>
          <ac:inkMkLst>
            <pc:docMk/>
            <pc:sldMk cId="829657445" sldId="794"/>
            <ac:inkMk id="61" creationId="{8998B58F-A70C-49A5-B39A-D524A3CBF79C}"/>
          </ac:inkMkLst>
        </pc:inkChg>
        <pc:inkChg chg="add del">
          <ac:chgData name="NGÔ NGUYỄN QUỲNH" userId="73cbb901-65f3-406f-9e01-4e94e503cabf" providerId="ADAL" clId="{F3ACA162-4180-4044-BED7-94CAB68E13F8}" dt="2021-06-06T15:27:34.701" v="616" actId="9405"/>
          <ac:inkMkLst>
            <pc:docMk/>
            <pc:sldMk cId="829657445" sldId="794"/>
            <ac:inkMk id="62" creationId="{FA55EB5E-183E-4F3D-B091-0A4BA7EDED9A}"/>
          </ac:inkMkLst>
        </pc:inkChg>
        <pc:inkChg chg="add del">
          <ac:chgData name="NGÔ NGUYỄN QUỲNH" userId="73cbb901-65f3-406f-9e01-4e94e503cabf" providerId="ADAL" clId="{F3ACA162-4180-4044-BED7-94CAB68E13F8}" dt="2021-06-06T15:27:37.699" v="618" actId="9405"/>
          <ac:inkMkLst>
            <pc:docMk/>
            <pc:sldMk cId="829657445" sldId="794"/>
            <ac:inkMk id="63" creationId="{E54A6F57-027D-43CF-A711-81BB5947D1A7}"/>
          </ac:inkMkLst>
        </pc:inkChg>
        <pc:inkChg chg="add mod">
          <ac:chgData name="NGÔ NGUYỄN QUỲNH" userId="73cbb901-65f3-406f-9e01-4e94e503cabf" providerId="ADAL" clId="{F3ACA162-4180-4044-BED7-94CAB68E13F8}" dt="2021-06-06T15:40:55.007" v="834" actId="1076"/>
          <ac:inkMkLst>
            <pc:docMk/>
            <pc:sldMk cId="829657445" sldId="794"/>
            <ac:inkMk id="64" creationId="{DB645DC4-9383-4390-848F-2F0C9C9995F4}"/>
          </ac:inkMkLst>
        </pc:inkChg>
        <pc:inkChg chg="add mod">
          <ac:chgData name="NGÔ NGUYỄN QUỲNH" userId="73cbb901-65f3-406f-9e01-4e94e503cabf" providerId="ADAL" clId="{F3ACA162-4180-4044-BED7-94CAB68E13F8}" dt="2021-06-06T15:40:55.007" v="834" actId="1076"/>
          <ac:inkMkLst>
            <pc:docMk/>
            <pc:sldMk cId="829657445" sldId="794"/>
            <ac:inkMk id="65" creationId="{412029C4-6F04-4D54-80DA-1BEAB3327E1A}"/>
          </ac:inkMkLst>
        </pc:inkChg>
        <pc:inkChg chg="add del">
          <ac:chgData name="NGÔ NGUYỄN QUỲNH" userId="73cbb901-65f3-406f-9e01-4e94e503cabf" providerId="ADAL" clId="{F3ACA162-4180-4044-BED7-94CAB68E13F8}" dt="2021-06-06T15:27:55.762" v="623" actId="9405"/>
          <ac:inkMkLst>
            <pc:docMk/>
            <pc:sldMk cId="829657445" sldId="794"/>
            <ac:inkMk id="66" creationId="{AB32D903-ED9F-4794-8319-542237277B2D}"/>
          </ac:inkMkLst>
        </pc:inkChg>
        <pc:inkChg chg="add mod">
          <ac:chgData name="NGÔ NGUYỄN QUỲNH" userId="73cbb901-65f3-406f-9e01-4e94e503cabf" providerId="ADAL" clId="{F3ACA162-4180-4044-BED7-94CAB68E13F8}" dt="2021-06-06T15:39:17.554" v="817" actId="164"/>
          <ac:inkMkLst>
            <pc:docMk/>
            <pc:sldMk cId="829657445" sldId="794"/>
            <ac:inkMk id="67" creationId="{93E3CE04-AE96-406D-A845-DC90A5B3908F}"/>
          </ac:inkMkLst>
        </pc:inkChg>
        <pc:inkChg chg="add mod">
          <ac:chgData name="NGÔ NGUYỄN QUỲNH" userId="73cbb901-65f3-406f-9e01-4e94e503cabf" providerId="ADAL" clId="{F3ACA162-4180-4044-BED7-94CAB68E13F8}" dt="2021-06-06T15:39:17.554" v="817" actId="164"/>
          <ac:inkMkLst>
            <pc:docMk/>
            <pc:sldMk cId="829657445" sldId="794"/>
            <ac:inkMk id="68" creationId="{FE47E27C-9CEF-4602-9E50-860CB0656125}"/>
          </ac:inkMkLst>
        </pc:inkChg>
        <pc:inkChg chg="add del">
          <ac:chgData name="NGÔ NGUYỄN QUỲNH" userId="73cbb901-65f3-406f-9e01-4e94e503cabf" providerId="ADAL" clId="{F3ACA162-4180-4044-BED7-94CAB68E13F8}" dt="2021-06-06T15:28:31.123" v="627" actId="9405"/>
          <ac:inkMkLst>
            <pc:docMk/>
            <pc:sldMk cId="829657445" sldId="794"/>
            <ac:inkMk id="69" creationId="{6F22DAFE-ED6B-496E-8676-4A450839B29D}"/>
          </ac:inkMkLst>
        </pc:inkChg>
        <pc:inkChg chg="add del">
          <ac:chgData name="NGÔ NGUYỄN QUỲNH" userId="73cbb901-65f3-406f-9e01-4e94e503cabf" providerId="ADAL" clId="{F3ACA162-4180-4044-BED7-94CAB68E13F8}" dt="2021-06-06T15:28:33.293" v="629" actId="9405"/>
          <ac:inkMkLst>
            <pc:docMk/>
            <pc:sldMk cId="829657445" sldId="794"/>
            <ac:inkMk id="70" creationId="{10FF4780-DC7D-4396-84C0-45904E905263}"/>
          </ac:inkMkLst>
        </pc:inkChg>
        <pc:inkChg chg="add del">
          <ac:chgData name="NGÔ NGUYỄN QUỲNH" userId="73cbb901-65f3-406f-9e01-4e94e503cabf" providerId="ADAL" clId="{F3ACA162-4180-4044-BED7-94CAB68E13F8}" dt="2021-06-06T15:28:35.961" v="631" actId="9405"/>
          <ac:inkMkLst>
            <pc:docMk/>
            <pc:sldMk cId="829657445" sldId="794"/>
            <ac:inkMk id="71" creationId="{98EDB9AA-1B6A-4527-88C2-10F993505D50}"/>
          </ac:inkMkLst>
        </pc:inkChg>
        <pc:inkChg chg="add mod">
          <ac:chgData name="NGÔ NGUYỄN QUỲNH" userId="73cbb901-65f3-406f-9e01-4e94e503cabf" providerId="ADAL" clId="{F3ACA162-4180-4044-BED7-94CAB68E13F8}" dt="2021-06-06T15:30:18.661" v="667"/>
          <ac:inkMkLst>
            <pc:docMk/>
            <pc:sldMk cId="829657445" sldId="794"/>
            <ac:inkMk id="72" creationId="{77E5DE27-6E4D-4390-B09A-981A9B00D0D3}"/>
          </ac:inkMkLst>
        </pc:inkChg>
        <pc:inkChg chg="add mod">
          <ac:chgData name="NGÔ NGUYỄN QUỲNH" userId="73cbb901-65f3-406f-9e01-4e94e503cabf" providerId="ADAL" clId="{F3ACA162-4180-4044-BED7-94CAB68E13F8}" dt="2021-06-06T15:30:18.661" v="667"/>
          <ac:inkMkLst>
            <pc:docMk/>
            <pc:sldMk cId="829657445" sldId="794"/>
            <ac:inkMk id="73" creationId="{7D49A09A-F26E-4FEE-B4E1-30A59C51C6C2}"/>
          </ac:inkMkLst>
        </pc:inkChg>
        <pc:inkChg chg="add del">
          <ac:chgData name="NGÔ NGUYỄN QUỲNH" userId="73cbb901-65f3-406f-9e01-4e94e503cabf" providerId="ADAL" clId="{F3ACA162-4180-4044-BED7-94CAB68E13F8}" dt="2021-06-06T15:28:42.606" v="635" actId="9405"/>
          <ac:inkMkLst>
            <pc:docMk/>
            <pc:sldMk cId="829657445" sldId="794"/>
            <ac:inkMk id="74" creationId="{F487D0A9-AD1B-45C1-9ABA-2999AF449372}"/>
          </ac:inkMkLst>
        </pc:inkChg>
        <pc:inkChg chg="add del">
          <ac:chgData name="NGÔ NGUYỄN QUỲNH" userId="73cbb901-65f3-406f-9e01-4e94e503cabf" providerId="ADAL" clId="{F3ACA162-4180-4044-BED7-94CAB68E13F8}" dt="2021-06-06T15:28:44.666" v="638" actId="9405"/>
          <ac:inkMkLst>
            <pc:docMk/>
            <pc:sldMk cId="829657445" sldId="794"/>
            <ac:inkMk id="76" creationId="{C9FE6F56-A25F-4C55-9AB0-270E4E9311BF}"/>
          </ac:inkMkLst>
        </pc:inkChg>
        <pc:inkChg chg="add mod">
          <ac:chgData name="NGÔ NGUYỄN QUỲNH" userId="73cbb901-65f3-406f-9e01-4e94e503cabf" providerId="ADAL" clId="{F3ACA162-4180-4044-BED7-94CAB68E13F8}" dt="2021-06-06T15:39:17.554" v="817" actId="164"/>
          <ac:inkMkLst>
            <pc:docMk/>
            <pc:sldMk cId="829657445" sldId="794"/>
            <ac:inkMk id="77" creationId="{8ADEA486-8DFB-4E74-B457-CD966D053EC6}"/>
          </ac:inkMkLst>
        </pc:inkChg>
        <pc:inkChg chg="add del">
          <ac:chgData name="NGÔ NGUYỄN QUỲNH" userId="73cbb901-65f3-406f-9e01-4e94e503cabf" providerId="ADAL" clId="{F3ACA162-4180-4044-BED7-94CAB68E13F8}" dt="2021-06-06T15:29:00.647" v="642" actId="9405"/>
          <ac:inkMkLst>
            <pc:docMk/>
            <pc:sldMk cId="829657445" sldId="794"/>
            <ac:inkMk id="79" creationId="{ABBD3153-C7C5-4452-BC49-DC4E7D77A142}"/>
          </ac:inkMkLst>
        </pc:inkChg>
        <pc:inkChg chg="add del">
          <ac:chgData name="NGÔ NGUYỄN QUỲNH" userId="73cbb901-65f3-406f-9e01-4e94e503cabf" providerId="ADAL" clId="{F3ACA162-4180-4044-BED7-94CAB68E13F8}" dt="2021-06-06T15:29:02.547" v="644" actId="9405"/>
          <ac:inkMkLst>
            <pc:docMk/>
            <pc:sldMk cId="829657445" sldId="794"/>
            <ac:inkMk id="80" creationId="{8DB1E083-7234-47F1-B093-3ECBFBCB45BC}"/>
          </ac:inkMkLst>
        </pc:inkChg>
        <pc:inkChg chg="add del mod">
          <ac:chgData name="NGÔ NGUYỄN QUỲNH" userId="73cbb901-65f3-406f-9e01-4e94e503cabf" providerId="ADAL" clId="{F3ACA162-4180-4044-BED7-94CAB68E13F8}" dt="2021-06-06T15:29:04.431" v="648"/>
          <ac:inkMkLst>
            <pc:docMk/>
            <pc:sldMk cId="829657445" sldId="794"/>
            <ac:inkMk id="81" creationId="{D42BD6EC-9172-4355-8D3A-1E319A03B6FA}"/>
          </ac:inkMkLst>
        </pc:inkChg>
        <pc:inkChg chg="add del mod">
          <ac:chgData name="NGÔ NGUYỄN QUỲNH" userId="73cbb901-65f3-406f-9e01-4e94e503cabf" providerId="ADAL" clId="{F3ACA162-4180-4044-BED7-94CAB68E13F8}" dt="2021-06-06T15:29:11.469" v="652"/>
          <ac:inkMkLst>
            <pc:docMk/>
            <pc:sldMk cId="829657445" sldId="794"/>
            <ac:inkMk id="83" creationId="{0E0BD767-D2A8-4281-BF80-3FEEFB2C32A0}"/>
          </ac:inkMkLst>
        </pc:inkChg>
        <pc:inkChg chg="add mod">
          <ac:chgData name="NGÔ NGUYỄN QUỲNH" userId="73cbb901-65f3-406f-9e01-4e94e503cabf" providerId="ADAL" clId="{F3ACA162-4180-4044-BED7-94CAB68E13F8}" dt="2021-06-06T15:39:17.554" v="817" actId="164"/>
          <ac:inkMkLst>
            <pc:docMk/>
            <pc:sldMk cId="829657445" sldId="794"/>
            <ac:inkMk id="85" creationId="{A82DA21E-0DAC-4233-A4CB-6D4DA7FD2F72}"/>
          </ac:inkMkLst>
        </pc:inkChg>
        <pc:inkChg chg="add mod">
          <ac:chgData name="NGÔ NGUYỄN QUỲNH" userId="73cbb901-65f3-406f-9e01-4e94e503cabf" providerId="ADAL" clId="{F3ACA162-4180-4044-BED7-94CAB68E13F8}" dt="2021-06-06T15:39:17.554" v="817" actId="164"/>
          <ac:inkMkLst>
            <pc:docMk/>
            <pc:sldMk cId="829657445" sldId="794"/>
            <ac:inkMk id="87" creationId="{0602A315-BC2C-47BA-8B8D-7DD40A81DD36}"/>
          </ac:inkMkLst>
        </pc:inkChg>
        <pc:inkChg chg="add del">
          <ac:chgData name="NGÔ NGUYỄN QUỲNH" userId="73cbb901-65f3-406f-9e01-4e94e503cabf" providerId="ADAL" clId="{F3ACA162-4180-4044-BED7-94CAB68E13F8}" dt="2021-06-06T15:29:35.099" v="657" actId="9405"/>
          <ac:inkMkLst>
            <pc:docMk/>
            <pc:sldMk cId="829657445" sldId="794"/>
            <ac:inkMk id="88" creationId="{FD9CC2F5-4A6D-49E7-8503-228470E423C8}"/>
          </ac:inkMkLst>
        </pc:inkChg>
        <pc:inkChg chg="add mod">
          <ac:chgData name="NGÔ NGUYỄN QUỲNH" userId="73cbb901-65f3-406f-9e01-4e94e503cabf" providerId="ADAL" clId="{F3ACA162-4180-4044-BED7-94CAB68E13F8}" dt="2021-06-06T15:39:17.554" v="817" actId="164"/>
          <ac:inkMkLst>
            <pc:docMk/>
            <pc:sldMk cId="829657445" sldId="794"/>
            <ac:inkMk id="89" creationId="{05127204-BB7E-4F94-88AD-F1E1661A4FD6}"/>
          </ac:inkMkLst>
        </pc:inkChg>
        <pc:inkChg chg="add del">
          <ac:chgData name="NGÔ NGUYỄN QUỲNH" userId="73cbb901-65f3-406f-9e01-4e94e503cabf" providerId="ADAL" clId="{F3ACA162-4180-4044-BED7-94CAB68E13F8}" dt="2021-06-06T15:29:49.597" v="660" actId="9405"/>
          <ac:inkMkLst>
            <pc:docMk/>
            <pc:sldMk cId="829657445" sldId="794"/>
            <ac:inkMk id="90" creationId="{156240C3-D431-4B11-9279-D060993270EF}"/>
          </ac:inkMkLst>
        </pc:inkChg>
        <pc:inkChg chg="add del">
          <ac:chgData name="NGÔ NGUYỄN QUỲNH" userId="73cbb901-65f3-406f-9e01-4e94e503cabf" providerId="ADAL" clId="{F3ACA162-4180-4044-BED7-94CAB68E13F8}" dt="2021-06-06T15:29:51.519" v="662" actId="9405"/>
          <ac:inkMkLst>
            <pc:docMk/>
            <pc:sldMk cId="829657445" sldId="794"/>
            <ac:inkMk id="91" creationId="{BCF8AB95-2F2E-4EA6-B17F-FD67360C7303}"/>
          </ac:inkMkLst>
        </pc:inkChg>
        <pc:inkChg chg="add mod">
          <ac:chgData name="NGÔ NGUYỄN QUỲNH" userId="73cbb901-65f3-406f-9e01-4e94e503cabf" providerId="ADAL" clId="{F3ACA162-4180-4044-BED7-94CAB68E13F8}" dt="2021-06-06T15:39:17.554" v="817" actId="164"/>
          <ac:inkMkLst>
            <pc:docMk/>
            <pc:sldMk cId="829657445" sldId="794"/>
            <ac:inkMk id="92" creationId="{51DBE3F0-EED1-466D-9592-03DEEE848F5A}"/>
          </ac:inkMkLst>
        </pc:inkChg>
        <pc:inkChg chg="add mod">
          <ac:chgData name="NGÔ NGUYỄN QUỲNH" userId="73cbb901-65f3-406f-9e01-4e94e503cabf" providerId="ADAL" clId="{F3ACA162-4180-4044-BED7-94CAB68E13F8}" dt="2021-06-06T15:39:17.554" v="817" actId="164"/>
          <ac:inkMkLst>
            <pc:docMk/>
            <pc:sldMk cId="829657445" sldId="794"/>
            <ac:inkMk id="93" creationId="{69F15B4D-2F62-4E97-A714-0D29EE6BAA1C}"/>
          </ac:inkMkLst>
        </pc:inkChg>
        <pc:inkChg chg="add mod">
          <ac:chgData name="NGÔ NGUYỄN QUỲNH" userId="73cbb901-65f3-406f-9e01-4e94e503cabf" providerId="ADAL" clId="{F3ACA162-4180-4044-BED7-94CAB68E13F8}" dt="2021-06-06T15:39:17.554" v="817" actId="164"/>
          <ac:inkMkLst>
            <pc:docMk/>
            <pc:sldMk cId="829657445" sldId="794"/>
            <ac:inkMk id="94" creationId="{BA1EDDA0-2911-43DF-B2AD-2F8097514796}"/>
          </ac:inkMkLst>
        </pc:inkChg>
        <pc:inkChg chg="add mod">
          <ac:chgData name="NGÔ NGUYỄN QUỲNH" userId="73cbb901-65f3-406f-9e01-4e94e503cabf" providerId="ADAL" clId="{F3ACA162-4180-4044-BED7-94CAB68E13F8}" dt="2021-06-06T15:30:18.661" v="667"/>
          <ac:inkMkLst>
            <pc:docMk/>
            <pc:sldMk cId="829657445" sldId="794"/>
            <ac:inkMk id="95" creationId="{1B6BEE10-5A9E-4C1A-B297-E15274F57E88}"/>
          </ac:inkMkLst>
        </pc:inkChg>
        <pc:cxnChg chg="add mod ord">
          <ac:chgData name="NGÔ NGUYỄN QUỲNH" userId="73cbb901-65f3-406f-9e01-4e94e503cabf" providerId="ADAL" clId="{F3ACA162-4180-4044-BED7-94CAB68E13F8}" dt="2021-06-06T15:39:17.554" v="817" actId="164"/>
          <ac:cxnSpMkLst>
            <pc:docMk/>
            <pc:sldMk cId="829657445" sldId="794"/>
            <ac:cxnSpMk id="30" creationId="{5DB17669-51ED-4156-A89C-983EC88C99B2}"/>
          </ac:cxnSpMkLst>
        </pc:cxnChg>
      </pc:sldChg>
      <pc:sldChg chg="modSp mod">
        <pc:chgData name="NGÔ NGUYỄN QUỲNH" userId="73cbb901-65f3-406f-9e01-4e94e503cabf" providerId="ADAL" clId="{F3ACA162-4180-4044-BED7-94CAB68E13F8}" dt="2021-06-06T16:06:57.203" v="876" actId="255"/>
        <pc:sldMkLst>
          <pc:docMk/>
          <pc:sldMk cId="2431534834" sldId="797"/>
        </pc:sldMkLst>
        <pc:graphicFrameChg chg="mod modGraphic">
          <ac:chgData name="NGÔ NGUYỄN QUỲNH" userId="73cbb901-65f3-406f-9e01-4e94e503cabf" providerId="ADAL" clId="{F3ACA162-4180-4044-BED7-94CAB68E13F8}" dt="2021-06-06T16:06:57.203" v="876" actId="255"/>
          <ac:graphicFrameMkLst>
            <pc:docMk/>
            <pc:sldMk cId="2431534834" sldId="797"/>
            <ac:graphicFrameMk id="5" creationId="{00000000-0000-0000-0000-000000000000}"/>
          </ac:graphicFrameMkLst>
        </pc:graphicFrameChg>
      </pc:sldChg>
      <pc:sldChg chg="modSp mod">
        <pc:chgData name="NGÔ NGUYỄN QUỲNH" userId="73cbb901-65f3-406f-9e01-4e94e503cabf" providerId="ADAL" clId="{F3ACA162-4180-4044-BED7-94CAB68E13F8}" dt="2021-06-06T14:15:06.161" v="74" actId="14100"/>
        <pc:sldMkLst>
          <pc:docMk/>
          <pc:sldMk cId="826635110" sldId="798"/>
        </pc:sldMkLst>
        <pc:spChg chg="mod">
          <ac:chgData name="NGÔ NGUYỄN QUỲNH" userId="73cbb901-65f3-406f-9e01-4e94e503cabf" providerId="ADAL" clId="{F3ACA162-4180-4044-BED7-94CAB68E13F8}" dt="2021-06-06T14:15:06.161" v="74" actId="14100"/>
          <ac:spMkLst>
            <pc:docMk/>
            <pc:sldMk cId="826635110" sldId="798"/>
            <ac:spMk id="9" creationId="{9A566AA0-6B0F-104C-990D-EEB8B4224BA3}"/>
          </ac:spMkLst>
        </pc:spChg>
      </pc:sldChg>
      <pc:sldChg chg="modSp mod">
        <pc:chgData name="NGÔ NGUYỄN QUỲNH" userId="73cbb901-65f3-406f-9e01-4e94e503cabf" providerId="ADAL" clId="{F3ACA162-4180-4044-BED7-94CAB68E13F8}" dt="2021-06-06T16:07:11.521" v="879" actId="404"/>
        <pc:sldMkLst>
          <pc:docMk/>
          <pc:sldMk cId="3168929940" sldId="801"/>
        </pc:sldMkLst>
        <pc:spChg chg="mod">
          <ac:chgData name="NGÔ NGUYỄN QUỲNH" userId="73cbb901-65f3-406f-9e01-4e94e503cabf" providerId="ADAL" clId="{F3ACA162-4180-4044-BED7-94CAB68E13F8}" dt="2021-06-06T16:07:11.521" v="879" actId="404"/>
          <ac:spMkLst>
            <pc:docMk/>
            <pc:sldMk cId="3168929940" sldId="801"/>
            <ac:spMk id="3" creationId="{00000000-0000-0000-0000-000000000000}"/>
          </ac:spMkLst>
        </pc:spChg>
      </pc:sldChg>
    </pc:docChg>
  </pc:docChgLst>
  <pc:docChgLst>
    <pc:chgData name="TRẦN THỊ THU" userId="S::at140739@actvn.edu.vn::091efefd-ccc0-4b01-9488-ad89fe9ac9ef" providerId="AD" clId="Web-{BEAFD0EA-230B-498D-B678-28F79D527257}"/>
    <pc:docChg chg="modSld">
      <pc:chgData name="TRẦN THỊ THU" userId="S::at140739@actvn.edu.vn::091efefd-ccc0-4b01-9488-ad89fe9ac9ef" providerId="AD" clId="Web-{BEAFD0EA-230B-498D-B678-28F79D527257}" dt="2021-06-16T16:48:51.011" v="31" actId="1076"/>
      <pc:docMkLst>
        <pc:docMk/>
      </pc:docMkLst>
      <pc:sldChg chg="addSp delSp modSp">
        <pc:chgData name="TRẦN THỊ THU" userId="S::at140739@actvn.edu.vn::091efefd-ccc0-4b01-9488-ad89fe9ac9ef" providerId="AD" clId="Web-{BEAFD0EA-230B-498D-B678-28F79D527257}" dt="2021-06-16T16:47:23.244" v="17" actId="1076"/>
        <pc:sldMkLst>
          <pc:docMk/>
          <pc:sldMk cId="546957654" sldId="806"/>
        </pc:sldMkLst>
        <pc:spChg chg="mod">
          <ac:chgData name="TRẦN THỊ THU" userId="S::at140739@actvn.edu.vn::091efefd-ccc0-4b01-9488-ad89fe9ac9ef" providerId="AD" clId="Web-{BEAFD0EA-230B-498D-B678-28F79D527257}" dt="2021-06-16T16:46:30.837" v="8" actId="1076"/>
          <ac:spMkLst>
            <pc:docMk/>
            <pc:sldMk cId="546957654" sldId="806"/>
            <ac:spMk id="2" creationId="{00000000-0000-0000-0000-000000000000}"/>
          </ac:spMkLst>
        </pc:spChg>
        <pc:spChg chg="mod">
          <ac:chgData name="TRẦN THỊ THU" userId="S::at140739@actvn.edu.vn::091efefd-ccc0-4b01-9488-ad89fe9ac9ef" providerId="AD" clId="Web-{BEAFD0EA-230B-498D-B678-28F79D527257}" dt="2021-06-16T16:47:14.759" v="16" actId="20577"/>
          <ac:spMkLst>
            <pc:docMk/>
            <pc:sldMk cId="546957654" sldId="806"/>
            <ac:spMk id="3" creationId="{00000000-0000-0000-0000-000000000000}"/>
          </ac:spMkLst>
        </pc:spChg>
        <pc:spChg chg="add del mod">
          <ac:chgData name="TRẦN THỊ THU" userId="S::at140739@actvn.edu.vn::091efefd-ccc0-4b01-9488-ad89fe9ac9ef" providerId="AD" clId="Web-{BEAFD0EA-230B-498D-B678-28F79D527257}" dt="2021-06-16T16:47:23.244" v="17" actId="1076"/>
          <ac:spMkLst>
            <pc:docMk/>
            <pc:sldMk cId="546957654" sldId="806"/>
            <ac:spMk id="4" creationId="{00000000-0000-0000-0000-000000000000}"/>
          </ac:spMkLst>
        </pc:spChg>
      </pc:sldChg>
      <pc:sldChg chg="modSp">
        <pc:chgData name="TRẦN THỊ THU" userId="S::at140739@actvn.edu.vn::091efefd-ccc0-4b01-9488-ad89fe9ac9ef" providerId="AD" clId="Web-{BEAFD0EA-230B-498D-B678-28F79D527257}" dt="2021-06-16T16:47:50.619" v="23" actId="20577"/>
        <pc:sldMkLst>
          <pc:docMk/>
          <pc:sldMk cId="150901953" sldId="811"/>
        </pc:sldMkLst>
        <pc:spChg chg="mod">
          <ac:chgData name="TRẦN THỊ THU" userId="S::at140739@actvn.edu.vn::091efefd-ccc0-4b01-9488-ad89fe9ac9ef" providerId="AD" clId="Web-{BEAFD0EA-230B-498D-B678-28F79D527257}" dt="2021-06-16T16:47:50.619" v="23" actId="20577"/>
          <ac:spMkLst>
            <pc:docMk/>
            <pc:sldMk cId="150901953" sldId="811"/>
            <ac:spMk id="3" creationId="{00000000-0000-0000-0000-000000000000}"/>
          </ac:spMkLst>
        </pc:spChg>
        <pc:spChg chg="mod">
          <ac:chgData name="TRẦN THỊ THU" userId="S::at140739@actvn.edu.vn::091efefd-ccc0-4b01-9488-ad89fe9ac9ef" providerId="AD" clId="Web-{BEAFD0EA-230B-498D-B678-28F79D527257}" dt="2021-06-16T16:47:44.947" v="18"/>
          <ac:spMkLst>
            <pc:docMk/>
            <pc:sldMk cId="150901953" sldId="811"/>
            <ac:spMk id="5" creationId="{00000000-0000-0000-0000-000000000000}"/>
          </ac:spMkLst>
        </pc:spChg>
        <pc:spChg chg="mod">
          <ac:chgData name="TRẦN THỊ THU" userId="S::at140739@actvn.edu.vn::091efefd-ccc0-4b01-9488-ad89fe9ac9ef" providerId="AD" clId="Web-{BEAFD0EA-230B-498D-B678-28F79D527257}" dt="2021-06-16T16:47:44.947" v="19"/>
          <ac:spMkLst>
            <pc:docMk/>
            <pc:sldMk cId="150901953" sldId="811"/>
            <ac:spMk id="6" creationId="{00000000-0000-0000-0000-000000000000}"/>
          </ac:spMkLst>
        </pc:spChg>
        <pc:spChg chg="mod">
          <ac:chgData name="TRẦN THỊ THU" userId="S::at140739@actvn.edu.vn::091efefd-ccc0-4b01-9488-ad89fe9ac9ef" providerId="AD" clId="Web-{BEAFD0EA-230B-498D-B678-28F79D527257}" dt="2021-06-16T16:47:44.963" v="20"/>
          <ac:spMkLst>
            <pc:docMk/>
            <pc:sldMk cId="150901953" sldId="811"/>
            <ac:spMk id="12" creationId="{00000000-0000-0000-0000-000000000000}"/>
          </ac:spMkLst>
        </pc:spChg>
        <pc:spChg chg="mod">
          <ac:chgData name="TRẦN THỊ THU" userId="S::at140739@actvn.edu.vn::091efefd-ccc0-4b01-9488-ad89fe9ac9ef" providerId="AD" clId="Web-{BEAFD0EA-230B-498D-B678-28F79D527257}" dt="2021-06-16T16:47:44.979" v="21"/>
          <ac:spMkLst>
            <pc:docMk/>
            <pc:sldMk cId="150901953" sldId="811"/>
            <ac:spMk id="13" creationId="{00000000-0000-0000-0000-000000000000}"/>
          </ac:spMkLst>
        </pc:spChg>
        <pc:spChg chg="mod">
          <ac:chgData name="TRẦN THỊ THU" userId="S::at140739@actvn.edu.vn::091efefd-ccc0-4b01-9488-ad89fe9ac9ef" providerId="AD" clId="Web-{BEAFD0EA-230B-498D-B678-28F79D527257}" dt="2021-06-16T16:47:44.979" v="22"/>
          <ac:spMkLst>
            <pc:docMk/>
            <pc:sldMk cId="150901953" sldId="811"/>
            <ac:spMk id="30" creationId="{00000000-0000-0000-0000-000000000000}"/>
          </ac:spMkLst>
        </pc:spChg>
      </pc:sldChg>
      <pc:sldChg chg="modSp">
        <pc:chgData name="TRẦN THỊ THU" userId="S::at140739@actvn.edu.vn::091efefd-ccc0-4b01-9488-ad89fe9ac9ef" providerId="AD" clId="Web-{BEAFD0EA-230B-498D-B678-28F79D527257}" dt="2021-06-16T16:48:09.385" v="26" actId="14100"/>
        <pc:sldMkLst>
          <pc:docMk/>
          <pc:sldMk cId="2997554132" sldId="812"/>
        </pc:sldMkLst>
        <pc:spChg chg="mod">
          <ac:chgData name="TRẦN THỊ THU" userId="S::at140739@actvn.edu.vn::091efefd-ccc0-4b01-9488-ad89fe9ac9ef" providerId="AD" clId="Web-{BEAFD0EA-230B-498D-B678-28F79D527257}" dt="2021-06-16T16:48:04.635" v="25" actId="20577"/>
          <ac:spMkLst>
            <pc:docMk/>
            <pc:sldMk cId="2997554132" sldId="812"/>
            <ac:spMk id="3" creationId="{00000000-0000-0000-0000-000000000000}"/>
          </ac:spMkLst>
        </pc:spChg>
        <pc:spChg chg="mod">
          <ac:chgData name="TRẦN THỊ THU" userId="S::at140739@actvn.edu.vn::091efefd-ccc0-4b01-9488-ad89fe9ac9ef" providerId="AD" clId="Web-{BEAFD0EA-230B-498D-B678-28F79D527257}" dt="2021-06-16T16:48:09.385" v="26" actId="14100"/>
          <ac:spMkLst>
            <pc:docMk/>
            <pc:sldMk cId="2997554132" sldId="812"/>
            <ac:spMk id="8" creationId="{00000000-0000-0000-0000-000000000000}"/>
          </ac:spMkLst>
        </pc:spChg>
      </pc:sldChg>
      <pc:sldChg chg="modSp">
        <pc:chgData name="TRẦN THỊ THU" userId="S::at140739@actvn.edu.vn::091efefd-ccc0-4b01-9488-ad89fe9ac9ef" providerId="AD" clId="Web-{BEAFD0EA-230B-498D-B678-28F79D527257}" dt="2021-06-16T16:48:51.011" v="31" actId="1076"/>
        <pc:sldMkLst>
          <pc:docMk/>
          <pc:sldMk cId="348240627" sldId="813"/>
        </pc:sldMkLst>
        <pc:spChg chg="mod">
          <ac:chgData name="TRẦN THỊ THU" userId="S::at140739@actvn.edu.vn::091efefd-ccc0-4b01-9488-ad89fe9ac9ef" providerId="AD" clId="Web-{BEAFD0EA-230B-498D-B678-28F79D527257}" dt="2021-06-16T16:48:38.105" v="30" actId="1076"/>
          <ac:spMkLst>
            <pc:docMk/>
            <pc:sldMk cId="348240627" sldId="813"/>
            <ac:spMk id="3" creationId="{00000000-0000-0000-0000-000000000000}"/>
          </ac:spMkLst>
        </pc:spChg>
        <pc:spChg chg="mod">
          <ac:chgData name="TRẦN THỊ THU" userId="S::at140739@actvn.edu.vn::091efefd-ccc0-4b01-9488-ad89fe9ac9ef" providerId="AD" clId="Web-{BEAFD0EA-230B-498D-B678-28F79D527257}" dt="2021-06-16T16:48:51.011" v="31" actId="1076"/>
          <ac:spMkLst>
            <pc:docMk/>
            <pc:sldMk cId="348240627" sldId="813"/>
            <ac:spMk id="30" creationId="{00000000-0000-0000-0000-000000000000}"/>
          </ac:spMkLst>
        </pc:spChg>
      </pc:sldChg>
    </pc:docChg>
  </pc:docChgLst>
  <pc:docChgLst>
    <pc:chgData name="TRẦN THỊ THU" userId="S::at140739@actvn.edu.vn::091efefd-ccc0-4b01-9488-ad89fe9ac9ef" providerId="AD" clId="Web-{C3BE81F3-30B4-48AB-B0F3-13888F2219D6}"/>
    <pc:docChg chg="addSld delSld modSld modSection">
      <pc:chgData name="TRẦN THỊ THU" userId="S::at140739@actvn.edu.vn::091efefd-ccc0-4b01-9488-ad89fe9ac9ef" providerId="AD" clId="Web-{C3BE81F3-30B4-48AB-B0F3-13888F2219D6}" dt="2021-06-16T16:22:51.846" v="39"/>
      <pc:docMkLst>
        <pc:docMk/>
      </pc:docMkLst>
      <pc:sldChg chg="del">
        <pc:chgData name="TRẦN THỊ THU" userId="S::at140739@actvn.edu.vn::091efefd-ccc0-4b01-9488-ad89fe9ac9ef" providerId="AD" clId="Web-{C3BE81F3-30B4-48AB-B0F3-13888F2219D6}" dt="2021-06-16T16:21:23.559" v="34"/>
        <pc:sldMkLst>
          <pc:docMk/>
          <pc:sldMk cId="3095156755" sldId="736"/>
        </pc:sldMkLst>
      </pc:sldChg>
      <pc:sldChg chg="del">
        <pc:chgData name="TRẦN THỊ THU" userId="S::at140739@actvn.edu.vn::091efefd-ccc0-4b01-9488-ad89fe9ac9ef" providerId="AD" clId="Web-{C3BE81F3-30B4-48AB-B0F3-13888F2219D6}" dt="2021-06-16T16:21:23.559" v="33"/>
        <pc:sldMkLst>
          <pc:docMk/>
          <pc:sldMk cId="1713022786" sldId="737"/>
        </pc:sldMkLst>
      </pc:sldChg>
      <pc:sldChg chg="del">
        <pc:chgData name="TRẦN THỊ THU" userId="S::at140739@actvn.edu.vn::091efefd-ccc0-4b01-9488-ad89fe9ac9ef" providerId="AD" clId="Web-{C3BE81F3-30B4-48AB-B0F3-13888F2219D6}" dt="2021-06-16T16:21:23.559" v="32"/>
        <pc:sldMkLst>
          <pc:docMk/>
          <pc:sldMk cId="4062959400" sldId="738"/>
        </pc:sldMkLst>
      </pc:sldChg>
      <pc:sldChg chg="del">
        <pc:chgData name="TRẦN THỊ THU" userId="S::at140739@actvn.edu.vn::091efefd-ccc0-4b01-9488-ad89fe9ac9ef" providerId="AD" clId="Web-{C3BE81F3-30B4-48AB-B0F3-13888F2219D6}" dt="2021-06-16T16:21:23.559" v="31"/>
        <pc:sldMkLst>
          <pc:docMk/>
          <pc:sldMk cId="2958673914" sldId="739"/>
        </pc:sldMkLst>
      </pc:sldChg>
      <pc:sldChg chg="del">
        <pc:chgData name="TRẦN THỊ THU" userId="S::at140739@actvn.edu.vn::091efefd-ccc0-4b01-9488-ad89fe9ac9ef" providerId="AD" clId="Web-{C3BE81F3-30B4-48AB-B0F3-13888F2219D6}" dt="2021-06-16T16:21:23.559" v="30"/>
        <pc:sldMkLst>
          <pc:docMk/>
          <pc:sldMk cId="1160110267" sldId="740"/>
        </pc:sldMkLst>
      </pc:sldChg>
      <pc:sldChg chg="del">
        <pc:chgData name="TRẦN THỊ THU" userId="S::at140739@actvn.edu.vn::091efefd-ccc0-4b01-9488-ad89fe9ac9ef" providerId="AD" clId="Web-{C3BE81F3-30B4-48AB-B0F3-13888F2219D6}" dt="2021-06-16T16:21:23.559" v="29"/>
        <pc:sldMkLst>
          <pc:docMk/>
          <pc:sldMk cId="1709244613" sldId="741"/>
        </pc:sldMkLst>
      </pc:sldChg>
      <pc:sldChg chg="del">
        <pc:chgData name="TRẦN THỊ THU" userId="S::at140739@actvn.edu.vn::091efefd-ccc0-4b01-9488-ad89fe9ac9ef" providerId="AD" clId="Web-{C3BE81F3-30B4-48AB-B0F3-13888F2219D6}" dt="2021-06-16T16:21:23.559" v="28"/>
        <pc:sldMkLst>
          <pc:docMk/>
          <pc:sldMk cId="3794467537" sldId="742"/>
        </pc:sldMkLst>
      </pc:sldChg>
      <pc:sldChg chg="del">
        <pc:chgData name="TRẦN THỊ THU" userId="S::at140739@actvn.edu.vn::091efefd-ccc0-4b01-9488-ad89fe9ac9ef" providerId="AD" clId="Web-{C3BE81F3-30B4-48AB-B0F3-13888F2219D6}" dt="2021-06-16T16:21:23.544" v="27"/>
        <pc:sldMkLst>
          <pc:docMk/>
          <pc:sldMk cId="3415521095" sldId="743"/>
        </pc:sldMkLst>
      </pc:sldChg>
      <pc:sldChg chg="del">
        <pc:chgData name="TRẦN THỊ THU" userId="S::at140739@actvn.edu.vn::091efefd-ccc0-4b01-9488-ad89fe9ac9ef" providerId="AD" clId="Web-{C3BE81F3-30B4-48AB-B0F3-13888F2219D6}" dt="2021-06-16T16:21:23.544" v="26"/>
        <pc:sldMkLst>
          <pc:docMk/>
          <pc:sldMk cId="3660321935" sldId="744"/>
        </pc:sldMkLst>
      </pc:sldChg>
      <pc:sldChg chg="del">
        <pc:chgData name="TRẦN THỊ THU" userId="S::at140739@actvn.edu.vn::091efefd-ccc0-4b01-9488-ad89fe9ac9ef" providerId="AD" clId="Web-{C3BE81F3-30B4-48AB-B0F3-13888F2219D6}" dt="2021-06-16T16:21:23.544" v="25"/>
        <pc:sldMkLst>
          <pc:docMk/>
          <pc:sldMk cId="17924269" sldId="745"/>
        </pc:sldMkLst>
      </pc:sldChg>
      <pc:sldChg chg="del">
        <pc:chgData name="TRẦN THỊ THU" userId="S::at140739@actvn.edu.vn::091efefd-ccc0-4b01-9488-ad89fe9ac9ef" providerId="AD" clId="Web-{C3BE81F3-30B4-48AB-B0F3-13888F2219D6}" dt="2021-06-16T16:21:23.544" v="24"/>
        <pc:sldMkLst>
          <pc:docMk/>
          <pc:sldMk cId="3695488652" sldId="746"/>
        </pc:sldMkLst>
      </pc:sldChg>
      <pc:sldChg chg="del">
        <pc:chgData name="TRẦN THỊ THU" userId="S::at140739@actvn.edu.vn::091efefd-ccc0-4b01-9488-ad89fe9ac9ef" providerId="AD" clId="Web-{C3BE81F3-30B4-48AB-B0F3-13888F2219D6}" dt="2021-06-16T16:21:23.544" v="23"/>
        <pc:sldMkLst>
          <pc:docMk/>
          <pc:sldMk cId="3129599188" sldId="747"/>
        </pc:sldMkLst>
      </pc:sldChg>
      <pc:sldChg chg="del">
        <pc:chgData name="TRẦN THỊ THU" userId="S::at140739@actvn.edu.vn::091efefd-ccc0-4b01-9488-ad89fe9ac9ef" providerId="AD" clId="Web-{C3BE81F3-30B4-48AB-B0F3-13888F2219D6}" dt="2021-06-16T16:21:23.544" v="22"/>
        <pc:sldMkLst>
          <pc:docMk/>
          <pc:sldMk cId="3176706566" sldId="748"/>
        </pc:sldMkLst>
      </pc:sldChg>
      <pc:sldChg chg="del">
        <pc:chgData name="TRẦN THỊ THU" userId="S::at140739@actvn.edu.vn::091efefd-ccc0-4b01-9488-ad89fe9ac9ef" providerId="AD" clId="Web-{C3BE81F3-30B4-48AB-B0F3-13888F2219D6}" dt="2021-06-16T16:21:23.528" v="21"/>
        <pc:sldMkLst>
          <pc:docMk/>
          <pc:sldMk cId="2555355629" sldId="749"/>
        </pc:sldMkLst>
      </pc:sldChg>
      <pc:sldChg chg="del">
        <pc:chgData name="TRẦN THỊ THU" userId="S::at140739@actvn.edu.vn::091efefd-ccc0-4b01-9488-ad89fe9ac9ef" providerId="AD" clId="Web-{C3BE81F3-30B4-48AB-B0F3-13888F2219D6}" dt="2021-06-16T16:21:23.528" v="20"/>
        <pc:sldMkLst>
          <pc:docMk/>
          <pc:sldMk cId="3054859102" sldId="750"/>
        </pc:sldMkLst>
      </pc:sldChg>
      <pc:sldChg chg="del">
        <pc:chgData name="TRẦN THỊ THU" userId="S::at140739@actvn.edu.vn::091efefd-ccc0-4b01-9488-ad89fe9ac9ef" providerId="AD" clId="Web-{C3BE81F3-30B4-48AB-B0F3-13888F2219D6}" dt="2021-06-16T16:21:23.528" v="19"/>
        <pc:sldMkLst>
          <pc:docMk/>
          <pc:sldMk cId="2370189570" sldId="751"/>
        </pc:sldMkLst>
      </pc:sldChg>
      <pc:sldChg chg="del">
        <pc:chgData name="TRẦN THỊ THU" userId="S::at140739@actvn.edu.vn::091efefd-ccc0-4b01-9488-ad89fe9ac9ef" providerId="AD" clId="Web-{C3BE81F3-30B4-48AB-B0F3-13888F2219D6}" dt="2021-06-16T16:21:23.528" v="18"/>
        <pc:sldMkLst>
          <pc:docMk/>
          <pc:sldMk cId="310360867" sldId="752"/>
        </pc:sldMkLst>
      </pc:sldChg>
      <pc:sldChg chg="del">
        <pc:chgData name="TRẦN THỊ THU" userId="S::at140739@actvn.edu.vn::091efefd-ccc0-4b01-9488-ad89fe9ac9ef" providerId="AD" clId="Web-{C3BE81F3-30B4-48AB-B0F3-13888F2219D6}" dt="2021-06-16T16:21:23.513" v="17"/>
        <pc:sldMkLst>
          <pc:docMk/>
          <pc:sldMk cId="870912334" sldId="753"/>
        </pc:sldMkLst>
      </pc:sldChg>
      <pc:sldChg chg="del">
        <pc:chgData name="TRẦN THỊ THU" userId="S::at140739@actvn.edu.vn::091efefd-ccc0-4b01-9488-ad89fe9ac9ef" providerId="AD" clId="Web-{C3BE81F3-30B4-48AB-B0F3-13888F2219D6}" dt="2021-06-16T16:21:23.513" v="16"/>
        <pc:sldMkLst>
          <pc:docMk/>
          <pc:sldMk cId="2342618269" sldId="754"/>
        </pc:sldMkLst>
      </pc:sldChg>
      <pc:sldChg chg="del">
        <pc:chgData name="TRẦN THỊ THU" userId="S::at140739@actvn.edu.vn::091efefd-ccc0-4b01-9488-ad89fe9ac9ef" providerId="AD" clId="Web-{C3BE81F3-30B4-48AB-B0F3-13888F2219D6}" dt="2021-06-16T16:21:23.513" v="15"/>
        <pc:sldMkLst>
          <pc:docMk/>
          <pc:sldMk cId="426421302" sldId="755"/>
        </pc:sldMkLst>
      </pc:sldChg>
      <pc:sldChg chg="del">
        <pc:chgData name="TRẦN THỊ THU" userId="S::at140739@actvn.edu.vn::091efefd-ccc0-4b01-9488-ad89fe9ac9ef" providerId="AD" clId="Web-{C3BE81F3-30B4-48AB-B0F3-13888F2219D6}" dt="2021-06-16T16:21:23.513" v="14"/>
        <pc:sldMkLst>
          <pc:docMk/>
          <pc:sldMk cId="1704595868" sldId="756"/>
        </pc:sldMkLst>
      </pc:sldChg>
      <pc:sldChg chg="del">
        <pc:chgData name="TRẦN THỊ THU" userId="S::at140739@actvn.edu.vn::091efefd-ccc0-4b01-9488-ad89fe9ac9ef" providerId="AD" clId="Web-{C3BE81F3-30B4-48AB-B0F3-13888F2219D6}" dt="2021-06-16T16:21:23.513" v="13"/>
        <pc:sldMkLst>
          <pc:docMk/>
          <pc:sldMk cId="2040823097" sldId="757"/>
        </pc:sldMkLst>
      </pc:sldChg>
      <pc:sldChg chg="del">
        <pc:chgData name="TRẦN THỊ THU" userId="S::at140739@actvn.edu.vn::091efefd-ccc0-4b01-9488-ad89fe9ac9ef" providerId="AD" clId="Web-{C3BE81F3-30B4-48AB-B0F3-13888F2219D6}" dt="2021-06-16T16:21:23.513" v="12"/>
        <pc:sldMkLst>
          <pc:docMk/>
          <pc:sldMk cId="1925312046" sldId="758"/>
        </pc:sldMkLst>
      </pc:sldChg>
      <pc:sldChg chg="del">
        <pc:chgData name="TRẦN THỊ THU" userId="S::at140739@actvn.edu.vn::091efefd-ccc0-4b01-9488-ad89fe9ac9ef" providerId="AD" clId="Web-{C3BE81F3-30B4-48AB-B0F3-13888F2219D6}" dt="2021-06-16T16:21:23.497" v="11"/>
        <pc:sldMkLst>
          <pc:docMk/>
          <pc:sldMk cId="2258304842" sldId="759"/>
        </pc:sldMkLst>
      </pc:sldChg>
      <pc:sldChg chg="del">
        <pc:chgData name="TRẦN THỊ THU" userId="S::at140739@actvn.edu.vn::091efefd-ccc0-4b01-9488-ad89fe9ac9ef" providerId="AD" clId="Web-{C3BE81F3-30B4-48AB-B0F3-13888F2219D6}" dt="2021-06-16T16:21:23.497" v="10"/>
        <pc:sldMkLst>
          <pc:docMk/>
          <pc:sldMk cId="359653421" sldId="760"/>
        </pc:sldMkLst>
      </pc:sldChg>
      <pc:sldChg chg="del">
        <pc:chgData name="TRẦN THỊ THU" userId="S::at140739@actvn.edu.vn::091efefd-ccc0-4b01-9488-ad89fe9ac9ef" providerId="AD" clId="Web-{C3BE81F3-30B4-48AB-B0F3-13888F2219D6}" dt="2021-06-16T16:21:23.497" v="9"/>
        <pc:sldMkLst>
          <pc:docMk/>
          <pc:sldMk cId="2549554149" sldId="761"/>
        </pc:sldMkLst>
      </pc:sldChg>
      <pc:sldChg chg="del">
        <pc:chgData name="TRẦN THỊ THU" userId="S::at140739@actvn.edu.vn::091efefd-ccc0-4b01-9488-ad89fe9ac9ef" providerId="AD" clId="Web-{C3BE81F3-30B4-48AB-B0F3-13888F2219D6}" dt="2021-06-16T16:21:23.497" v="8"/>
        <pc:sldMkLst>
          <pc:docMk/>
          <pc:sldMk cId="2731240160" sldId="762"/>
        </pc:sldMkLst>
      </pc:sldChg>
      <pc:sldChg chg="del">
        <pc:chgData name="TRẦN THỊ THU" userId="S::at140739@actvn.edu.vn::091efefd-ccc0-4b01-9488-ad89fe9ac9ef" providerId="AD" clId="Web-{C3BE81F3-30B4-48AB-B0F3-13888F2219D6}" dt="2021-06-16T16:21:23.497" v="7"/>
        <pc:sldMkLst>
          <pc:docMk/>
          <pc:sldMk cId="3927657917" sldId="763"/>
        </pc:sldMkLst>
      </pc:sldChg>
      <pc:sldChg chg="del">
        <pc:chgData name="TRẦN THỊ THU" userId="S::at140739@actvn.edu.vn::091efefd-ccc0-4b01-9488-ad89fe9ac9ef" providerId="AD" clId="Web-{C3BE81F3-30B4-48AB-B0F3-13888F2219D6}" dt="2021-06-16T16:21:23.481" v="6"/>
        <pc:sldMkLst>
          <pc:docMk/>
          <pc:sldMk cId="2308159313" sldId="764"/>
        </pc:sldMkLst>
      </pc:sldChg>
      <pc:sldChg chg="del">
        <pc:chgData name="TRẦN THỊ THU" userId="S::at140739@actvn.edu.vn::091efefd-ccc0-4b01-9488-ad89fe9ac9ef" providerId="AD" clId="Web-{C3BE81F3-30B4-48AB-B0F3-13888F2219D6}" dt="2021-06-16T16:21:23.481" v="5"/>
        <pc:sldMkLst>
          <pc:docMk/>
          <pc:sldMk cId="2424518063" sldId="765"/>
        </pc:sldMkLst>
      </pc:sldChg>
      <pc:sldChg chg="del">
        <pc:chgData name="TRẦN THỊ THU" userId="S::at140739@actvn.edu.vn::091efefd-ccc0-4b01-9488-ad89fe9ac9ef" providerId="AD" clId="Web-{C3BE81F3-30B4-48AB-B0F3-13888F2219D6}" dt="2021-06-16T16:21:23.481" v="4"/>
        <pc:sldMkLst>
          <pc:docMk/>
          <pc:sldMk cId="3071159988" sldId="766"/>
        </pc:sldMkLst>
      </pc:sldChg>
      <pc:sldChg chg="del">
        <pc:chgData name="TRẦN THỊ THU" userId="S::at140739@actvn.edu.vn::091efefd-ccc0-4b01-9488-ad89fe9ac9ef" providerId="AD" clId="Web-{C3BE81F3-30B4-48AB-B0F3-13888F2219D6}" dt="2021-06-16T16:21:23.481" v="3"/>
        <pc:sldMkLst>
          <pc:docMk/>
          <pc:sldMk cId="148863623" sldId="767"/>
        </pc:sldMkLst>
      </pc:sldChg>
      <pc:sldChg chg="addSp delSp modSp del">
        <pc:chgData name="TRẦN THỊ THU" userId="S::at140739@actvn.edu.vn::091efefd-ccc0-4b01-9488-ad89fe9ac9ef" providerId="AD" clId="Web-{C3BE81F3-30B4-48AB-B0F3-13888F2219D6}" dt="2021-06-16T16:21:23.481" v="2"/>
        <pc:sldMkLst>
          <pc:docMk/>
          <pc:sldMk cId="2839593316" sldId="768"/>
        </pc:sldMkLst>
        <pc:picChg chg="add del mod">
          <ac:chgData name="TRẦN THỊ THU" userId="S::at140739@actvn.edu.vn::091efefd-ccc0-4b01-9488-ad89fe9ac9ef" providerId="AD" clId="Web-{C3BE81F3-30B4-48AB-B0F3-13888F2219D6}" dt="2021-06-16T16:20:54.245" v="1"/>
          <ac:picMkLst>
            <pc:docMk/>
            <pc:sldMk cId="2839593316" sldId="768"/>
            <ac:picMk id="2" creationId="{A257438D-F785-441F-8B94-50B23B6D0433}"/>
          </ac:picMkLst>
        </pc:picChg>
      </pc:sldChg>
      <pc:sldChg chg="addSp delSp modSp new">
        <pc:chgData name="TRẦN THỊ THU" userId="S::at140739@actvn.edu.vn::091efefd-ccc0-4b01-9488-ad89fe9ac9ef" providerId="AD" clId="Web-{C3BE81F3-30B4-48AB-B0F3-13888F2219D6}" dt="2021-06-16T16:22:51.846" v="39"/>
        <pc:sldMkLst>
          <pc:docMk/>
          <pc:sldMk cId="4222374594" sldId="804"/>
        </pc:sldMkLst>
        <pc:picChg chg="add del mod">
          <ac:chgData name="TRẦN THỊ THU" userId="S::at140739@actvn.edu.vn::091efefd-ccc0-4b01-9488-ad89fe9ac9ef" providerId="AD" clId="Web-{C3BE81F3-30B4-48AB-B0F3-13888F2219D6}" dt="2021-06-16T16:21:46.592" v="37"/>
          <ac:picMkLst>
            <pc:docMk/>
            <pc:sldMk cId="4222374594" sldId="804"/>
            <ac:picMk id="4" creationId="{57D78A3A-E5CB-4A4D-A536-3417E301F27C}"/>
          </ac:picMkLst>
        </pc:picChg>
        <pc:picChg chg="add del mod">
          <ac:chgData name="TRẦN THỊ THU" userId="S::at140739@actvn.edu.vn::091efefd-ccc0-4b01-9488-ad89fe9ac9ef" providerId="AD" clId="Web-{C3BE81F3-30B4-48AB-B0F3-13888F2219D6}" dt="2021-06-16T16:22:51.846" v="39"/>
          <ac:picMkLst>
            <pc:docMk/>
            <pc:sldMk cId="4222374594" sldId="804"/>
            <ac:picMk id="5" creationId="{170E96B5-2440-453E-857E-A89A95169E75}"/>
          </ac:picMkLst>
        </pc:picChg>
      </pc:sldChg>
    </pc:docChg>
  </pc:docChgLst>
  <pc:docChgLst>
    <pc:chgData name="HOÀNG QUANG" userId="f6224e14-65d4-4fa1-8810-b4ecb207755d" providerId="ADAL" clId="{B753A8F6-33FE-485C-88D9-A307844B0442}"/>
    <pc:docChg chg="addSld delSld modSld modSection">
      <pc:chgData name="HOÀNG QUANG" userId="f6224e14-65d4-4fa1-8810-b4ecb207755d" providerId="ADAL" clId="{B753A8F6-33FE-485C-88D9-A307844B0442}" dt="2021-06-16T14:21:32.110" v="15" actId="47"/>
      <pc:docMkLst>
        <pc:docMk/>
      </pc:docMkLst>
      <pc:sldChg chg="del">
        <pc:chgData name="HOÀNG QUANG" userId="f6224e14-65d4-4fa1-8810-b4ecb207755d" providerId="ADAL" clId="{B753A8F6-33FE-485C-88D9-A307844B0442}" dt="2021-06-16T14:21:30.900" v="14" actId="47"/>
        <pc:sldMkLst>
          <pc:docMk/>
          <pc:sldMk cId="120904557" sldId="689"/>
        </pc:sldMkLst>
      </pc:sldChg>
      <pc:sldChg chg="add del">
        <pc:chgData name="HOÀNG QUANG" userId="f6224e14-65d4-4fa1-8810-b4ecb207755d" providerId="ADAL" clId="{B753A8F6-33FE-485C-88D9-A307844B0442}" dt="2021-06-16T14:21:22.492" v="13"/>
        <pc:sldMkLst>
          <pc:docMk/>
          <pc:sldMk cId="398210393" sldId="690"/>
        </pc:sldMkLst>
      </pc:sldChg>
      <pc:sldChg chg="add del">
        <pc:chgData name="HOÀNG QUANG" userId="f6224e14-65d4-4fa1-8810-b4ecb207755d" providerId="ADAL" clId="{B753A8F6-33FE-485C-88D9-A307844B0442}" dt="2021-06-16T14:21:22.492" v="13"/>
        <pc:sldMkLst>
          <pc:docMk/>
          <pc:sldMk cId="781382808" sldId="691"/>
        </pc:sldMkLst>
      </pc:sldChg>
      <pc:sldChg chg="del">
        <pc:chgData name="HOÀNG QUANG" userId="f6224e14-65d4-4fa1-8810-b4ecb207755d" providerId="ADAL" clId="{B753A8F6-33FE-485C-88D9-A307844B0442}" dt="2021-06-16T14:18:51.743" v="3" actId="47"/>
        <pc:sldMkLst>
          <pc:docMk/>
          <pc:sldMk cId="3112087572" sldId="692"/>
        </pc:sldMkLst>
      </pc:sldChg>
      <pc:sldChg chg="add del">
        <pc:chgData name="HOÀNG QUANG" userId="f6224e14-65d4-4fa1-8810-b4ecb207755d" providerId="ADAL" clId="{B753A8F6-33FE-485C-88D9-A307844B0442}" dt="2021-06-16T14:21:22.492" v="13"/>
        <pc:sldMkLst>
          <pc:docMk/>
          <pc:sldMk cId="4217880328" sldId="693"/>
        </pc:sldMkLst>
      </pc:sldChg>
      <pc:sldChg chg="add del">
        <pc:chgData name="HOÀNG QUANG" userId="f6224e14-65d4-4fa1-8810-b4ecb207755d" providerId="ADAL" clId="{B753A8F6-33FE-485C-88D9-A307844B0442}" dt="2021-06-16T14:21:22.492" v="13"/>
        <pc:sldMkLst>
          <pc:docMk/>
          <pc:sldMk cId="1069868846" sldId="694"/>
        </pc:sldMkLst>
      </pc:sldChg>
      <pc:sldChg chg="add del">
        <pc:chgData name="HOÀNG QUANG" userId="f6224e14-65d4-4fa1-8810-b4ecb207755d" providerId="ADAL" clId="{B753A8F6-33FE-485C-88D9-A307844B0442}" dt="2021-06-16T14:21:22.492" v="13"/>
        <pc:sldMkLst>
          <pc:docMk/>
          <pc:sldMk cId="2611251354" sldId="695"/>
        </pc:sldMkLst>
      </pc:sldChg>
      <pc:sldChg chg="add del">
        <pc:chgData name="HOÀNG QUANG" userId="f6224e14-65d4-4fa1-8810-b4ecb207755d" providerId="ADAL" clId="{B753A8F6-33FE-485C-88D9-A307844B0442}" dt="2021-06-16T14:21:22.492" v="13"/>
        <pc:sldMkLst>
          <pc:docMk/>
          <pc:sldMk cId="3108125261" sldId="696"/>
        </pc:sldMkLst>
      </pc:sldChg>
      <pc:sldChg chg="add del">
        <pc:chgData name="HOÀNG QUANG" userId="f6224e14-65d4-4fa1-8810-b4ecb207755d" providerId="ADAL" clId="{B753A8F6-33FE-485C-88D9-A307844B0442}" dt="2021-06-16T14:21:22.492" v="13"/>
        <pc:sldMkLst>
          <pc:docMk/>
          <pc:sldMk cId="2059072156" sldId="697"/>
        </pc:sldMkLst>
      </pc:sldChg>
      <pc:sldChg chg="add del">
        <pc:chgData name="HOÀNG QUANG" userId="f6224e14-65d4-4fa1-8810-b4ecb207755d" providerId="ADAL" clId="{B753A8F6-33FE-485C-88D9-A307844B0442}" dt="2021-06-16T14:21:22.492" v="13"/>
        <pc:sldMkLst>
          <pc:docMk/>
          <pc:sldMk cId="3834815809" sldId="698"/>
        </pc:sldMkLst>
      </pc:sldChg>
      <pc:sldChg chg="del">
        <pc:chgData name="HOÀNG QUANG" userId="f6224e14-65d4-4fa1-8810-b4ecb207755d" providerId="ADAL" clId="{B753A8F6-33FE-485C-88D9-A307844B0442}" dt="2021-06-16T14:19:38.972" v="9" actId="47"/>
        <pc:sldMkLst>
          <pc:docMk/>
          <pc:sldMk cId="3336546339" sldId="699"/>
        </pc:sldMkLst>
      </pc:sldChg>
      <pc:sldChg chg="add del">
        <pc:chgData name="HOÀNG QUANG" userId="f6224e14-65d4-4fa1-8810-b4ecb207755d" providerId="ADAL" clId="{B753A8F6-33FE-485C-88D9-A307844B0442}" dt="2021-06-16T14:21:22.492" v="13"/>
        <pc:sldMkLst>
          <pc:docMk/>
          <pc:sldMk cId="2245384608" sldId="700"/>
        </pc:sldMkLst>
      </pc:sldChg>
      <pc:sldChg chg="add del">
        <pc:chgData name="HOÀNG QUANG" userId="f6224e14-65d4-4fa1-8810-b4ecb207755d" providerId="ADAL" clId="{B753A8F6-33FE-485C-88D9-A307844B0442}" dt="2021-06-16T14:21:22.492" v="13"/>
        <pc:sldMkLst>
          <pc:docMk/>
          <pc:sldMk cId="4077615007" sldId="701"/>
        </pc:sldMkLst>
      </pc:sldChg>
      <pc:sldChg chg="add del">
        <pc:chgData name="HOÀNG QUANG" userId="f6224e14-65d4-4fa1-8810-b4ecb207755d" providerId="ADAL" clId="{B753A8F6-33FE-485C-88D9-A307844B0442}" dt="2021-06-16T14:21:22.492" v="13"/>
        <pc:sldMkLst>
          <pc:docMk/>
          <pc:sldMk cId="2004513693" sldId="702"/>
        </pc:sldMkLst>
      </pc:sldChg>
      <pc:sldChg chg="add del">
        <pc:chgData name="HOÀNG QUANG" userId="f6224e14-65d4-4fa1-8810-b4ecb207755d" providerId="ADAL" clId="{B753A8F6-33FE-485C-88D9-A307844B0442}" dt="2021-06-16T14:21:22.492" v="13"/>
        <pc:sldMkLst>
          <pc:docMk/>
          <pc:sldMk cId="471386092" sldId="703"/>
        </pc:sldMkLst>
      </pc:sldChg>
      <pc:sldChg chg="add del">
        <pc:chgData name="HOÀNG QUANG" userId="f6224e14-65d4-4fa1-8810-b4ecb207755d" providerId="ADAL" clId="{B753A8F6-33FE-485C-88D9-A307844B0442}" dt="2021-06-16T14:21:22.492" v="13"/>
        <pc:sldMkLst>
          <pc:docMk/>
          <pc:sldMk cId="248613330" sldId="704"/>
        </pc:sldMkLst>
      </pc:sldChg>
      <pc:sldChg chg="del">
        <pc:chgData name="HOÀNG QUANG" userId="f6224e14-65d4-4fa1-8810-b4ecb207755d" providerId="ADAL" clId="{B753A8F6-33FE-485C-88D9-A307844B0442}" dt="2021-06-16T14:19:38.972" v="9" actId="47"/>
        <pc:sldMkLst>
          <pc:docMk/>
          <pc:sldMk cId="3432796664" sldId="705"/>
        </pc:sldMkLst>
      </pc:sldChg>
      <pc:sldChg chg="del">
        <pc:chgData name="HOÀNG QUANG" userId="f6224e14-65d4-4fa1-8810-b4ecb207755d" providerId="ADAL" clId="{B753A8F6-33FE-485C-88D9-A307844B0442}" dt="2021-06-16T14:19:38.972" v="9" actId="47"/>
        <pc:sldMkLst>
          <pc:docMk/>
          <pc:sldMk cId="1757004090" sldId="706"/>
        </pc:sldMkLst>
      </pc:sldChg>
      <pc:sldChg chg="add del">
        <pc:chgData name="HOÀNG QUANG" userId="f6224e14-65d4-4fa1-8810-b4ecb207755d" providerId="ADAL" clId="{B753A8F6-33FE-485C-88D9-A307844B0442}" dt="2021-06-16T14:21:22.492" v="13"/>
        <pc:sldMkLst>
          <pc:docMk/>
          <pc:sldMk cId="1710622321" sldId="707"/>
        </pc:sldMkLst>
      </pc:sldChg>
      <pc:sldChg chg="del">
        <pc:chgData name="HOÀNG QUANG" userId="f6224e14-65d4-4fa1-8810-b4ecb207755d" providerId="ADAL" clId="{B753A8F6-33FE-485C-88D9-A307844B0442}" dt="2021-06-16T14:19:38.972" v="9" actId="47"/>
        <pc:sldMkLst>
          <pc:docMk/>
          <pc:sldMk cId="1466873502" sldId="708"/>
        </pc:sldMkLst>
      </pc:sldChg>
      <pc:sldChg chg="del">
        <pc:chgData name="HOÀNG QUANG" userId="f6224e14-65d4-4fa1-8810-b4ecb207755d" providerId="ADAL" clId="{B753A8F6-33FE-485C-88D9-A307844B0442}" dt="2021-06-16T14:19:38.972" v="9" actId="47"/>
        <pc:sldMkLst>
          <pc:docMk/>
          <pc:sldMk cId="63155752" sldId="709"/>
        </pc:sldMkLst>
      </pc:sldChg>
      <pc:sldChg chg="add del">
        <pc:chgData name="HOÀNG QUANG" userId="f6224e14-65d4-4fa1-8810-b4ecb207755d" providerId="ADAL" clId="{B753A8F6-33FE-485C-88D9-A307844B0442}" dt="2021-06-16T14:21:22.492" v="13"/>
        <pc:sldMkLst>
          <pc:docMk/>
          <pc:sldMk cId="1208944066" sldId="710"/>
        </pc:sldMkLst>
      </pc:sldChg>
      <pc:sldChg chg="add del">
        <pc:chgData name="HOÀNG QUANG" userId="f6224e14-65d4-4fa1-8810-b4ecb207755d" providerId="ADAL" clId="{B753A8F6-33FE-485C-88D9-A307844B0442}" dt="2021-06-16T14:21:22.492" v="13"/>
        <pc:sldMkLst>
          <pc:docMk/>
          <pc:sldMk cId="1592948855" sldId="735"/>
        </pc:sldMkLst>
      </pc:sldChg>
      <pc:sldChg chg="add del">
        <pc:chgData name="HOÀNG QUANG" userId="f6224e14-65d4-4fa1-8810-b4ecb207755d" providerId="ADAL" clId="{B753A8F6-33FE-485C-88D9-A307844B0442}" dt="2021-06-16T14:21:32.110" v="15" actId="47"/>
        <pc:sldMkLst>
          <pc:docMk/>
          <pc:sldMk cId="1577768020" sldId="802"/>
        </pc:sldMkLst>
      </pc:sldChg>
      <pc:sldChg chg="new del">
        <pc:chgData name="HOÀNG QUANG" userId="f6224e14-65d4-4fa1-8810-b4ecb207755d" providerId="ADAL" clId="{B753A8F6-33FE-485C-88D9-A307844B0442}" dt="2021-06-16T14:17:42.702" v="2" actId="47"/>
        <pc:sldMkLst>
          <pc:docMk/>
          <pc:sldMk cId="2570387689" sldId="802"/>
        </pc:sldMkLst>
      </pc:sldChg>
      <pc:sldChg chg="add">
        <pc:chgData name="HOÀNG QUANG" userId="f6224e14-65d4-4fa1-8810-b4ecb207755d" providerId="ADAL" clId="{B753A8F6-33FE-485C-88D9-A307844B0442}" dt="2021-06-16T14:21:22.492" v="13"/>
        <pc:sldMkLst>
          <pc:docMk/>
          <pc:sldMk cId="2088658010" sldId="803"/>
        </pc:sldMkLst>
      </pc:sldChg>
      <pc:sldChg chg="add del">
        <pc:chgData name="HOÀNG QUANG" userId="f6224e14-65d4-4fa1-8810-b4ecb207755d" providerId="ADAL" clId="{B753A8F6-33FE-485C-88D9-A307844B0442}" dt="2021-06-16T14:19:38.972" v="9" actId="47"/>
        <pc:sldMkLst>
          <pc:docMk/>
          <pc:sldMk cId="3332176924" sldId="803"/>
        </pc:sldMkLst>
      </pc:sldChg>
      <pc:sldChg chg="new del">
        <pc:chgData name="HOÀNG QUANG" userId="f6224e14-65d4-4fa1-8810-b4ecb207755d" providerId="ADAL" clId="{B753A8F6-33FE-485C-88D9-A307844B0442}" dt="2021-06-16T14:19:07.251" v="7" actId="47"/>
        <pc:sldMkLst>
          <pc:docMk/>
          <pc:sldMk cId="2121014001" sldId="804"/>
        </pc:sldMkLst>
      </pc:sldChg>
      <pc:sldChg chg="add del">
        <pc:chgData name="HOÀNG QUANG" userId="f6224e14-65d4-4fa1-8810-b4ecb207755d" providerId="ADAL" clId="{B753A8F6-33FE-485C-88D9-A307844B0442}" dt="2021-06-16T14:19:38.972" v="9" actId="47"/>
        <pc:sldMkLst>
          <pc:docMk/>
          <pc:sldMk cId="2361795201" sldId="805"/>
        </pc:sldMkLst>
      </pc:sldChg>
    </pc:docChg>
  </pc:docChgLst>
  <pc:docChgLst>
    <pc:chgData name="HOÀNG QUANG LINH" userId="S::at140327@actvn.edu.vn::f6224e14-65d4-4fa1-8810-b4ecb207755d" providerId="AD" clId="Web-{4E07535E-9009-49EC-99C8-AEFFE598E11F}"/>
    <pc:docChg chg="addSld delSld modSld modSection">
      <pc:chgData name="HOÀNG QUANG LINH" userId="S::at140327@actvn.edu.vn::f6224e14-65d4-4fa1-8810-b4ecb207755d" providerId="AD" clId="Web-{4E07535E-9009-49EC-99C8-AEFFE598E11F}" dt="2021-06-16T14:12:48.307" v="8"/>
      <pc:docMkLst>
        <pc:docMk/>
      </pc:docMkLst>
      <pc:sldChg chg="addSp delSp modSp new del">
        <pc:chgData name="HOÀNG QUANG LINH" userId="S::at140327@actvn.edu.vn::f6224e14-65d4-4fa1-8810-b4ecb207755d" providerId="AD" clId="Web-{4E07535E-9009-49EC-99C8-AEFFE598E11F}" dt="2021-06-16T14:12:48.307" v="8"/>
        <pc:sldMkLst>
          <pc:docMk/>
          <pc:sldMk cId="3239645081" sldId="802"/>
        </pc:sldMkLst>
        <pc:spChg chg="del">
          <ac:chgData name="HOÀNG QUANG LINH" userId="S::at140327@actvn.edu.vn::f6224e14-65d4-4fa1-8810-b4ecb207755d" providerId="AD" clId="Web-{4E07535E-9009-49EC-99C8-AEFFE598E11F}" dt="2021-06-16T14:12:10.822" v="1"/>
          <ac:spMkLst>
            <pc:docMk/>
            <pc:sldMk cId="3239645081" sldId="802"/>
            <ac:spMk id="2" creationId="{34AD0182-8258-4D4A-9341-EFB247AACD39}"/>
          </ac:spMkLst>
        </pc:spChg>
        <pc:spChg chg="add del mod">
          <ac:chgData name="HOÀNG QUANG LINH" userId="S::at140327@actvn.edu.vn::f6224e14-65d4-4fa1-8810-b4ecb207755d" providerId="AD" clId="Web-{4E07535E-9009-49EC-99C8-AEFFE598E11F}" dt="2021-06-16T14:12:43.760" v="7"/>
          <ac:spMkLst>
            <pc:docMk/>
            <pc:sldMk cId="3239645081" sldId="802"/>
            <ac:spMk id="5" creationId="{FDDF5DBA-D1FE-445F-80CA-B17116C6FF1A}"/>
          </ac:spMkLst>
        </pc:spChg>
        <pc:picChg chg="add del mod ord">
          <ac:chgData name="HOÀNG QUANG LINH" userId="S::at140327@actvn.edu.vn::f6224e14-65d4-4fa1-8810-b4ecb207755d" providerId="AD" clId="Web-{4E07535E-9009-49EC-99C8-AEFFE598E11F}" dt="2021-06-16T14:12:22.900" v="3"/>
          <ac:picMkLst>
            <pc:docMk/>
            <pc:sldMk cId="3239645081" sldId="802"/>
            <ac:picMk id="3" creationId="{1AA99A62-8F48-49FE-AEA7-03D5E68CB989}"/>
          </ac:picMkLst>
        </pc:picChg>
        <pc:picChg chg="add del mod ord">
          <ac:chgData name="HOÀNG QUANG LINH" userId="S::at140327@actvn.edu.vn::f6224e14-65d4-4fa1-8810-b4ecb207755d" providerId="AD" clId="Web-{4E07535E-9009-49EC-99C8-AEFFE598E11F}" dt="2021-06-16T14:12:43.760" v="7"/>
          <ac:picMkLst>
            <pc:docMk/>
            <pc:sldMk cId="3239645081" sldId="802"/>
            <ac:picMk id="6" creationId="{8C7354F0-28B0-4989-9D1D-5C83E8AB59F1}"/>
          </ac:picMkLst>
        </pc:picChg>
      </pc:sldChg>
    </pc:docChg>
  </pc:docChgLst>
  <pc:docChgLst>
    <pc:chgData name="TRẦN THỊ THU" userId="S::at140739@actvn.edu.vn::091efefd-ccc0-4b01-9488-ad89fe9ac9ef" providerId="AD" clId="Web-{563A3DEE-83E1-42C4-93A0-65ED2FECC138}"/>
    <pc:docChg chg="modSld">
      <pc:chgData name="TRẦN THỊ THU" userId="S::at140739@actvn.edu.vn::091efefd-ccc0-4b01-9488-ad89fe9ac9ef" providerId="AD" clId="Web-{563A3DEE-83E1-42C4-93A0-65ED2FECC138}" dt="2021-06-16T16:25:50.174" v="1"/>
      <pc:docMkLst>
        <pc:docMk/>
      </pc:docMkLst>
      <pc:sldChg chg="addSp delSp modSp">
        <pc:chgData name="TRẦN THỊ THU" userId="S::at140739@actvn.edu.vn::091efefd-ccc0-4b01-9488-ad89fe9ac9ef" providerId="AD" clId="Web-{563A3DEE-83E1-42C4-93A0-65ED2FECC138}" dt="2021-06-16T16:25:50.174" v="1"/>
        <pc:sldMkLst>
          <pc:docMk/>
          <pc:sldMk cId="4222374594" sldId="804"/>
        </pc:sldMkLst>
        <pc:picChg chg="add del mod">
          <ac:chgData name="TRẦN THỊ THU" userId="S::at140739@actvn.edu.vn::091efefd-ccc0-4b01-9488-ad89fe9ac9ef" providerId="AD" clId="Web-{563A3DEE-83E1-42C4-93A0-65ED2FECC138}" dt="2021-06-16T16:25:50.174" v="1"/>
          <ac:picMkLst>
            <pc:docMk/>
            <pc:sldMk cId="4222374594" sldId="804"/>
            <ac:picMk id="4" creationId="{30535644-92C8-4888-A1E3-CEFC1BC708BD}"/>
          </ac:picMkLst>
        </pc:picChg>
      </pc:sldChg>
    </pc:docChg>
  </pc:docChgLst>
  <pc:docChgLst>
    <pc:chgData name="TRẦN THỊ THU" userId="S::at140739@actvn.edu.vn::091efefd-ccc0-4b01-9488-ad89fe9ac9ef" providerId="AD" clId="Web-{50DA2E18-87C2-4F4D-BD7A-D1733657F8AB}"/>
    <pc:docChg chg="modSld">
      <pc:chgData name="TRẦN THỊ THU" userId="S::at140739@actvn.edu.vn::091efefd-ccc0-4b01-9488-ad89fe9ac9ef" providerId="AD" clId="Web-{50DA2E18-87C2-4F4D-BD7A-D1733657F8AB}" dt="2021-06-16T16:28:49.219" v="21"/>
      <pc:docMkLst>
        <pc:docMk/>
      </pc:docMkLst>
      <pc:sldChg chg="addSp delSp modSp">
        <pc:chgData name="TRẦN THỊ THU" userId="S::at140739@actvn.edu.vn::091efefd-ccc0-4b01-9488-ad89fe9ac9ef" providerId="AD" clId="Web-{50DA2E18-87C2-4F4D-BD7A-D1733657F8AB}" dt="2021-06-16T16:28:49.219" v="21"/>
        <pc:sldMkLst>
          <pc:docMk/>
          <pc:sldMk cId="4222374594" sldId="804"/>
        </pc:sldMkLst>
        <pc:spChg chg="add del">
          <ac:chgData name="TRẦN THỊ THU" userId="S::at140739@actvn.edu.vn::091efefd-ccc0-4b01-9488-ad89fe9ac9ef" providerId="AD" clId="Web-{50DA2E18-87C2-4F4D-BD7A-D1733657F8AB}" dt="2021-06-16T16:28:49.219" v="21"/>
          <ac:spMkLst>
            <pc:docMk/>
            <pc:sldMk cId="4222374594" sldId="804"/>
            <ac:spMk id="2" creationId="{0DCB0A9D-5F81-4D8A-BB3F-3BA3C7045CC9}"/>
          </ac:spMkLst>
        </pc:spChg>
        <pc:picChg chg="add del mod">
          <ac:chgData name="TRẦN THỊ THU" userId="S::at140739@actvn.edu.vn::091efefd-ccc0-4b01-9488-ad89fe9ac9ef" providerId="AD" clId="Web-{50DA2E18-87C2-4F4D-BD7A-D1733657F8AB}" dt="2021-06-16T16:27:39.545" v="6"/>
          <ac:picMkLst>
            <pc:docMk/>
            <pc:sldMk cId="4222374594" sldId="804"/>
            <ac:picMk id="4" creationId="{D0E8C340-0F24-4106-BE69-622F5D29750C}"/>
          </ac:picMkLst>
        </pc:picChg>
        <pc:picChg chg="add del mod">
          <ac:chgData name="TRẦN THỊ THU" userId="S::at140739@actvn.edu.vn::091efefd-ccc0-4b01-9488-ad89fe9ac9ef" providerId="AD" clId="Web-{50DA2E18-87C2-4F4D-BD7A-D1733657F8AB}" dt="2021-06-16T16:28:46.750" v="20"/>
          <ac:picMkLst>
            <pc:docMk/>
            <pc:sldMk cId="4222374594" sldId="804"/>
            <ac:picMk id="5" creationId="{9F166FE7-07AB-434F-85CD-EA8FB7E78C6B}"/>
          </ac:picMkLst>
        </pc:picChg>
      </pc:sldChg>
    </pc:docChg>
  </pc:docChgLst>
  <pc:docChgLst>
    <pc:chgData name="TRẦN QUỲNH NHI" userId="S::at140830@actvn.edu.vn::4304b0df-1ecb-452f-8ef3-a442af5fc5a8" providerId="AD" clId="Web-{AAB3C661-8CBE-44BE-9347-1A761C5D03E7}"/>
    <pc:docChg chg="addSld delSld modSld modSection">
      <pc:chgData name="TRẦN QUỲNH NHI" userId="S::at140830@actvn.edu.vn::4304b0df-1ecb-452f-8ef3-a442af5fc5a8" providerId="AD" clId="Web-{AAB3C661-8CBE-44BE-9347-1A761C5D03E7}" dt="2021-06-05T15:47:13.590" v="970" actId="20577"/>
      <pc:docMkLst>
        <pc:docMk/>
      </pc:docMkLst>
      <pc:sldChg chg="modSp">
        <pc:chgData name="TRẦN QUỲNH NHI" userId="S::at140830@actvn.edu.vn::4304b0df-1ecb-452f-8ef3-a442af5fc5a8" providerId="AD" clId="Web-{AAB3C661-8CBE-44BE-9347-1A761C5D03E7}" dt="2021-06-05T15:40:41.539" v="823" actId="20577"/>
        <pc:sldMkLst>
          <pc:docMk/>
          <pc:sldMk cId="2354615745" sldId="634"/>
        </pc:sldMkLst>
        <pc:spChg chg="mod">
          <ac:chgData name="TRẦN QUỲNH NHI" userId="S::at140830@actvn.edu.vn::4304b0df-1ecb-452f-8ef3-a442af5fc5a8" providerId="AD" clId="Web-{AAB3C661-8CBE-44BE-9347-1A761C5D03E7}" dt="2021-06-05T15:40:41.539" v="823" actId="20577"/>
          <ac:spMkLst>
            <pc:docMk/>
            <pc:sldMk cId="2354615745" sldId="634"/>
            <ac:spMk id="3" creationId="{00000000-0000-0000-0000-000000000000}"/>
          </ac:spMkLst>
        </pc:spChg>
        <pc:spChg chg="mod">
          <ac:chgData name="TRẦN QUỲNH NHI" userId="S::at140830@actvn.edu.vn::4304b0df-1ecb-452f-8ef3-a442af5fc5a8" providerId="AD" clId="Web-{AAB3C661-8CBE-44BE-9347-1A761C5D03E7}" dt="2021-06-05T14:44:11.604" v="231" actId="14100"/>
          <ac:spMkLst>
            <pc:docMk/>
            <pc:sldMk cId="2354615745" sldId="634"/>
            <ac:spMk id="5" creationId="{00000000-0000-0000-0000-000000000000}"/>
          </ac:spMkLst>
        </pc:spChg>
        <pc:spChg chg="mod">
          <ac:chgData name="TRẦN QUỲNH NHI" userId="S::at140830@actvn.edu.vn::4304b0df-1ecb-452f-8ef3-a442af5fc5a8" providerId="AD" clId="Web-{AAB3C661-8CBE-44BE-9347-1A761C5D03E7}" dt="2021-06-05T14:47:19.327" v="260" actId="1076"/>
          <ac:spMkLst>
            <pc:docMk/>
            <pc:sldMk cId="2354615745" sldId="634"/>
            <ac:spMk id="16" creationId="{00000000-0000-0000-0000-000000000000}"/>
          </ac:spMkLst>
        </pc:spChg>
        <pc:spChg chg="mod">
          <ac:chgData name="TRẦN QUỲNH NHI" userId="S::at140830@actvn.edu.vn::4304b0df-1ecb-452f-8ef3-a442af5fc5a8" providerId="AD" clId="Web-{AAB3C661-8CBE-44BE-9347-1A761C5D03E7}" dt="2021-06-05T14:47:04.436" v="259" actId="1076"/>
          <ac:spMkLst>
            <pc:docMk/>
            <pc:sldMk cId="2354615745" sldId="634"/>
            <ac:spMk id="17" creationId="{00000000-0000-0000-0000-000000000000}"/>
          </ac:spMkLst>
        </pc:spChg>
        <pc:spChg chg="mod">
          <ac:chgData name="TRẦN QUỲNH NHI" userId="S::at140830@actvn.edu.vn::4304b0df-1ecb-452f-8ef3-a442af5fc5a8" providerId="AD" clId="Web-{AAB3C661-8CBE-44BE-9347-1A761C5D03E7}" dt="2021-06-05T14:46:23.794" v="255" actId="1076"/>
          <ac:spMkLst>
            <pc:docMk/>
            <pc:sldMk cId="2354615745" sldId="634"/>
            <ac:spMk id="18" creationId="{00000000-0000-0000-0000-000000000000}"/>
          </ac:spMkLst>
        </pc:spChg>
        <pc:spChg chg="mod">
          <ac:chgData name="TRẦN QUỲNH NHI" userId="S::at140830@actvn.edu.vn::4304b0df-1ecb-452f-8ef3-a442af5fc5a8" providerId="AD" clId="Web-{AAB3C661-8CBE-44BE-9347-1A761C5D03E7}" dt="2021-06-05T15:05:22.481" v="261" actId="14100"/>
          <ac:spMkLst>
            <pc:docMk/>
            <pc:sldMk cId="2354615745" sldId="634"/>
            <ac:spMk id="20" creationId="{00000000-0000-0000-0000-000000000000}"/>
          </ac:spMkLst>
        </pc:spChg>
        <pc:spChg chg="mod">
          <ac:chgData name="TRẦN QUỲNH NHI" userId="S::at140830@actvn.edu.vn::4304b0df-1ecb-452f-8ef3-a442af5fc5a8" providerId="AD" clId="Web-{AAB3C661-8CBE-44BE-9347-1A761C5D03E7}" dt="2021-06-05T14:45:03.902" v="240" actId="20577"/>
          <ac:spMkLst>
            <pc:docMk/>
            <pc:sldMk cId="2354615745" sldId="634"/>
            <ac:spMk id="21" creationId="{00000000-0000-0000-0000-000000000000}"/>
          </ac:spMkLst>
        </pc:spChg>
        <pc:spChg chg="mod">
          <ac:chgData name="TRẦN QUỲNH NHI" userId="S::at140830@actvn.edu.vn::4304b0df-1ecb-452f-8ef3-a442af5fc5a8" providerId="AD" clId="Web-{AAB3C661-8CBE-44BE-9347-1A761C5D03E7}" dt="2021-06-05T14:44:57.355" v="238" actId="20577"/>
          <ac:spMkLst>
            <pc:docMk/>
            <pc:sldMk cId="2354615745" sldId="634"/>
            <ac:spMk id="22" creationId="{00000000-0000-0000-0000-000000000000}"/>
          </ac:spMkLst>
        </pc:spChg>
        <pc:spChg chg="mod">
          <ac:chgData name="TRẦN QUỲNH NHI" userId="S::at140830@actvn.edu.vn::4304b0df-1ecb-452f-8ef3-a442af5fc5a8" providerId="AD" clId="Web-{AAB3C661-8CBE-44BE-9347-1A761C5D03E7}" dt="2021-06-05T14:44:22.119" v="232" actId="14100"/>
          <ac:spMkLst>
            <pc:docMk/>
            <pc:sldMk cId="2354615745" sldId="634"/>
            <ac:spMk id="24" creationId="{00000000-0000-0000-0000-000000000000}"/>
          </ac:spMkLst>
        </pc:spChg>
        <pc:spChg chg="mod">
          <ac:chgData name="TRẦN QUỲNH NHI" userId="S::at140830@actvn.edu.vn::4304b0df-1ecb-452f-8ef3-a442af5fc5a8" providerId="AD" clId="Web-{AAB3C661-8CBE-44BE-9347-1A761C5D03E7}" dt="2021-06-05T14:44:29.588" v="233" actId="14100"/>
          <ac:spMkLst>
            <pc:docMk/>
            <pc:sldMk cId="2354615745" sldId="634"/>
            <ac:spMk id="35" creationId="{00000000-0000-0000-0000-000000000000}"/>
          </ac:spMkLst>
        </pc:spChg>
        <pc:grpChg chg="mod">
          <ac:chgData name="TRẦN QUỲNH NHI" userId="S::at140830@actvn.edu.vn::4304b0df-1ecb-452f-8ef3-a442af5fc5a8" providerId="AD" clId="Web-{AAB3C661-8CBE-44BE-9347-1A761C5D03E7}" dt="2021-06-05T14:46:41.013" v="256" actId="1076"/>
          <ac:grpSpMkLst>
            <pc:docMk/>
            <pc:sldMk cId="2354615745" sldId="634"/>
            <ac:grpSpMk id="2" creationId="{00000000-0000-0000-0000-000000000000}"/>
          </ac:grpSpMkLst>
        </pc:grpChg>
        <pc:picChg chg="mod">
          <ac:chgData name="TRẦN QUỲNH NHI" userId="S::at140830@actvn.edu.vn::4304b0df-1ecb-452f-8ef3-a442af5fc5a8" providerId="AD" clId="Web-{AAB3C661-8CBE-44BE-9347-1A761C5D03E7}" dt="2021-06-05T14:43:51.244" v="228" actId="1076"/>
          <ac:picMkLst>
            <pc:docMk/>
            <pc:sldMk cId="2354615745" sldId="634"/>
            <ac:picMk id="1026" creationId="{00000000-0000-0000-0000-000000000000}"/>
          </ac:picMkLst>
        </pc:picChg>
        <pc:picChg chg="mod">
          <ac:chgData name="TRẦN QUỲNH NHI" userId="S::at140830@actvn.edu.vn::4304b0df-1ecb-452f-8ef3-a442af5fc5a8" providerId="AD" clId="Web-{AAB3C661-8CBE-44BE-9347-1A761C5D03E7}" dt="2021-06-05T14:44:02.697" v="230" actId="1076"/>
          <ac:picMkLst>
            <pc:docMk/>
            <pc:sldMk cId="2354615745" sldId="634"/>
            <ac:picMk id="1028" creationId="{00000000-0000-0000-0000-000000000000}"/>
          </ac:picMkLst>
        </pc:picChg>
      </pc:sldChg>
      <pc:sldChg chg="addSp delSp modSp">
        <pc:chgData name="TRẦN QUỲNH NHI" userId="S::at140830@actvn.edu.vn::4304b0df-1ecb-452f-8ef3-a442af5fc5a8" providerId="AD" clId="Web-{AAB3C661-8CBE-44BE-9347-1A761C5D03E7}" dt="2021-06-05T15:45:32.339" v="944" actId="20577"/>
        <pc:sldMkLst>
          <pc:docMk/>
          <pc:sldMk cId="31561270" sldId="635"/>
        </pc:sldMkLst>
        <pc:spChg chg="mod">
          <ac:chgData name="TRẦN QUỲNH NHI" userId="S::at140830@actvn.edu.vn::4304b0df-1ecb-452f-8ef3-a442af5fc5a8" providerId="AD" clId="Web-{AAB3C661-8CBE-44BE-9347-1A761C5D03E7}" dt="2021-06-05T15:45:32.339" v="944" actId="20577"/>
          <ac:spMkLst>
            <pc:docMk/>
            <pc:sldMk cId="31561270" sldId="635"/>
            <ac:spMk id="3" creationId="{00000000-0000-0000-0000-000000000000}"/>
          </ac:spMkLst>
        </pc:spChg>
        <pc:spChg chg="add del">
          <ac:chgData name="TRẦN QUỲNH NHI" userId="S::at140830@actvn.edu.vn::4304b0df-1ecb-452f-8ef3-a442af5fc5a8" providerId="AD" clId="Web-{AAB3C661-8CBE-44BE-9347-1A761C5D03E7}" dt="2021-06-05T14:41:21.599" v="201"/>
          <ac:spMkLst>
            <pc:docMk/>
            <pc:sldMk cId="31561270" sldId="635"/>
            <ac:spMk id="4" creationId="{B9EACF41-F000-4D0C-8403-7152ADD63BE7}"/>
          </ac:spMkLst>
        </pc:spChg>
        <pc:spChg chg="mod">
          <ac:chgData name="TRẦN QUỲNH NHI" userId="S::at140830@actvn.edu.vn::4304b0df-1ecb-452f-8ef3-a442af5fc5a8" providerId="AD" clId="Web-{AAB3C661-8CBE-44BE-9347-1A761C5D03E7}" dt="2021-06-05T14:40:25.051" v="189" actId="1076"/>
          <ac:spMkLst>
            <pc:docMk/>
            <pc:sldMk cId="31561270" sldId="635"/>
            <ac:spMk id="5" creationId="{00000000-0000-0000-0000-000000000000}"/>
          </ac:spMkLst>
        </pc:spChg>
        <pc:spChg chg="mod">
          <ac:chgData name="TRẦN QUỲNH NHI" userId="S::at140830@actvn.edu.vn::4304b0df-1ecb-452f-8ef3-a442af5fc5a8" providerId="AD" clId="Web-{AAB3C661-8CBE-44BE-9347-1A761C5D03E7}" dt="2021-06-05T14:41:26.678" v="202" actId="1076"/>
          <ac:spMkLst>
            <pc:docMk/>
            <pc:sldMk cId="31561270" sldId="635"/>
            <ac:spMk id="7" creationId="{00000000-0000-0000-0000-000000000000}"/>
          </ac:spMkLst>
        </pc:spChg>
        <pc:spChg chg="mod">
          <ac:chgData name="TRẦN QUỲNH NHI" userId="S::at140830@actvn.edu.vn::4304b0df-1ecb-452f-8ef3-a442af5fc5a8" providerId="AD" clId="Web-{AAB3C661-8CBE-44BE-9347-1A761C5D03E7}" dt="2021-06-05T14:41:28.537" v="203" actId="1076"/>
          <ac:spMkLst>
            <pc:docMk/>
            <pc:sldMk cId="31561270" sldId="635"/>
            <ac:spMk id="8" creationId="{00000000-0000-0000-0000-000000000000}"/>
          </ac:spMkLst>
        </pc:spChg>
        <pc:spChg chg="mod">
          <ac:chgData name="TRẦN QUỲNH NHI" userId="S::at140830@actvn.edu.vn::4304b0df-1ecb-452f-8ef3-a442af5fc5a8" providerId="AD" clId="Web-{AAB3C661-8CBE-44BE-9347-1A761C5D03E7}" dt="2021-06-05T14:40:10.988" v="187" actId="1076"/>
          <ac:spMkLst>
            <pc:docMk/>
            <pc:sldMk cId="31561270" sldId="635"/>
            <ac:spMk id="9" creationId="{00000000-0000-0000-0000-000000000000}"/>
          </ac:spMkLst>
        </pc:spChg>
        <pc:spChg chg="mod">
          <ac:chgData name="TRẦN QUỲNH NHI" userId="S::at140830@actvn.edu.vn::4304b0df-1ecb-452f-8ef3-a442af5fc5a8" providerId="AD" clId="Web-{AAB3C661-8CBE-44BE-9347-1A761C5D03E7}" dt="2021-06-05T14:40:04.004" v="186" actId="1076"/>
          <ac:spMkLst>
            <pc:docMk/>
            <pc:sldMk cId="31561270" sldId="635"/>
            <ac:spMk id="10" creationId="{00000000-0000-0000-0000-000000000000}"/>
          </ac:spMkLst>
        </pc:spChg>
        <pc:spChg chg="add del mod">
          <ac:chgData name="TRẦN QUỲNH NHI" userId="S::at140830@actvn.edu.vn::4304b0df-1ecb-452f-8ef3-a442af5fc5a8" providerId="AD" clId="Web-{AAB3C661-8CBE-44BE-9347-1A761C5D03E7}" dt="2021-06-05T14:41:20.084" v="200"/>
          <ac:spMkLst>
            <pc:docMk/>
            <pc:sldMk cId="31561270" sldId="635"/>
            <ac:spMk id="11" creationId="{6E1C7227-B0FD-4FAD-87E3-B1C0097B818C}"/>
          </ac:spMkLst>
        </pc:spChg>
        <pc:spChg chg="mod">
          <ac:chgData name="TRẦN QUỲNH NHI" userId="S::at140830@actvn.edu.vn::4304b0df-1ecb-452f-8ef3-a442af5fc5a8" providerId="AD" clId="Web-{AAB3C661-8CBE-44BE-9347-1A761C5D03E7}" dt="2021-06-05T14:40:13.707" v="188" actId="1076"/>
          <ac:spMkLst>
            <pc:docMk/>
            <pc:sldMk cId="31561270" sldId="635"/>
            <ac:spMk id="12" creationId="{00000000-0000-0000-0000-000000000000}"/>
          </ac:spMkLst>
        </pc:spChg>
        <pc:spChg chg="mod">
          <ac:chgData name="TRẦN QUỲNH NHI" userId="S::at140830@actvn.edu.vn::4304b0df-1ecb-452f-8ef3-a442af5fc5a8" providerId="AD" clId="Web-{AAB3C661-8CBE-44BE-9347-1A761C5D03E7}" dt="2021-06-05T14:39:30.472" v="182" actId="1076"/>
          <ac:spMkLst>
            <pc:docMk/>
            <pc:sldMk cId="31561270" sldId="635"/>
            <ac:spMk id="13" creationId="{00000000-0000-0000-0000-000000000000}"/>
          </ac:spMkLst>
        </pc:spChg>
        <pc:spChg chg="mod">
          <ac:chgData name="TRẦN QUỲNH NHI" userId="S::at140830@actvn.edu.vn::4304b0df-1ecb-452f-8ef3-a442af5fc5a8" providerId="AD" clId="Web-{AAB3C661-8CBE-44BE-9347-1A761C5D03E7}" dt="2021-06-05T14:40:38.927" v="193" actId="14100"/>
          <ac:spMkLst>
            <pc:docMk/>
            <pc:sldMk cId="31561270" sldId="635"/>
            <ac:spMk id="14" creationId="{00000000-0000-0000-0000-000000000000}"/>
          </ac:spMkLst>
        </pc:spChg>
        <pc:spChg chg="add del">
          <ac:chgData name="TRẦN QUỲNH NHI" userId="S::at140830@actvn.edu.vn::4304b0df-1ecb-452f-8ef3-a442af5fc5a8" providerId="AD" clId="Web-{AAB3C661-8CBE-44BE-9347-1A761C5D03E7}" dt="2021-06-05T14:41:40.741" v="205"/>
          <ac:spMkLst>
            <pc:docMk/>
            <pc:sldMk cId="31561270" sldId="635"/>
            <ac:spMk id="15" creationId="{C9C419C2-5000-4F73-97D7-2899A161C1FF}"/>
          </ac:spMkLst>
        </pc:spChg>
        <pc:cxnChg chg="mod">
          <ac:chgData name="TRẦN QUỲNH NHI" userId="S::at140830@actvn.edu.vn::4304b0df-1ecb-452f-8ef3-a442af5fc5a8" providerId="AD" clId="Web-{AAB3C661-8CBE-44BE-9347-1A761C5D03E7}" dt="2021-06-05T14:38:25.345" v="158" actId="1076"/>
          <ac:cxnSpMkLst>
            <pc:docMk/>
            <pc:sldMk cId="31561270" sldId="635"/>
            <ac:cxnSpMk id="6" creationId="{00000000-0000-0000-0000-000000000000}"/>
          </ac:cxnSpMkLst>
        </pc:cxnChg>
        <pc:cxnChg chg="add mod">
          <ac:chgData name="TRẦN QUỲNH NHI" userId="S::at140830@actvn.edu.vn::4304b0df-1ecb-452f-8ef3-a442af5fc5a8" providerId="AD" clId="Web-{AAB3C661-8CBE-44BE-9347-1A761C5D03E7}" dt="2021-06-05T14:42:31.914" v="215" actId="14100"/>
          <ac:cxnSpMkLst>
            <pc:docMk/>
            <pc:sldMk cId="31561270" sldId="635"/>
            <ac:cxnSpMk id="16" creationId="{FEF63E7F-9E3F-4A4D-8451-FBCADC12EBB5}"/>
          </ac:cxnSpMkLst>
        </pc:cxnChg>
        <pc:cxnChg chg="mod">
          <ac:chgData name="TRẦN QUỲNH NHI" userId="S::at140830@actvn.edu.vn::4304b0df-1ecb-452f-8ef3-a442af5fc5a8" providerId="AD" clId="Web-{AAB3C661-8CBE-44BE-9347-1A761C5D03E7}" dt="2021-06-05T14:39:59.754" v="185" actId="1076"/>
          <ac:cxnSpMkLst>
            <pc:docMk/>
            <pc:sldMk cId="31561270" sldId="635"/>
            <ac:cxnSpMk id="29" creationId="{00000000-0000-0000-0000-000000000000}"/>
          </ac:cxnSpMkLst>
        </pc:cxnChg>
      </pc:sldChg>
      <pc:sldChg chg="addSp delSp modSp">
        <pc:chgData name="TRẦN QUỲNH NHI" userId="S::at140830@actvn.edu.vn::4304b0df-1ecb-452f-8ef3-a442af5fc5a8" providerId="AD" clId="Web-{AAB3C661-8CBE-44BE-9347-1A761C5D03E7}" dt="2021-06-05T15:46:13.558" v="963" actId="20577"/>
        <pc:sldMkLst>
          <pc:docMk/>
          <pc:sldMk cId="4209742441" sldId="636"/>
        </pc:sldMkLst>
        <pc:spChg chg="mod">
          <ac:chgData name="TRẦN QUỲNH NHI" userId="S::at140830@actvn.edu.vn::4304b0df-1ecb-452f-8ef3-a442af5fc5a8" providerId="AD" clId="Web-{AAB3C661-8CBE-44BE-9347-1A761C5D03E7}" dt="2021-06-05T15:46:13.558" v="963" actId="20577"/>
          <ac:spMkLst>
            <pc:docMk/>
            <pc:sldMk cId="4209742441" sldId="636"/>
            <ac:spMk id="3" creationId="{00000000-0000-0000-0000-000000000000}"/>
          </ac:spMkLst>
        </pc:spChg>
        <pc:spChg chg="add del">
          <ac:chgData name="TRẦN QUỲNH NHI" userId="S::at140830@actvn.edu.vn::4304b0df-1ecb-452f-8ef3-a442af5fc5a8" providerId="AD" clId="Web-{AAB3C661-8CBE-44BE-9347-1A761C5D03E7}" dt="2021-06-05T15:08:12.952" v="285"/>
          <ac:spMkLst>
            <pc:docMk/>
            <pc:sldMk cId="4209742441" sldId="636"/>
            <ac:spMk id="4" creationId="{DF65D05C-EA37-483A-A3D3-BD947AB70F29}"/>
          </ac:spMkLst>
        </pc:spChg>
        <pc:spChg chg="mod">
          <ac:chgData name="TRẦN QUỲNH NHI" userId="S::at140830@actvn.edu.vn::4304b0df-1ecb-452f-8ef3-a442af5fc5a8" providerId="AD" clId="Web-{AAB3C661-8CBE-44BE-9347-1A761C5D03E7}" dt="2021-06-05T15:06:23.388" v="268" actId="14100"/>
          <ac:spMkLst>
            <pc:docMk/>
            <pc:sldMk cId="4209742441" sldId="636"/>
            <ac:spMk id="15" creationId="{00000000-0000-0000-0000-000000000000}"/>
          </ac:spMkLst>
        </pc:spChg>
        <pc:spChg chg="mod">
          <ac:chgData name="TRẦN QUỲNH NHI" userId="S::at140830@actvn.edu.vn::4304b0df-1ecb-452f-8ef3-a442af5fc5a8" providerId="AD" clId="Web-{AAB3C661-8CBE-44BE-9347-1A761C5D03E7}" dt="2021-06-05T15:07:33.155" v="276" actId="20577"/>
          <ac:spMkLst>
            <pc:docMk/>
            <pc:sldMk cId="4209742441" sldId="636"/>
            <ac:spMk id="20" creationId="{00000000-0000-0000-0000-000000000000}"/>
          </ac:spMkLst>
        </pc:spChg>
        <pc:spChg chg="mod">
          <ac:chgData name="TRẦN QUỲNH NHI" userId="S::at140830@actvn.edu.vn::4304b0df-1ecb-452f-8ef3-a442af5fc5a8" providerId="AD" clId="Web-{AAB3C661-8CBE-44BE-9347-1A761C5D03E7}" dt="2021-06-05T15:09:31.375" v="294" actId="14100"/>
          <ac:spMkLst>
            <pc:docMk/>
            <pc:sldMk cId="4209742441" sldId="636"/>
            <ac:spMk id="23" creationId="{00000000-0000-0000-0000-000000000000}"/>
          </ac:spMkLst>
        </pc:spChg>
        <pc:spChg chg="mod">
          <ac:chgData name="TRẦN QUỲNH NHI" userId="S::at140830@actvn.edu.vn::4304b0df-1ecb-452f-8ef3-a442af5fc5a8" providerId="AD" clId="Web-{AAB3C661-8CBE-44BE-9347-1A761C5D03E7}" dt="2021-06-05T15:08:31.577" v="289" actId="20577"/>
          <ac:spMkLst>
            <pc:docMk/>
            <pc:sldMk cId="4209742441" sldId="636"/>
            <ac:spMk id="25" creationId="{00000000-0000-0000-0000-000000000000}"/>
          </ac:spMkLst>
        </pc:spChg>
        <pc:spChg chg="mod">
          <ac:chgData name="TRẦN QUỲNH NHI" userId="S::at140830@actvn.edu.vn::4304b0df-1ecb-452f-8ef3-a442af5fc5a8" providerId="AD" clId="Web-{AAB3C661-8CBE-44BE-9347-1A761C5D03E7}" dt="2021-06-05T15:06:09.263" v="265" actId="14100"/>
          <ac:spMkLst>
            <pc:docMk/>
            <pc:sldMk cId="4209742441" sldId="636"/>
            <ac:spMk id="26" creationId="{00000000-0000-0000-0000-000000000000}"/>
          </ac:spMkLst>
        </pc:spChg>
        <pc:spChg chg="mod">
          <ac:chgData name="TRẦN QUỲNH NHI" userId="S::at140830@actvn.edu.vn::4304b0df-1ecb-452f-8ef3-a442af5fc5a8" providerId="AD" clId="Web-{AAB3C661-8CBE-44BE-9347-1A761C5D03E7}" dt="2021-06-05T15:07:40.577" v="277" actId="1076"/>
          <ac:spMkLst>
            <pc:docMk/>
            <pc:sldMk cId="4209742441" sldId="636"/>
            <ac:spMk id="27" creationId="{00000000-0000-0000-0000-000000000000}"/>
          </ac:spMkLst>
        </pc:spChg>
        <pc:spChg chg="mod">
          <ac:chgData name="TRẦN QUỲNH NHI" userId="S::at140830@actvn.edu.vn::4304b0df-1ecb-452f-8ef3-a442af5fc5a8" providerId="AD" clId="Web-{AAB3C661-8CBE-44BE-9347-1A761C5D03E7}" dt="2021-06-05T15:07:58.108" v="282" actId="20577"/>
          <ac:spMkLst>
            <pc:docMk/>
            <pc:sldMk cId="4209742441" sldId="636"/>
            <ac:spMk id="28" creationId="{00000000-0000-0000-0000-000000000000}"/>
          </ac:spMkLst>
        </pc:spChg>
        <pc:spChg chg="mod">
          <ac:chgData name="TRẦN QUỲNH NHI" userId="S::at140830@actvn.edu.vn::4304b0df-1ecb-452f-8ef3-a442af5fc5a8" providerId="AD" clId="Web-{AAB3C661-8CBE-44BE-9347-1A761C5D03E7}" dt="2021-06-05T15:09:35.516" v="295" actId="14100"/>
          <ac:spMkLst>
            <pc:docMk/>
            <pc:sldMk cId="4209742441" sldId="636"/>
            <ac:spMk id="30" creationId="{00000000-0000-0000-0000-000000000000}"/>
          </ac:spMkLst>
        </pc:spChg>
        <pc:spChg chg="mod">
          <ac:chgData name="TRẦN QUỲNH NHI" userId="S::at140830@actvn.edu.vn::4304b0df-1ecb-452f-8ef3-a442af5fc5a8" providerId="AD" clId="Web-{AAB3C661-8CBE-44BE-9347-1A761C5D03E7}" dt="2021-06-05T15:07:11.436" v="270" actId="14100"/>
          <ac:spMkLst>
            <pc:docMk/>
            <pc:sldMk cId="4209742441" sldId="636"/>
            <ac:spMk id="31" creationId="{00000000-0000-0000-0000-000000000000}"/>
          </ac:spMkLst>
        </pc:spChg>
        <pc:spChg chg="mod">
          <ac:chgData name="TRẦN QUỲNH NHI" userId="S::at140830@actvn.edu.vn::4304b0df-1ecb-452f-8ef3-a442af5fc5a8" providerId="AD" clId="Web-{AAB3C661-8CBE-44BE-9347-1A761C5D03E7}" dt="2021-06-05T15:08:39.453" v="292" actId="20577"/>
          <ac:spMkLst>
            <pc:docMk/>
            <pc:sldMk cId="4209742441" sldId="636"/>
            <ac:spMk id="32" creationId="{00000000-0000-0000-0000-000000000000}"/>
          </ac:spMkLst>
        </pc:spChg>
      </pc:sldChg>
      <pc:sldChg chg="delSp modSp">
        <pc:chgData name="TRẦN QUỲNH NHI" userId="S::at140830@actvn.edu.vn::4304b0df-1ecb-452f-8ef3-a442af5fc5a8" providerId="AD" clId="Web-{AAB3C661-8CBE-44BE-9347-1A761C5D03E7}" dt="2021-06-05T15:46:37.668" v="964" actId="20577"/>
        <pc:sldMkLst>
          <pc:docMk/>
          <pc:sldMk cId="1947556806" sldId="637"/>
        </pc:sldMkLst>
        <pc:spChg chg="mod">
          <ac:chgData name="TRẦN QUỲNH NHI" userId="S::at140830@actvn.edu.vn::4304b0df-1ecb-452f-8ef3-a442af5fc5a8" providerId="AD" clId="Web-{AAB3C661-8CBE-44BE-9347-1A761C5D03E7}" dt="2021-06-05T15:46:37.668" v="964" actId="20577"/>
          <ac:spMkLst>
            <pc:docMk/>
            <pc:sldMk cId="1947556806" sldId="637"/>
            <ac:spMk id="3" creationId="{00000000-0000-0000-0000-000000000000}"/>
          </ac:spMkLst>
        </pc:spChg>
        <pc:spChg chg="mod">
          <ac:chgData name="TRẦN QUỲNH NHI" userId="S::at140830@actvn.edu.vn::4304b0df-1ecb-452f-8ef3-a442af5fc5a8" providerId="AD" clId="Web-{AAB3C661-8CBE-44BE-9347-1A761C5D03E7}" dt="2021-06-05T15:10:26.391" v="301" actId="1076"/>
          <ac:spMkLst>
            <pc:docMk/>
            <pc:sldMk cId="1947556806" sldId="637"/>
            <ac:spMk id="8" creationId="{00000000-0000-0000-0000-000000000000}"/>
          </ac:spMkLst>
        </pc:spChg>
        <pc:spChg chg="mod">
          <ac:chgData name="TRẦN QUỲNH NHI" userId="S::at140830@actvn.edu.vn::4304b0df-1ecb-452f-8ef3-a442af5fc5a8" providerId="AD" clId="Web-{AAB3C661-8CBE-44BE-9347-1A761C5D03E7}" dt="2021-06-05T14:36:06.045" v="124" actId="1076"/>
          <ac:spMkLst>
            <pc:docMk/>
            <pc:sldMk cId="1947556806" sldId="637"/>
            <ac:spMk id="22" creationId="{00000000-0000-0000-0000-000000000000}"/>
          </ac:spMkLst>
        </pc:spChg>
        <pc:spChg chg="del">
          <ac:chgData name="TRẦN QUỲNH NHI" userId="S::at140830@actvn.edu.vn::4304b0df-1ecb-452f-8ef3-a442af5fc5a8" providerId="AD" clId="Web-{AAB3C661-8CBE-44BE-9347-1A761C5D03E7}" dt="2021-06-05T14:34:01.089" v="113"/>
          <ac:spMkLst>
            <pc:docMk/>
            <pc:sldMk cId="1947556806" sldId="637"/>
            <ac:spMk id="29" creationId="{00000000-0000-0000-0000-000000000000}"/>
          </ac:spMkLst>
        </pc:spChg>
        <pc:spChg chg="del">
          <ac:chgData name="TRẦN QUỲNH NHI" userId="S::at140830@actvn.edu.vn::4304b0df-1ecb-452f-8ef3-a442af5fc5a8" providerId="AD" clId="Web-{AAB3C661-8CBE-44BE-9347-1A761C5D03E7}" dt="2021-06-05T14:34:03.448" v="114"/>
          <ac:spMkLst>
            <pc:docMk/>
            <pc:sldMk cId="1947556806" sldId="637"/>
            <ac:spMk id="33" creationId="{00000000-0000-0000-0000-000000000000}"/>
          </ac:spMkLst>
        </pc:spChg>
        <pc:cxnChg chg="del">
          <ac:chgData name="TRẦN QUỲNH NHI" userId="S::at140830@actvn.edu.vn::4304b0df-1ecb-452f-8ef3-a442af5fc5a8" providerId="AD" clId="Web-{AAB3C661-8CBE-44BE-9347-1A761C5D03E7}" dt="2021-06-05T14:34:07.573" v="115"/>
          <ac:cxnSpMkLst>
            <pc:docMk/>
            <pc:sldMk cId="1947556806" sldId="637"/>
            <ac:cxnSpMk id="5" creationId="{00000000-0000-0000-0000-000000000000}"/>
          </ac:cxnSpMkLst>
        </pc:cxnChg>
      </pc:sldChg>
      <pc:sldChg chg="addSp delSp modSp">
        <pc:chgData name="TRẦN QUỲNH NHI" userId="S::at140830@actvn.edu.vn::4304b0df-1ecb-452f-8ef3-a442af5fc5a8" providerId="AD" clId="Web-{AAB3C661-8CBE-44BE-9347-1A761C5D03E7}" dt="2021-06-05T15:46:47.543" v="966" actId="20577"/>
        <pc:sldMkLst>
          <pc:docMk/>
          <pc:sldMk cId="1717483522" sldId="638"/>
        </pc:sldMkLst>
        <pc:spChg chg="mod">
          <ac:chgData name="TRẦN QUỲNH NHI" userId="S::at140830@actvn.edu.vn::4304b0df-1ecb-452f-8ef3-a442af5fc5a8" providerId="AD" clId="Web-{AAB3C661-8CBE-44BE-9347-1A761C5D03E7}" dt="2021-06-05T15:46:47.543" v="966" actId="20577"/>
          <ac:spMkLst>
            <pc:docMk/>
            <pc:sldMk cId="1717483522" sldId="638"/>
            <ac:spMk id="3" creationId="{00000000-0000-0000-0000-000000000000}"/>
          </ac:spMkLst>
        </pc:spChg>
        <pc:spChg chg="mod">
          <ac:chgData name="TRẦN QUỲNH NHI" userId="S::at140830@actvn.edu.vn::4304b0df-1ecb-452f-8ef3-a442af5fc5a8" providerId="AD" clId="Web-{AAB3C661-8CBE-44BE-9347-1A761C5D03E7}" dt="2021-06-05T15:11:46.877" v="318" actId="14100"/>
          <ac:spMkLst>
            <pc:docMk/>
            <pc:sldMk cId="1717483522" sldId="638"/>
            <ac:spMk id="4" creationId="{00000000-0000-0000-0000-000000000000}"/>
          </ac:spMkLst>
        </pc:spChg>
        <pc:spChg chg="mod">
          <ac:chgData name="TRẦN QUỲNH NHI" userId="S::at140830@actvn.edu.vn::4304b0df-1ecb-452f-8ef3-a442af5fc5a8" providerId="AD" clId="Web-{AAB3C661-8CBE-44BE-9347-1A761C5D03E7}" dt="2021-06-05T15:11:18.704" v="312" actId="14100"/>
          <ac:spMkLst>
            <pc:docMk/>
            <pc:sldMk cId="1717483522" sldId="638"/>
            <ac:spMk id="6" creationId="{00000000-0000-0000-0000-000000000000}"/>
          </ac:spMkLst>
        </pc:spChg>
        <pc:spChg chg="add del mod">
          <ac:chgData name="TRẦN QUỲNH NHI" userId="S::at140830@actvn.edu.vn::4304b0df-1ecb-452f-8ef3-a442af5fc5a8" providerId="AD" clId="Web-{AAB3C661-8CBE-44BE-9347-1A761C5D03E7}" dt="2021-06-05T15:12:30.268" v="331" actId="1076"/>
          <ac:spMkLst>
            <pc:docMk/>
            <pc:sldMk cId="1717483522" sldId="638"/>
            <ac:spMk id="7" creationId="{00000000-0000-0000-0000-000000000000}"/>
          </ac:spMkLst>
        </pc:spChg>
        <pc:spChg chg="mod">
          <ac:chgData name="TRẦN QUỲNH NHI" userId="S::at140830@actvn.edu.vn::4304b0df-1ecb-452f-8ef3-a442af5fc5a8" providerId="AD" clId="Web-{AAB3C661-8CBE-44BE-9347-1A761C5D03E7}" dt="2021-06-05T15:12:10.658" v="326" actId="14100"/>
          <ac:spMkLst>
            <pc:docMk/>
            <pc:sldMk cId="1717483522" sldId="638"/>
            <ac:spMk id="10" creationId="{00000000-0000-0000-0000-000000000000}"/>
          </ac:spMkLst>
        </pc:spChg>
        <pc:spChg chg="mod">
          <ac:chgData name="TRẦN QUỲNH NHI" userId="S::at140830@actvn.edu.vn::4304b0df-1ecb-452f-8ef3-a442af5fc5a8" providerId="AD" clId="Web-{AAB3C661-8CBE-44BE-9347-1A761C5D03E7}" dt="2021-06-05T15:11:33.517" v="316" actId="14100"/>
          <ac:spMkLst>
            <pc:docMk/>
            <pc:sldMk cId="1717483522" sldId="638"/>
            <ac:spMk id="12" creationId="{00000000-0000-0000-0000-000000000000}"/>
          </ac:spMkLst>
        </pc:spChg>
        <pc:spChg chg="mod">
          <ac:chgData name="TRẦN QUỲNH NHI" userId="S::at140830@actvn.edu.vn::4304b0df-1ecb-452f-8ef3-a442af5fc5a8" providerId="AD" clId="Web-{AAB3C661-8CBE-44BE-9347-1A761C5D03E7}" dt="2021-06-05T15:12:52.752" v="336" actId="14100"/>
          <ac:spMkLst>
            <pc:docMk/>
            <pc:sldMk cId="1717483522" sldId="638"/>
            <ac:spMk id="13" creationId="{00000000-0000-0000-0000-000000000000}"/>
          </ac:spMkLst>
        </pc:spChg>
        <pc:spChg chg="mod">
          <ac:chgData name="TRẦN QUỲNH NHI" userId="S::at140830@actvn.edu.vn::4304b0df-1ecb-452f-8ef3-a442af5fc5a8" providerId="AD" clId="Web-{AAB3C661-8CBE-44BE-9347-1A761C5D03E7}" dt="2021-06-05T15:14:02.831" v="351" actId="1076"/>
          <ac:spMkLst>
            <pc:docMk/>
            <pc:sldMk cId="1717483522" sldId="638"/>
            <ac:spMk id="14" creationId="{00000000-0000-0000-0000-000000000000}"/>
          </ac:spMkLst>
        </pc:spChg>
        <pc:spChg chg="mod">
          <ac:chgData name="TRẦN QUỲNH NHI" userId="S::at140830@actvn.edu.vn::4304b0df-1ecb-452f-8ef3-a442af5fc5a8" providerId="AD" clId="Web-{AAB3C661-8CBE-44BE-9347-1A761C5D03E7}" dt="2021-06-05T15:14:22.113" v="356" actId="14100"/>
          <ac:spMkLst>
            <pc:docMk/>
            <pc:sldMk cId="1717483522" sldId="638"/>
            <ac:spMk id="15" creationId="{00000000-0000-0000-0000-000000000000}"/>
          </ac:spMkLst>
        </pc:spChg>
        <pc:spChg chg="mod">
          <ac:chgData name="TRẦN QUỲNH NHI" userId="S::at140830@actvn.edu.vn::4304b0df-1ecb-452f-8ef3-a442af5fc5a8" providerId="AD" clId="Web-{AAB3C661-8CBE-44BE-9347-1A761C5D03E7}" dt="2021-06-05T15:14:31.051" v="357" actId="1076"/>
          <ac:spMkLst>
            <pc:docMk/>
            <pc:sldMk cId="1717483522" sldId="638"/>
            <ac:spMk id="16" creationId="{00000000-0000-0000-0000-000000000000}"/>
          </ac:spMkLst>
        </pc:spChg>
        <pc:spChg chg="mod">
          <ac:chgData name="TRẦN QUỲNH NHI" userId="S::at140830@actvn.edu.vn::4304b0df-1ecb-452f-8ef3-a442af5fc5a8" providerId="AD" clId="Web-{AAB3C661-8CBE-44BE-9347-1A761C5D03E7}" dt="2021-06-05T15:12:38.221" v="334" actId="14100"/>
          <ac:spMkLst>
            <pc:docMk/>
            <pc:sldMk cId="1717483522" sldId="638"/>
            <ac:spMk id="18" creationId="{00000000-0000-0000-0000-000000000000}"/>
          </ac:spMkLst>
        </pc:spChg>
        <pc:spChg chg="mod">
          <ac:chgData name="TRẦN QUỲNH NHI" userId="S::at140830@actvn.edu.vn::4304b0df-1ecb-452f-8ef3-a442af5fc5a8" providerId="AD" clId="Web-{AAB3C661-8CBE-44BE-9347-1A761C5D03E7}" dt="2021-06-05T15:13:19.315" v="339" actId="14100"/>
          <ac:spMkLst>
            <pc:docMk/>
            <pc:sldMk cId="1717483522" sldId="638"/>
            <ac:spMk id="19" creationId="{00000000-0000-0000-0000-000000000000}"/>
          </ac:spMkLst>
        </pc:spChg>
        <pc:spChg chg="mod">
          <ac:chgData name="TRẦN QUỲNH NHI" userId="S::at140830@actvn.edu.vn::4304b0df-1ecb-452f-8ef3-a442af5fc5a8" providerId="AD" clId="Web-{AAB3C661-8CBE-44BE-9347-1A761C5D03E7}" dt="2021-06-05T15:14:39.254" v="358" actId="14100"/>
          <ac:spMkLst>
            <pc:docMk/>
            <pc:sldMk cId="1717483522" sldId="638"/>
            <ac:spMk id="20" creationId="{00000000-0000-0000-0000-000000000000}"/>
          </ac:spMkLst>
        </pc:spChg>
      </pc:sldChg>
      <pc:sldChg chg="modSp">
        <pc:chgData name="TRẦN QUỲNH NHI" userId="S::at140830@actvn.edu.vn::4304b0df-1ecb-452f-8ef3-a442af5fc5a8" providerId="AD" clId="Web-{AAB3C661-8CBE-44BE-9347-1A761C5D03E7}" dt="2021-06-05T15:46:51.871" v="967" actId="20577"/>
        <pc:sldMkLst>
          <pc:docMk/>
          <pc:sldMk cId="287111202" sldId="639"/>
        </pc:sldMkLst>
        <pc:spChg chg="mod">
          <ac:chgData name="TRẦN QUỲNH NHI" userId="S::at140830@actvn.edu.vn::4304b0df-1ecb-452f-8ef3-a442af5fc5a8" providerId="AD" clId="Web-{AAB3C661-8CBE-44BE-9347-1A761C5D03E7}" dt="2021-06-05T15:46:51.871" v="967" actId="20577"/>
          <ac:spMkLst>
            <pc:docMk/>
            <pc:sldMk cId="287111202" sldId="639"/>
            <ac:spMk id="3" creationId="{00000000-0000-0000-0000-000000000000}"/>
          </ac:spMkLst>
        </pc:spChg>
        <pc:spChg chg="mod">
          <ac:chgData name="TRẦN QUỲNH NHI" userId="S::at140830@actvn.edu.vn::4304b0df-1ecb-452f-8ef3-a442af5fc5a8" providerId="AD" clId="Web-{AAB3C661-8CBE-44BE-9347-1A761C5D03E7}" dt="2021-06-05T15:15:03.676" v="371" actId="14100"/>
          <ac:spMkLst>
            <pc:docMk/>
            <pc:sldMk cId="287111202" sldId="639"/>
            <ac:spMk id="13" creationId="{00000000-0000-0000-0000-000000000000}"/>
          </ac:spMkLst>
        </pc:spChg>
        <pc:spChg chg="mod">
          <ac:chgData name="TRẦN QUỲNH NHI" userId="S::at140830@actvn.edu.vn::4304b0df-1ecb-452f-8ef3-a442af5fc5a8" providerId="AD" clId="Web-{AAB3C661-8CBE-44BE-9347-1A761C5D03E7}" dt="2021-06-05T15:16:10.505" v="391" actId="14100"/>
          <ac:spMkLst>
            <pc:docMk/>
            <pc:sldMk cId="287111202" sldId="639"/>
            <ac:spMk id="14" creationId="{00000000-0000-0000-0000-000000000000}"/>
          </ac:spMkLst>
        </pc:spChg>
        <pc:spChg chg="mod">
          <ac:chgData name="TRẦN QUỲNH NHI" userId="S::at140830@actvn.edu.vn::4304b0df-1ecb-452f-8ef3-a442af5fc5a8" providerId="AD" clId="Web-{AAB3C661-8CBE-44BE-9347-1A761C5D03E7}" dt="2021-06-05T15:16:19.130" v="392" actId="14100"/>
          <ac:spMkLst>
            <pc:docMk/>
            <pc:sldMk cId="287111202" sldId="639"/>
            <ac:spMk id="15" creationId="{00000000-0000-0000-0000-000000000000}"/>
          </ac:spMkLst>
        </pc:spChg>
        <pc:spChg chg="mod">
          <ac:chgData name="TRẦN QUỲNH NHI" userId="S::at140830@actvn.edu.vn::4304b0df-1ecb-452f-8ef3-a442af5fc5a8" providerId="AD" clId="Web-{AAB3C661-8CBE-44BE-9347-1A761C5D03E7}" dt="2021-06-05T15:15:57.677" v="385" actId="1076"/>
          <ac:spMkLst>
            <pc:docMk/>
            <pc:sldMk cId="287111202" sldId="639"/>
            <ac:spMk id="16" creationId="{00000000-0000-0000-0000-000000000000}"/>
          </ac:spMkLst>
        </pc:spChg>
        <pc:spChg chg="mod">
          <ac:chgData name="TRẦN QUỲNH NHI" userId="S::at140830@actvn.edu.vn::4304b0df-1ecb-452f-8ef3-a442af5fc5a8" providerId="AD" clId="Web-{AAB3C661-8CBE-44BE-9347-1A761C5D03E7}" dt="2021-06-05T15:15:11.348" v="378" actId="1076"/>
          <ac:spMkLst>
            <pc:docMk/>
            <pc:sldMk cId="287111202" sldId="639"/>
            <ac:spMk id="19" creationId="{00000000-0000-0000-0000-000000000000}"/>
          </ac:spMkLst>
        </pc:spChg>
        <pc:spChg chg="mod">
          <ac:chgData name="TRẦN QUỲNH NHI" userId="S::at140830@actvn.edu.vn::4304b0df-1ecb-452f-8ef3-a442af5fc5a8" providerId="AD" clId="Web-{AAB3C661-8CBE-44BE-9347-1A761C5D03E7}" dt="2021-06-05T15:15:08.176" v="377" actId="1076"/>
          <ac:spMkLst>
            <pc:docMk/>
            <pc:sldMk cId="287111202" sldId="639"/>
            <ac:spMk id="20" creationId="{00000000-0000-0000-0000-000000000000}"/>
          </ac:spMkLst>
        </pc:spChg>
      </pc:sldChg>
      <pc:sldChg chg="modSp">
        <pc:chgData name="TRẦN QUỲNH NHI" userId="S::at140830@actvn.edu.vn::4304b0df-1ecb-452f-8ef3-a442af5fc5a8" providerId="AD" clId="Web-{AAB3C661-8CBE-44BE-9347-1A761C5D03E7}" dt="2021-06-05T15:46:57.153" v="968" actId="20577"/>
        <pc:sldMkLst>
          <pc:docMk/>
          <pc:sldMk cId="1989874369" sldId="640"/>
        </pc:sldMkLst>
        <pc:spChg chg="mod">
          <ac:chgData name="TRẦN QUỲNH NHI" userId="S::at140830@actvn.edu.vn::4304b0df-1ecb-452f-8ef3-a442af5fc5a8" providerId="AD" clId="Web-{AAB3C661-8CBE-44BE-9347-1A761C5D03E7}" dt="2021-06-05T15:46:57.153" v="968" actId="20577"/>
          <ac:spMkLst>
            <pc:docMk/>
            <pc:sldMk cId="1989874369" sldId="640"/>
            <ac:spMk id="3" creationId="{00000000-0000-0000-0000-000000000000}"/>
          </ac:spMkLst>
        </pc:spChg>
        <pc:spChg chg="mod">
          <ac:chgData name="TRẦN QUỲNH NHI" userId="S::at140830@actvn.edu.vn::4304b0df-1ecb-452f-8ef3-a442af5fc5a8" providerId="AD" clId="Web-{AAB3C661-8CBE-44BE-9347-1A761C5D03E7}" dt="2021-06-05T15:18:50.648" v="451" actId="1076"/>
          <ac:spMkLst>
            <pc:docMk/>
            <pc:sldMk cId="1989874369" sldId="640"/>
            <ac:spMk id="4" creationId="{00000000-0000-0000-0000-000000000000}"/>
          </ac:spMkLst>
        </pc:spChg>
        <pc:spChg chg="mod">
          <ac:chgData name="TRẦN QUỲNH NHI" userId="S::at140830@actvn.edu.vn::4304b0df-1ecb-452f-8ef3-a442af5fc5a8" providerId="AD" clId="Web-{AAB3C661-8CBE-44BE-9347-1A761C5D03E7}" dt="2021-06-05T15:19:34.304" v="459" actId="1076"/>
          <ac:spMkLst>
            <pc:docMk/>
            <pc:sldMk cId="1989874369" sldId="640"/>
            <ac:spMk id="5" creationId="{00000000-0000-0000-0000-000000000000}"/>
          </ac:spMkLst>
        </pc:spChg>
        <pc:spChg chg="mod">
          <ac:chgData name="TRẦN QUỲNH NHI" userId="S::at140830@actvn.edu.vn::4304b0df-1ecb-452f-8ef3-a442af5fc5a8" providerId="AD" clId="Web-{AAB3C661-8CBE-44BE-9347-1A761C5D03E7}" dt="2021-06-05T15:16:48.459" v="406" actId="14100"/>
          <ac:spMkLst>
            <pc:docMk/>
            <pc:sldMk cId="1989874369" sldId="640"/>
            <ac:spMk id="7" creationId="{00000000-0000-0000-0000-000000000000}"/>
          </ac:spMkLst>
        </pc:spChg>
        <pc:spChg chg="mod">
          <ac:chgData name="TRẦN QUỲNH NHI" userId="S::at140830@actvn.edu.vn::4304b0df-1ecb-452f-8ef3-a442af5fc5a8" providerId="AD" clId="Web-{AAB3C661-8CBE-44BE-9347-1A761C5D03E7}" dt="2021-06-05T15:17:30.490" v="432" actId="1076"/>
          <ac:spMkLst>
            <pc:docMk/>
            <pc:sldMk cId="1989874369" sldId="640"/>
            <ac:spMk id="8" creationId="{00000000-0000-0000-0000-000000000000}"/>
          </ac:spMkLst>
        </pc:spChg>
        <pc:spChg chg="mod">
          <ac:chgData name="TRẦN QUỲNH NHI" userId="S::at140830@actvn.edu.vn::4304b0df-1ecb-452f-8ef3-a442af5fc5a8" providerId="AD" clId="Web-{AAB3C661-8CBE-44BE-9347-1A761C5D03E7}" dt="2021-06-05T15:19:39.758" v="460" actId="1076"/>
          <ac:spMkLst>
            <pc:docMk/>
            <pc:sldMk cId="1989874369" sldId="640"/>
            <ac:spMk id="17" creationId="{00000000-0000-0000-0000-000000000000}"/>
          </ac:spMkLst>
        </pc:spChg>
        <pc:spChg chg="mod">
          <ac:chgData name="TRẦN QUỲNH NHI" userId="S::at140830@actvn.edu.vn::4304b0df-1ecb-452f-8ef3-a442af5fc5a8" providerId="AD" clId="Web-{AAB3C661-8CBE-44BE-9347-1A761C5D03E7}" dt="2021-06-05T15:19:21.554" v="456" actId="14100"/>
          <ac:spMkLst>
            <pc:docMk/>
            <pc:sldMk cId="1989874369" sldId="640"/>
            <ac:spMk id="18" creationId="{00000000-0000-0000-0000-000000000000}"/>
          </ac:spMkLst>
        </pc:spChg>
        <pc:spChg chg="mod">
          <ac:chgData name="TRẦN QUỲNH NHI" userId="S::at140830@actvn.edu.vn::4304b0df-1ecb-452f-8ef3-a442af5fc5a8" providerId="AD" clId="Web-{AAB3C661-8CBE-44BE-9347-1A761C5D03E7}" dt="2021-06-05T15:19:21.648" v="457" actId="14100"/>
          <ac:spMkLst>
            <pc:docMk/>
            <pc:sldMk cId="1989874369" sldId="640"/>
            <ac:spMk id="21" creationId="{00000000-0000-0000-0000-000000000000}"/>
          </ac:spMkLst>
        </pc:spChg>
        <pc:spChg chg="mod">
          <ac:chgData name="TRẦN QUỲNH NHI" userId="S::at140830@actvn.edu.vn::4304b0df-1ecb-452f-8ef3-a442af5fc5a8" providerId="AD" clId="Web-{AAB3C661-8CBE-44BE-9347-1A761C5D03E7}" dt="2021-06-05T15:18:38.663" v="448" actId="1076"/>
          <ac:spMkLst>
            <pc:docMk/>
            <pc:sldMk cId="1989874369" sldId="640"/>
            <ac:spMk id="22" creationId="{00000000-0000-0000-0000-000000000000}"/>
          </ac:spMkLst>
        </pc:spChg>
        <pc:spChg chg="mod">
          <ac:chgData name="TRẦN QUỲNH NHI" userId="S::at140830@actvn.edu.vn::4304b0df-1ecb-452f-8ef3-a442af5fc5a8" providerId="AD" clId="Web-{AAB3C661-8CBE-44BE-9347-1A761C5D03E7}" dt="2021-06-05T15:19:24.820" v="458" actId="1076"/>
          <ac:spMkLst>
            <pc:docMk/>
            <pc:sldMk cId="1989874369" sldId="640"/>
            <ac:spMk id="23" creationId="{00000000-0000-0000-0000-000000000000}"/>
          </ac:spMkLst>
        </pc:spChg>
        <pc:spChg chg="mod">
          <ac:chgData name="TRẦN QUỲNH NHI" userId="S::at140830@actvn.edu.vn::4304b0df-1ecb-452f-8ef3-a442af5fc5a8" providerId="AD" clId="Web-{AAB3C661-8CBE-44BE-9347-1A761C5D03E7}" dt="2021-06-05T15:18:15.616" v="443" actId="14100"/>
          <ac:spMkLst>
            <pc:docMk/>
            <pc:sldMk cId="1989874369" sldId="640"/>
            <ac:spMk id="24" creationId="{00000000-0000-0000-0000-000000000000}"/>
          </ac:spMkLst>
        </pc:spChg>
        <pc:spChg chg="mod">
          <ac:chgData name="TRẦN QUỲNH NHI" userId="S::at140830@actvn.edu.vn::4304b0df-1ecb-452f-8ef3-a442af5fc5a8" providerId="AD" clId="Web-{AAB3C661-8CBE-44BE-9347-1A761C5D03E7}" dt="2021-06-05T15:18:44.772" v="450" actId="14100"/>
          <ac:spMkLst>
            <pc:docMk/>
            <pc:sldMk cId="1989874369" sldId="640"/>
            <ac:spMk id="25" creationId="{00000000-0000-0000-0000-000000000000}"/>
          </ac:spMkLst>
        </pc:spChg>
        <pc:spChg chg="mod">
          <ac:chgData name="TRẦN QUỲNH NHI" userId="S::at140830@actvn.edu.vn::4304b0df-1ecb-452f-8ef3-a442af5fc5a8" providerId="AD" clId="Web-{AAB3C661-8CBE-44BE-9347-1A761C5D03E7}" dt="2021-06-05T15:17:43.912" v="436" actId="1076"/>
          <ac:spMkLst>
            <pc:docMk/>
            <pc:sldMk cId="1989874369" sldId="640"/>
            <ac:spMk id="26" creationId="{00000000-0000-0000-0000-000000000000}"/>
          </ac:spMkLst>
        </pc:spChg>
        <pc:spChg chg="mod">
          <ac:chgData name="TRẦN QUỲNH NHI" userId="S::at140830@actvn.edu.vn::4304b0df-1ecb-452f-8ef3-a442af5fc5a8" providerId="AD" clId="Web-{AAB3C661-8CBE-44BE-9347-1A761C5D03E7}" dt="2021-06-05T15:18:28.413" v="445" actId="14100"/>
          <ac:spMkLst>
            <pc:docMk/>
            <pc:sldMk cId="1989874369" sldId="640"/>
            <ac:spMk id="27" creationId="{00000000-0000-0000-0000-000000000000}"/>
          </ac:spMkLst>
        </pc:spChg>
      </pc:sldChg>
      <pc:sldChg chg="modSp">
        <pc:chgData name="TRẦN QUỲNH NHI" userId="S::at140830@actvn.edu.vn::4304b0df-1ecb-452f-8ef3-a442af5fc5a8" providerId="AD" clId="Web-{AAB3C661-8CBE-44BE-9347-1A761C5D03E7}" dt="2021-06-05T15:47:01.840" v="969" actId="20577"/>
        <pc:sldMkLst>
          <pc:docMk/>
          <pc:sldMk cId="2027517008" sldId="641"/>
        </pc:sldMkLst>
        <pc:spChg chg="mod">
          <ac:chgData name="TRẦN QUỲNH NHI" userId="S::at140830@actvn.edu.vn::4304b0df-1ecb-452f-8ef3-a442af5fc5a8" providerId="AD" clId="Web-{AAB3C661-8CBE-44BE-9347-1A761C5D03E7}" dt="2021-06-05T15:47:01.840" v="969" actId="20577"/>
          <ac:spMkLst>
            <pc:docMk/>
            <pc:sldMk cId="2027517008" sldId="641"/>
            <ac:spMk id="3" creationId="{00000000-0000-0000-0000-000000000000}"/>
          </ac:spMkLst>
        </pc:spChg>
        <pc:spChg chg="mod">
          <ac:chgData name="TRẦN QUỲNH NHI" userId="S::at140830@actvn.edu.vn::4304b0df-1ecb-452f-8ef3-a442af5fc5a8" providerId="AD" clId="Web-{AAB3C661-8CBE-44BE-9347-1A761C5D03E7}" dt="2021-06-05T15:21:31.587" v="481" actId="1076"/>
          <ac:spMkLst>
            <pc:docMk/>
            <pc:sldMk cId="2027517008" sldId="641"/>
            <ac:spMk id="4" creationId="{00000000-0000-0000-0000-000000000000}"/>
          </ac:spMkLst>
        </pc:spChg>
        <pc:spChg chg="mod">
          <ac:chgData name="TRẦN QUỲNH NHI" userId="S::at140830@actvn.edu.vn::4304b0df-1ecb-452f-8ef3-a442af5fc5a8" providerId="AD" clId="Web-{AAB3C661-8CBE-44BE-9347-1A761C5D03E7}" dt="2021-06-05T15:21:55.853" v="484" actId="14100"/>
          <ac:spMkLst>
            <pc:docMk/>
            <pc:sldMk cId="2027517008" sldId="641"/>
            <ac:spMk id="6" creationId="{00000000-0000-0000-0000-000000000000}"/>
          </ac:spMkLst>
        </pc:spChg>
        <pc:spChg chg="mod">
          <ac:chgData name="TRẦN QUỲNH NHI" userId="S::at140830@actvn.edu.vn::4304b0df-1ecb-452f-8ef3-a442af5fc5a8" providerId="AD" clId="Web-{AAB3C661-8CBE-44BE-9347-1A761C5D03E7}" dt="2021-06-05T15:21:31.618" v="482" actId="1076"/>
          <ac:spMkLst>
            <pc:docMk/>
            <pc:sldMk cId="2027517008" sldId="641"/>
            <ac:spMk id="12" creationId="{00000000-0000-0000-0000-000000000000}"/>
          </ac:spMkLst>
        </pc:spChg>
        <pc:spChg chg="mod">
          <ac:chgData name="TRẦN QUỲNH NHI" userId="S::at140830@actvn.edu.vn::4304b0df-1ecb-452f-8ef3-a442af5fc5a8" providerId="AD" clId="Web-{AAB3C661-8CBE-44BE-9347-1A761C5D03E7}" dt="2021-06-05T15:21:25.759" v="480" actId="14100"/>
          <ac:spMkLst>
            <pc:docMk/>
            <pc:sldMk cId="2027517008" sldId="641"/>
            <ac:spMk id="17" creationId="{00000000-0000-0000-0000-000000000000}"/>
          </ac:spMkLst>
        </pc:spChg>
        <pc:spChg chg="mod">
          <ac:chgData name="TRẦN QUỲNH NHI" userId="S::at140830@actvn.edu.vn::4304b0df-1ecb-452f-8ef3-a442af5fc5a8" providerId="AD" clId="Web-{AAB3C661-8CBE-44BE-9347-1A761C5D03E7}" dt="2021-06-05T15:23:49.073" v="511" actId="1076"/>
          <ac:spMkLst>
            <pc:docMk/>
            <pc:sldMk cId="2027517008" sldId="641"/>
            <ac:spMk id="18" creationId="{00000000-0000-0000-0000-000000000000}"/>
          </ac:spMkLst>
        </pc:spChg>
        <pc:spChg chg="mod">
          <ac:chgData name="TRẦN QUỲNH NHI" userId="S::at140830@actvn.edu.vn::4304b0df-1ecb-452f-8ef3-a442af5fc5a8" providerId="AD" clId="Web-{AAB3C661-8CBE-44BE-9347-1A761C5D03E7}" dt="2021-06-05T15:23:49.104" v="512" actId="1076"/>
          <ac:spMkLst>
            <pc:docMk/>
            <pc:sldMk cId="2027517008" sldId="641"/>
            <ac:spMk id="21" creationId="{00000000-0000-0000-0000-000000000000}"/>
          </ac:spMkLst>
        </pc:spChg>
        <pc:spChg chg="mod">
          <ac:chgData name="TRẦN QUỲNH NHI" userId="S::at140830@actvn.edu.vn::4304b0df-1ecb-452f-8ef3-a442af5fc5a8" providerId="AD" clId="Web-{AAB3C661-8CBE-44BE-9347-1A761C5D03E7}" dt="2021-06-05T15:22:10.275" v="487" actId="14100"/>
          <ac:spMkLst>
            <pc:docMk/>
            <pc:sldMk cId="2027517008" sldId="641"/>
            <ac:spMk id="22" creationId="{00000000-0000-0000-0000-000000000000}"/>
          </ac:spMkLst>
        </pc:spChg>
        <pc:spChg chg="mod">
          <ac:chgData name="TRẦN QUỲNH NHI" userId="S::at140830@actvn.edu.vn::4304b0df-1ecb-452f-8ef3-a442af5fc5a8" providerId="AD" clId="Web-{AAB3C661-8CBE-44BE-9347-1A761C5D03E7}" dt="2021-06-05T15:22:40.947" v="495" actId="20577"/>
          <ac:spMkLst>
            <pc:docMk/>
            <pc:sldMk cId="2027517008" sldId="641"/>
            <ac:spMk id="23" creationId="{00000000-0000-0000-0000-000000000000}"/>
          </ac:spMkLst>
        </pc:spChg>
        <pc:spChg chg="mod">
          <ac:chgData name="TRẦN QUỲNH NHI" userId="S::at140830@actvn.edu.vn::4304b0df-1ecb-452f-8ef3-a442af5fc5a8" providerId="AD" clId="Web-{AAB3C661-8CBE-44BE-9347-1A761C5D03E7}" dt="2021-06-05T15:23:42.464" v="509" actId="1076"/>
          <ac:spMkLst>
            <pc:docMk/>
            <pc:sldMk cId="2027517008" sldId="641"/>
            <ac:spMk id="24" creationId="{00000000-0000-0000-0000-000000000000}"/>
          </ac:spMkLst>
        </pc:spChg>
        <pc:spChg chg="mod">
          <ac:chgData name="TRẦN QUỲNH NHI" userId="S::at140830@actvn.edu.vn::4304b0df-1ecb-452f-8ef3-a442af5fc5a8" providerId="AD" clId="Web-{AAB3C661-8CBE-44BE-9347-1A761C5D03E7}" dt="2021-06-05T15:23:42.495" v="510" actId="1076"/>
          <ac:spMkLst>
            <pc:docMk/>
            <pc:sldMk cId="2027517008" sldId="641"/>
            <ac:spMk id="25" creationId="{00000000-0000-0000-0000-000000000000}"/>
          </ac:spMkLst>
        </pc:spChg>
        <pc:spChg chg="mod">
          <ac:chgData name="TRẦN QUỲNH NHI" userId="S::at140830@actvn.edu.vn::4304b0df-1ecb-452f-8ef3-a442af5fc5a8" providerId="AD" clId="Web-{AAB3C661-8CBE-44BE-9347-1A761C5D03E7}" dt="2021-06-05T15:23:33.448" v="508" actId="14100"/>
          <ac:spMkLst>
            <pc:docMk/>
            <pc:sldMk cId="2027517008" sldId="641"/>
            <ac:spMk id="26" creationId="{00000000-0000-0000-0000-000000000000}"/>
          </ac:spMkLst>
        </pc:spChg>
        <pc:spChg chg="mod">
          <ac:chgData name="TRẦN QUỲNH NHI" userId="S::at140830@actvn.edu.vn::4304b0df-1ecb-452f-8ef3-a442af5fc5a8" providerId="AD" clId="Web-{AAB3C661-8CBE-44BE-9347-1A761C5D03E7}" dt="2021-06-05T15:23:55.323" v="513" actId="1076"/>
          <ac:spMkLst>
            <pc:docMk/>
            <pc:sldMk cId="2027517008" sldId="641"/>
            <ac:spMk id="27" creationId="{00000000-0000-0000-0000-000000000000}"/>
          </ac:spMkLst>
        </pc:spChg>
      </pc:sldChg>
      <pc:sldChg chg="modSp">
        <pc:chgData name="TRẦN QUỲNH NHI" userId="S::at140830@actvn.edu.vn::4304b0df-1ecb-452f-8ef3-a442af5fc5a8" providerId="AD" clId="Web-{AAB3C661-8CBE-44BE-9347-1A761C5D03E7}" dt="2021-06-05T15:47:13.590" v="970" actId="20577"/>
        <pc:sldMkLst>
          <pc:docMk/>
          <pc:sldMk cId="1124906605" sldId="642"/>
        </pc:sldMkLst>
        <pc:spChg chg="mod">
          <ac:chgData name="TRẦN QUỲNH NHI" userId="S::at140830@actvn.edu.vn::4304b0df-1ecb-452f-8ef3-a442af5fc5a8" providerId="AD" clId="Web-{AAB3C661-8CBE-44BE-9347-1A761C5D03E7}" dt="2021-06-05T15:47:13.590" v="970" actId="20577"/>
          <ac:spMkLst>
            <pc:docMk/>
            <pc:sldMk cId="1124906605" sldId="642"/>
            <ac:spMk id="3" creationId="{00000000-0000-0000-0000-000000000000}"/>
          </ac:spMkLst>
        </pc:spChg>
      </pc:sldChg>
      <pc:sldChg chg="modSp">
        <pc:chgData name="TRẦN QUỲNH NHI" userId="S::at140830@actvn.edu.vn::4304b0df-1ecb-452f-8ef3-a442af5fc5a8" providerId="AD" clId="Web-{AAB3C661-8CBE-44BE-9347-1A761C5D03E7}" dt="2021-06-05T15:42:24.431" v="863" actId="20577"/>
        <pc:sldMkLst>
          <pc:docMk/>
          <pc:sldMk cId="4015560903" sldId="644"/>
        </pc:sldMkLst>
        <pc:spChg chg="mod">
          <ac:chgData name="TRẦN QUỲNH NHI" userId="S::at140830@actvn.edu.vn::4304b0df-1ecb-452f-8ef3-a442af5fc5a8" providerId="AD" clId="Web-{AAB3C661-8CBE-44BE-9347-1A761C5D03E7}" dt="2021-06-05T15:42:24.431" v="863" actId="20577"/>
          <ac:spMkLst>
            <pc:docMk/>
            <pc:sldMk cId="4015560903" sldId="644"/>
            <ac:spMk id="3" creationId="{00000000-0000-0000-0000-000000000000}"/>
          </ac:spMkLst>
        </pc:spChg>
        <pc:spChg chg="mod">
          <ac:chgData name="TRẦN QUỲNH NHI" userId="S::at140830@actvn.edu.vn::4304b0df-1ecb-452f-8ef3-a442af5fc5a8" providerId="AD" clId="Web-{AAB3C661-8CBE-44BE-9347-1A761C5D03E7}" dt="2021-06-05T15:24:22.870" v="516" actId="20577"/>
          <ac:spMkLst>
            <pc:docMk/>
            <pc:sldMk cId="4015560903" sldId="644"/>
            <ac:spMk id="46" creationId="{00000000-0000-0000-0000-000000000000}"/>
          </ac:spMkLst>
        </pc:spChg>
      </pc:sldChg>
      <pc:sldChg chg="modSp">
        <pc:chgData name="TRẦN QUỲNH NHI" userId="S::at140830@actvn.edu.vn::4304b0df-1ecb-452f-8ef3-a442af5fc5a8" providerId="AD" clId="Web-{AAB3C661-8CBE-44BE-9347-1A761C5D03E7}" dt="2021-06-05T15:42:34.587" v="864" actId="20577"/>
        <pc:sldMkLst>
          <pc:docMk/>
          <pc:sldMk cId="2186425332" sldId="645"/>
        </pc:sldMkLst>
        <pc:spChg chg="mod">
          <ac:chgData name="TRẦN QUỲNH NHI" userId="S::at140830@actvn.edu.vn::4304b0df-1ecb-452f-8ef3-a442af5fc5a8" providerId="AD" clId="Web-{AAB3C661-8CBE-44BE-9347-1A761C5D03E7}" dt="2021-06-05T15:42:34.587" v="864" actId="20577"/>
          <ac:spMkLst>
            <pc:docMk/>
            <pc:sldMk cId="2186425332" sldId="645"/>
            <ac:spMk id="3" creationId="{00000000-0000-0000-0000-000000000000}"/>
          </ac:spMkLst>
        </pc:spChg>
        <pc:spChg chg="mod">
          <ac:chgData name="TRẦN QUỲNH NHI" userId="S::at140830@actvn.edu.vn::4304b0df-1ecb-452f-8ef3-a442af5fc5a8" providerId="AD" clId="Web-{AAB3C661-8CBE-44BE-9347-1A761C5D03E7}" dt="2021-06-05T15:24:35.496" v="519" actId="20577"/>
          <ac:spMkLst>
            <pc:docMk/>
            <pc:sldMk cId="2186425332" sldId="645"/>
            <ac:spMk id="46" creationId="{00000000-0000-0000-0000-000000000000}"/>
          </ac:spMkLst>
        </pc:spChg>
      </pc:sldChg>
      <pc:sldChg chg="modSp">
        <pc:chgData name="TRẦN QUỲNH NHI" userId="S::at140830@actvn.edu.vn::4304b0df-1ecb-452f-8ef3-a442af5fc5a8" providerId="AD" clId="Web-{AAB3C661-8CBE-44BE-9347-1A761C5D03E7}" dt="2021-06-05T15:42:40.493" v="865" actId="20577"/>
        <pc:sldMkLst>
          <pc:docMk/>
          <pc:sldMk cId="1390904168" sldId="646"/>
        </pc:sldMkLst>
        <pc:spChg chg="mod">
          <ac:chgData name="TRẦN QUỲNH NHI" userId="S::at140830@actvn.edu.vn::4304b0df-1ecb-452f-8ef3-a442af5fc5a8" providerId="AD" clId="Web-{AAB3C661-8CBE-44BE-9347-1A761C5D03E7}" dt="2021-06-05T15:42:40.493" v="865" actId="20577"/>
          <ac:spMkLst>
            <pc:docMk/>
            <pc:sldMk cId="1390904168" sldId="646"/>
            <ac:spMk id="3" creationId="{00000000-0000-0000-0000-000000000000}"/>
          </ac:spMkLst>
        </pc:spChg>
        <pc:spChg chg="mod">
          <ac:chgData name="TRẦN QUỲNH NHI" userId="S::at140830@actvn.edu.vn::4304b0df-1ecb-452f-8ef3-a442af5fc5a8" providerId="AD" clId="Web-{AAB3C661-8CBE-44BE-9347-1A761C5D03E7}" dt="2021-06-05T15:24:51.074" v="523" actId="14100"/>
          <ac:spMkLst>
            <pc:docMk/>
            <pc:sldMk cId="1390904168" sldId="646"/>
            <ac:spMk id="6" creationId="{00000000-0000-0000-0000-000000000000}"/>
          </ac:spMkLst>
        </pc:spChg>
        <pc:spChg chg="mod">
          <ac:chgData name="TRẦN QUỲNH NHI" userId="S::at140830@actvn.edu.vn::4304b0df-1ecb-452f-8ef3-a442af5fc5a8" providerId="AD" clId="Web-{AAB3C661-8CBE-44BE-9347-1A761C5D03E7}" dt="2021-06-05T15:24:46.668" v="522" actId="1076"/>
          <ac:spMkLst>
            <pc:docMk/>
            <pc:sldMk cId="1390904168" sldId="646"/>
            <ac:spMk id="46" creationId="{00000000-0000-0000-0000-000000000000}"/>
          </ac:spMkLst>
        </pc:spChg>
      </pc:sldChg>
      <pc:sldChg chg="modSp">
        <pc:chgData name="TRẦN QUỲNH NHI" userId="S::at140830@actvn.edu.vn::4304b0df-1ecb-452f-8ef3-a442af5fc5a8" providerId="AD" clId="Web-{AAB3C661-8CBE-44BE-9347-1A761C5D03E7}" dt="2021-06-05T15:42:49.134" v="867" actId="20577"/>
        <pc:sldMkLst>
          <pc:docMk/>
          <pc:sldMk cId="1468803506" sldId="647"/>
        </pc:sldMkLst>
        <pc:spChg chg="mod">
          <ac:chgData name="TRẦN QUỲNH NHI" userId="S::at140830@actvn.edu.vn::4304b0df-1ecb-452f-8ef3-a442af5fc5a8" providerId="AD" clId="Web-{AAB3C661-8CBE-44BE-9347-1A761C5D03E7}" dt="2021-06-05T15:42:49.134" v="867" actId="20577"/>
          <ac:spMkLst>
            <pc:docMk/>
            <pc:sldMk cId="1468803506" sldId="647"/>
            <ac:spMk id="3" creationId="{00000000-0000-0000-0000-000000000000}"/>
          </ac:spMkLst>
        </pc:spChg>
      </pc:sldChg>
      <pc:sldChg chg="modSp">
        <pc:chgData name="TRẦN QUỲNH NHI" userId="S::at140830@actvn.edu.vn::4304b0df-1ecb-452f-8ef3-a442af5fc5a8" providerId="AD" clId="Web-{AAB3C661-8CBE-44BE-9347-1A761C5D03E7}" dt="2021-06-05T15:43:06.322" v="885" actId="20577"/>
        <pc:sldMkLst>
          <pc:docMk/>
          <pc:sldMk cId="73723444" sldId="648"/>
        </pc:sldMkLst>
        <pc:spChg chg="mod">
          <ac:chgData name="TRẦN QUỲNH NHI" userId="S::at140830@actvn.edu.vn::4304b0df-1ecb-452f-8ef3-a442af5fc5a8" providerId="AD" clId="Web-{AAB3C661-8CBE-44BE-9347-1A761C5D03E7}" dt="2021-06-05T15:43:06.322" v="885" actId="20577"/>
          <ac:spMkLst>
            <pc:docMk/>
            <pc:sldMk cId="73723444" sldId="648"/>
            <ac:spMk id="3" creationId="{00000000-0000-0000-0000-000000000000}"/>
          </ac:spMkLst>
        </pc:spChg>
        <pc:spChg chg="mod">
          <ac:chgData name="TRẦN QUỲNH NHI" userId="S::at140830@actvn.edu.vn::4304b0df-1ecb-452f-8ef3-a442af5fc5a8" providerId="AD" clId="Web-{AAB3C661-8CBE-44BE-9347-1A761C5D03E7}" dt="2021-06-05T15:25:08.887" v="526" actId="1076"/>
          <ac:spMkLst>
            <pc:docMk/>
            <pc:sldMk cId="73723444" sldId="648"/>
            <ac:spMk id="13" creationId="{00000000-0000-0000-0000-000000000000}"/>
          </ac:spMkLst>
        </pc:spChg>
      </pc:sldChg>
      <pc:sldChg chg="modSp">
        <pc:chgData name="TRẦN QUỲNH NHI" userId="S::at140830@actvn.edu.vn::4304b0df-1ecb-452f-8ef3-a442af5fc5a8" providerId="AD" clId="Web-{AAB3C661-8CBE-44BE-9347-1A761C5D03E7}" dt="2021-06-05T15:43:12.291" v="886" actId="20577"/>
        <pc:sldMkLst>
          <pc:docMk/>
          <pc:sldMk cId="2911670313" sldId="649"/>
        </pc:sldMkLst>
        <pc:spChg chg="mod">
          <ac:chgData name="TRẦN QUỲNH NHI" userId="S::at140830@actvn.edu.vn::4304b0df-1ecb-452f-8ef3-a442af5fc5a8" providerId="AD" clId="Web-{AAB3C661-8CBE-44BE-9347-1A761C5D03E7}" dt="2021-06-05T15:43:12.291" v="886" actId="20577"/>
          <ac:spMkLst>
            <pc:docMk/>
            <pc:sldMk cId="2911670313" sldId="649"/>
            <ac:spMk id="3" creationId="{00000000-0000-0000-0000-000000000000}"/>
          </ac:spMkLst>
        </pc:spChg>
      </pc:sldChg>
      <pc:sldChg chg="delSp modSp">
        <pc:chgData name="TRẦN QUỲNH NHI" userId="S::at140830@actvn.edu.vn::4304b0df-1ecb-452f-8ef3-a442af5fc5a8" providerId="AD" clId="Web-{AAB3C661-8CBE-44BE-9347-1A761C5D03E7}" dt="2021-06-05T14:31:50.711" v="102" actId="1076"/>
        <pc:sldMkLst>
          <pc:docMk/>
          <pc:sldMk cId="737624517" sldId="651"/>
        </pc:sldMkLst>
        <pc:spChg chg="del">
          <ac:chgData name="TRẦN QUỲNH NHI" userId="S::at140830@actvn.edu.vn::4304b0df-1ecb-452f-8ef3-a442af5fc5a8" providerId="AD" clId="Web-{AAB3C661-8CBE-44BE-9347-1A761C5D03E7}" dt="2021-06-05T14:31:10.116" v="96"/>
          <ac:spMkLst>
            <pc:docMk/>
            <pc:sldMk cId="737624517" sldId="651"/>
            <ac:spMk id="8" creationId="{00000000-0000-0000-0000-000000000000}"/>
          </ac:spMkLst>
        </pc:spChg>
        <pc:spChg chg="mod">
          <ac:chgData name="TRẦN QUỲNH NHI" userId="S::at140830@actvn.edu.vn::4304b0df-1ecb-452f-8ef3-a442af5fc5a8" providerId="AD" clId="Web-{AAB3C661-8CBE-44BE-9347-1A761C5D03E7}" dt="2021-06-05T14:31:50.711" v="102" actId="1076"/>
          <ac:spMkLst>
            <pc:docMk/>
            <pc:sldMk cId="737624517" sldId="651"/>
            <ac:spMk id="45" creationId="{00000000-0000-0000-0000-000000000000}"/>
          </ac:spMkLst>
        </pc:spChg>
        <pc:spChg chg="del mod">
          <ac:chgData name="TRẦN QUỲNH NHI" userId="S::at140830@actvn.edu.vn::4304b0df-1ecb-452f-8ef3-a442af5fc5a8" providerId="AD" clId="Web-{AAB3C661-8CBE-44BE-9347-1A761C5D03E7}" dt="2021-06-05T14:31:09.304" v="87"/>
          <ac:spMkLst>
            <pc:docMk/>
            <pc:sldMk cId="737624517" sldId="651"/>
            <ac:spMk id="47" creationId="{00000000-0000-0000-0000-000000000000}"/>
          </ac:spMkLst>
        </pc:spChg>
        <pc:spChg chg="del">
          <ac:chgData name="TRẦN QUỲNH NHI" userId="S::at140830@actvn.edu.vn::4304b0df-1ecb-452f-8ef3-a442af5fc5a8" providerId="AD" clId="Web-{AAB3C661-8CBE-44BE-9347-1A761C5D03E7}" dt="2021-06-05T14:31:10.116" v="95"/>
          <ac:spMkLst>
            <pc:docMk/>
            <pc:sldMk cId="737624517" sldId="651"/>
            <ac:spMk id="48" creationId="{00000000-0000-0000-0000-000000000000}"/>
          </ac:spMkLst>
        </pc:spChg>
        <pc:spChg chg="del">
          <ac:chgData name="TRẦN QUỲNH NHI" userId="S::at140830@actvn.edu.vn::4304b0df-1ecb-452f-8ef3-a442af5fc5a8" providerId="AD" clId="Web-{AAB3C661-8CBE-44BE-9347-1A761C5D03E7}" dt="2021-06-05T14:31:10.116" v="94"/>
          <ac:spMkLst>
            <pc:docMk/>
            <pc:sldMk cId="737624517" sldId="651"/>
            <ac:spMk id="49" creationId="{00000000-0000-0000-0000-000000000000}"/>
          </ac:spMkLst>
        </pc:spChg>
        <pc:spChg chg="del">
          <ac:chgData name="TRẦN QUỲNH NHI" userId="S::at140830@actvn.edu.vn::4304b0df-1ecb-452f-8ef3-a442af5fc5a8" providerId="AD" clId="Web-{AAB3C661-8CBE-44BE-9347-1A761C5D03E7}" dt="2021-06-05T14:31:10.116" v="93"/>
          <ac:spMkLst>
            <pc:docMk/>
            <pc:sldMk cId="737624517" sldId="651"/>
            <ac:spMk id="50" creationId="{00000000-0000-0000-0000-000000000000}"/>
          </ac:spMkLst>
        </pc:spChg>
        <pc:spChg chg="del">
          <ac:chgData name="TRẦN QUỲNH NHI" userId="S::at140830@actvn.edu.vn::4304b0df-1ecb-452f-8ef3-a442af5fc5a8" providerId="AD" clId="Web-{AAB3C661-8CBE-44BE-9347-1A761C5D03E7}" dt="2021-06-05T14:31:10.116" v="92"/>
          <ac:spMkLst>
            <pc:docMk/>
            <pc:sldMk cId="737624517" sldId="651"/>
            <ac:spMk id="51" creationId="{00000000-0000-0000-0000-000000000000}"/>
          </ac:spMkLst>
        </pc:spChg>
        <pc:spChg chg="del">
          <ac:chgData name="TRẦN QUỲNH NHI" userId="S::at140830@actvn.edu.vn::4304b0df-1ecb-452f-8ef3-a442af5fc5a8" providerId="AD" clId="Web-{AAB3C661-8CBE-44BE-9347-1A761C5D03E7}" dt="2021-06-05T14:31:10.116" v="91"/>
          <ac:spMkLst>
            <pc:docMk/>
            <pc:sldMk cId="737624517" sldId="651"/>
            <ac:spMk id="52" creationId="{00000000-0000-0000-0000-000000000000}"/>
          </ac:spMkLst>
        </pc:spChg>
        <pc:spChg chg="del">
          <ac:chgData name="TRẦN QUỲNH NHI" userId="S::at140830@actvn.edu.vn::4304b0df-1ecb-452f-8ef3-a442af5fc5a8" providerId="AD" clId="Web-{AAB3C661-8CBE-44BE-9347-1A761C5D03E7}" dt="2021-06-05T14:31:10.116" v="90"/>
          <ac:spMkLst>
            <pc:docMk/>
            <pc:sldMk cId="737624517" sldId="651"/>
            <ac:spMk id="53" creationId="{00000000-0000-0000-0000-000000000000}"/>
          </ac:spMkLst>
        </pc:spChg>
        <pc:spChg chg="del">
          <ac:chgData name="TRẦN QUỲNH NHI" userId="S::at140830@actvn.edu.vn::4304b0df-1ecb-452f-8ef3-a442af5fc5a8" providerId="AD" clId="Web-{AAB3C661-8CBE-44BE-9347-1A761C5D03E7}" dt="2021-06-05T14:31:10.116" v="89"/>
          <ac:spMkLst>
            <pc:docMk/>
            <pc:sldMk cId="737624517" sldId="651"/>
            <ac:spMk id="54" creationId="{00000000-0000-0000-0000-000000000000}"/>
          </ac:spMkLst>
        </pc:spChg>
        <pc:spChg chg="del">
          <ac:chgData name="TRẦN QUỲNH NHI" userId="S::at140830@actvn.edu.vn::4304b0df-1ecb-452f-8ef3-a442af5fc5a8" providerId="AD" clId="Web-{AAB3C661-8CBE-44BE-9347-1A761C5D03E7}" dt="2021-06-05T14:31:10.116" v="88"/>
          <ac:spMkLst>
            <pc:docMk/>
            <pc:sldMk cId="737624517" sldId="651"/>
            <ac:spMk id="56" creationId="{00000000-0000-0000-0000-000000000000}"/>
          </ac:spMkLst>
        </pc:spChg>
        <pc:cxnChg chg="del">
          <ac:chgData name="TRẦN QUỲNH NHI" userId="S::at140830@actvn.edu.vn::4304b0df-1ecb-452f-8ef3-a442af5fc5a8" providerId="AD" clId="Web-{AAB3C661-8CBE-44BE-9347-1A761C5D03E7}" dt="2021-06-05T14:26:07.265" v="8"/>
          <ac:cxnSpMkLst>
            <pc:docMk/>
            <pc:sldMk cId="737624517" sldId="651"/>
            <ac:cxnSpMk id="7" creationId="{00000000-0000-0000-0000-000000000000}"/>
          </ac:cxnSpMkLst>
        </pc:cxnChg>
      </pc:sldChg>
      <pc:sldChg chg="addSp delSp modSp">
        <pc:chgData name="TRẦN QUỲNH NHI" userId="S::at140830@actvn.edu.vn::4304b0df-1ecb-452f-8ef3-a442af5fc5a8" providerId="AD" clId="Web-{AAB3C661-8CBE-44BE-9347-1A761C5D03E7}" dt="2021-06-05T15:43:52.150" v="902" actId="20577"/>
        <pc:sldMkLst>
          <pc:docMk/>
          <pc:sldMk cId="4202243601" sldId="653"/>
        </pc:sldMkLst>
        <pc:spChg chg="mod">
          <ac:chgData name="TRẦN QUỲNH NHI" userId="S::at140830@actvn.edu.vn::4304b0df-1ecb-452f-8ef3-a442af5fc5a8" providerId="AD" clId="Web-{AAB3C661-8CBE-44BE-9347-1A761C5D03E7}" dt="2021-06-05T15:43:52.150" v="902" actId="20577"/>
          <ac:spMkLst>
            <pc:docMk/>
            <pc:sldMk cId="4202243601" sldId="653"/>
            <ac:spMk id="3" creationId="{00000000-0000-0000-0000-000000000000}"/>
          </ac:spMkLst>
        </pc:spChg>
        <pc:spChg chg="mod">
          <ac:chgData name="TRẦN QUỲNH NHI" userId="S::at140830@actvn.edu.vn::4304b0df-1ecb-452f-8ef3-a442af5fc5a8" providerId="AD" clId="Web-{AAB3C661-8CBE-44BE-9347-1A761C5D03E7}" dt="2021-06-05T15:25:47.653" v="563" actId="1076"/>
          <ac:spMkLst>
            <pc:docMk/>
            <pc:sldMk cId="4202243601" sldId="653"/>
            <ac:spMk id="5" creationId="{00000000-0000-0000-0000-000000000000}"/>
          </ac:spMkLst>
        </pc:spChg>
        <pc:spChg chg="mod">
          <ac:chgData name="TRẦN QUỲNH NHI" userId="S::at140830@actvn.edu.vn::4304b0df-1ecb-452f-8ef3-a442af5fc5a8" providerId="AD" clId="Web-{AAB3C661-8CBE-44BE-9347-1A761C5D03E7}" dt="2021-06-05T15:26:06.794" v="568" actId="1076"/>
          <ac:spMkLst>
            <pc:docMk/>
            <pc:sldMk cId="4202243601" sldId="653"/>
            <ac:spMk id="9" creationId="{00000000-0000-0000-0000-000000000000}"/>
          </ac:spMkLst>
        </pc:spChg>
        <pc:spChg chg="mod">
          <ac:chgData name="TRẦN QUỲNH NHI" userId="S::at140830@actvn.edu.vn::4304b0df-1ecb-452f-8ef3-a442af5fc5a8" providerId="AD" clId="Web-{AAB3C661-8CBE-44BE-9347-1A761C5D03E7}" dt="2021-06-05T15:27:34.060" v="595" actId="1076"/>
          <ac:spMkLst>
            <pc:docMk/>
            <pc:sldMk cId="4202243601" sldId="653"/>
            <ac:spMk id="10" creationId="{00000000-0000-0000-0000-000000000000}"/>
          </ac:spMkLst>
        </pc:spChg>
        <pc:spChg chg="mod">
          <ac:chgData name="TRẦN QUỲNH NHI" userId="S::at140830@actvn.edu.vn::4304b0df-1ecb-452f-8ef3-a442af5fc5a8" providerId="AD" clId="Web-{AAB3C661-8CBE-44BE-9347-1A761C5D03E7}" dt="2021-06-05T15:27:11.560" v="581" actId="20577"/>
          <ac:spMkLst>
            <pc:docMk/>
            <pc:sldMk cId="4202243601" sldId="653"/>
            <ac:spMk id="21" creationId="{00000000-0000-0000-0000-000000000000}"/>
          </ac:spMkLst>
        </pc:spChg>
        <pc:spChg chg="mod">
          <ac:chgData name="TRẦN QUỲNH NHI" userId="S::at140830@actvn.edu.vn::4304b0df-1ecb-452f-8ef3-a442af5fc5a8" providerId="AD" clId="Web-{AAB3C661-8CBE-44BE-9347-1A761C5D03E7}" dt="2021-06-05T15:33:36.987" v="692" actId="14100"/>
          <ac:spMkLst>
            <pc:docMk/>
            <pc:sldMk cId="4202243601" sldId="653"/>
            <ac:spMk id="22" creationId="{00000000-0000-0000-0000-000000000000}"/>
          </ac:spMkLst>
        </pc:spChg>
        <pc:spChg chg="mod">
          <ac:chgData name="TRẦN QUỲNH NHI" userId="S::at140830@actvn.edu.vn::4304b0df-1ecb-452f-8ef3-a442af5fc5a8" providerId="AD" clId="Web-{AAB3C661-8CBE-44BE-9347-1A761C5D03E7}" dt="2021-06-05T15:33:45.377" v="694" actId="1076"/>
          <ac:spMkLst>
            <pc:docMk/>
            <pc:sldMk cId="4202243601" sldId="653"/>
            <ac:spMk id="23" creationId="{00000000-0000-0000-0000-000000000000}"/>
          </ac:spMkLst>
        </pc:spChg>
        <pc:spChg chg="mod">
          <ac:chgData name="TRẦN QUỲNH NHI" userId="S::at140830@actvn.edu.vn::4304b0df-1ecb-452f-8ef3-a442af5fc5a8" providerId="AD" clId="Web-{AAB3C661-8CBE-44BE-9347-1A761C5D03E7}" dt="2021-06-05T15:26:29.106" v="575" actId="14100"/>
          <ac:spMkLst>
            <pc:docMk/>
            <pc:sldMk cId="4202243601" sldId="653"/>
            <ac:spMk id="24" creationId="{00000000-0000-0000-0000-000000000000}"/>
          </ac:spMkLst>
        </pc:spChg>
        <pc:spChg chg="mod">
          <ac:chgData name="TRẦN QUỲNH NHI" userId="S::at140830@actvn.edu.vn::4304b0df-1ecb-452f-8ef3-a442af5fc5a8" providerId="AD" clId="Web-{AAB3C661-8CBE-44BE-9347-1A761C5D03E7}" dt="2021-06-05T15:32:31.236" v="662" actId="1076"/>
          <ac:spMkLst>
            <pc:docMk/>
            <pc:sldMk cId="4202243601" sldId="653"/>
            <ac:spMk id="25" creationId="{00000000-0000-0000-0000-000000000000}"/>
          </ac:spMkLst>
        </pc:spChg>
        <pc:spChg chg="mod">
          <ac:chgData name="TRẦN QUỲNH NHI" userId="S::at140830@actvn.edu.vn::4304b0df-1ecb-452f-8ef3-a442af5fc5a8" providerId="AD" clId="Web-{AAB3C661-8CBE-44BE-9347-1A761C5D03E7}" dt="2021-06-05T15:27:34.076" v="596" actId="1076"/>
          <ac:spMkLst>
            <pc:docMk/>
            <pc:sldMk cId="4202243601" sldId="653"/>
            <ac:spMk id="26" creationId="{00000000-0000-0000-0000-000000000000}"/>
          </ac:spMkLst>
        </pc:spChg>
        <pc:spChg chg="mod">
          <ac:chgData name="TRẦN QUỲNH NHI" userId="S::at140830@actvn.edu.vn::4304b0df-1ecb-452f-8ef3-a442af5fc5a8" providerId="AD" clId="Web-{AAB3C661-8CBE-44BE-9347-1A761C5D03E7}" dt="2021-06-05T15:33:11.627" v="677" actId="1076"/>
          <ac:spMkLst>
            <pc:docMk/>
            <pc:sldMk cId="4202243601" sldId="653"/>
            <ac:spMk id="27" creationId="{00000000-0000-0000-0000-000000000000}"/>
          </ac:spMkLst>
        </pc:spChg>
        <pc:spChg chg="mod">
          <ac:chgData name="TRẦN QUỲNH NHI" userId="S::at140830@actvn.edu.vn::4304b0df-1ecb-452f-8ef3-a442af5fc5a8" providerId="AD" clId="Web-{AAB3C661-8CBE-44BE-9347-1A761C5D03E7}" dt="2021-06-05T15:32:31.251" v="663" actId="1076"/>
          <ac:spMkLst>
            <pc:docMk/>
            <pc:sldMk cId="4202243601" sldId="653"/>
            <ac:spMk id="28" creationId="{00000000-0000-0000-0000-000000000000}"/>
          </ac:spMkLst>
        </pc:spChg>
        <pc:spChg chg="mod">
          <ac:chgData name="TRẦN QUỲNH NHI" userId="S::at140830@actvn.edu.vn::4304b0df-1ecb-452f-8ef3-a442af5fc5a8" providerId="AD" clId="Web-{AAB3C661-8CBE-44BE-9347-1A761C5D03E7}" dt="2021-06-05T15:33:11.643" v="678" actId="1076"/>
          <ac:spMkLst>
            <pc:docMk/>
            <pc:sldMk cId="4202243601" sldId="653"/>
            <ac:spMk id="29" creationId="{00000000-0000-0000-0000-000000000000}"/>
          </ac:spMkLst>
        </pc:spChg>
        <pc:spChg chg="mod">
          <ac:chgData name="TRẦN QUỲNH NHI" userId="S::at140830@actvn.edu.vn::4304b0df-1ecb-452f-8ef3-a442af5fc5a8" providerId="AD" clId="Web-{AAB3C661-8CBE-44BE-9347-1A761C5D03E7}" dt="2021-06-05T15:33:11.658" v="679" actId="1076"/>
          <ac:spMkLst>
            <pc:docMk/>
            <pc:sldMk cId="4202243601" sldId="653"/>
            <ac:spMk id="30" creationId="{00000000-0000-0000-0000-000000000000}"/>
          </ac:spMkLst>
        </pc:spChg>
        <pc:spChg chg="mod">
          <ac:chgData name="TRẦN QUỲNH NHI" userId="S::at140830@actvn.edu.vn::4304b0df-1ecb-452f-8ef3-a442af5fc5a8" providerId="AD" clId="Web-{AAB3C661-8CBE-44BE-9347-1A761C5D03E7}" dt="2021-06-05T15:33:11.674" v="680" actId="1076"/>
          <ac:spMkLst>
            <pc:docMk/>
            <pc:sldMk cId="4202243601" sldId="653"/>
            <ac:spMk id="31" creationId="{00000000-0000-0000-0000-000000000000}"/>
          </ac:spMkLst>
        </pc:spChg>
        <pc:spChg chg="mod">
          <ac:chgData name="TRẦN QUỲNH NHI" userId="S::at140830@actvn.edu.vn::4304b0df-1ecb-452f-8ef3-a442af5fc5a8" providerId="AD" clId="Web-{AAB3C661-8CBE-44BE-9347-1A761C5D03E7}" dt="2021-06-05T15:33:11.705" v="681" actId="1076"/>
          <ac:spMkLst>
            <pc:docMk/>
            <pc:sldMk cId="4202243601" sldId="653"/>
            <ac:spMk id="32" creationId="{00000000-0000-0000-0000-000000000000}"/>
          </ac:spMkLst>
        </pc:spChg>
        <pc:spChg chg="mod">
          <ac:chgData name="TRẦN QUỲNH NHI" userId="S::at140830@actvn.edu.vn::4304b0df-1ecb-452f-8ef3-a442af5fc5a8" providerId="AD" clId="Web-{AAB3C661-8CBE-44BE-9347-1A761C5D03E7}" dt="2021-06-05T15:33:11.721" v="682" actId="1076"/>
          <ac:spMkLst>
            <pc:docMk/>
            <pc:sldMk cId="4202243601" sldId="653"/>
            <ac:spMk id="33" creationId="{00000000-0000-0000-0000-000000000000}"/>
          </ac:spMkLst>
        </pc:spChg>
        <pc:spChg chg="mod">
          <ac:chgData name="TRẦN QUỲNH NHI" userId="S::at140830@actvn.edu.vn::4304b0df-1ecb-452f-8ef3-a442af5fc5a8" providerId="AD" clId="Web-{AAB3C661-8CBE-44BE-9347-1A761C5D03E7}" dt="2021-06-05T15:34:11.190" v="699" actId="14100"/>
          <ac:spMkLst>
            <pc:docMk/>
            <pc:sldMk cId="4202243601" sldId="653"/>
            <ac:spMk id="34" creationId="{00000000-0000-0000-0000-000000000000}"/>
          </ac:spMkLst>
        </pc:spChg>
        <pc:spChg chg="mod">
          <ac:chgData name="TRẦN QUỲNH NHI" userId="S::at140830@actvn.edu.vn::4304b0df-1ecb-452f-8ef3-a442af5fc5a8" providerId="AD" clId="Web-{AAB3C661-8CBE-44BE-9347-1A761C5D03E7}" dt="2021-06-05T15:34:21.159" v="703" actId="20577"/>
          <ac:spMkLst>
            <pc:docMk/>
            <pc:sldMk cId="4202243601" sldId="653"/>
            <ac:spMk id="35" creationId="{00000000-0000-0000-0000-000000000000}"/>
          </ac:spMkLst>
        </pc:spChg>
        <pc:spChg chg="mod">
          <ac:chgData name="TRẦN QUỲNH NHI" userId="S::at140830@actvn.edu.vn::4304b0df-1ecb-452f-8ef3-a442af5fc5a8" providerId="AD" clId="Web-{AAB3C661-8CBE-44BE-9347-1A761C5D03E7}" dt="2021-06-05T15:32:31.267" v="664" actId="1076"/>
          <ac:spMkLst>
            <pc:docMk/>
            <pc:sldMk cId="4202243601" sldId="653"/>
            <ac:spMk id="36" creationId="{00000000-0000-0000-0000-000000000000}"/>
          </ac:spMkLst>
        </pc:spChg>
        <pc:spChg chg="mod">
          <ac:chgData name="TRẦN QUỲNH NHI" userId="S::at140830@actvn.edu.vn::4304b0df-1ecb-452f-8ef3-a442af5fc5a8" providerId="AD" clId="Web-{AAB3C661-8CBE-44BE-9347-1A761C5D03E7}" dt="2021-06-05T15:32:31.283" v="665" actId="1076"/>
          <ac:spMkLst>
            <pc:docMk/>
            <pc:sldMk cId="4202243601" sldId="653"/>
            <ac:spMk id="38" creationId="{00000000-0000-0000-0000-000000000000}"/>
          </ac:spMkLst>
        </pc:spChg>
        <pc:spChg chg="mod">
          <ac:chgData name="TRẦN QUỲNH NHI" userId="S::at140830@actvn.edu.vn::4304b0df-1ecb-452f-8ef3-a442af5fc5a8" providerId="AD" clId="Web-{AAB3C661-8CBE-44BE-9347-1A761C5D03E7}" dt="2021-06-05T15:33:11.768" v="685" actId="1076"/>
          <ac:spMkLst>
            <pc:docMk/>
            <pc:sldMk cId="4202243601" sldId="653"/>
            <ac:spMk id="59" creationId="{00000000-0000-0000-0000-000000000000}"/>
          </ac:spMkLst>
        </pc:spChg>
        <pc:spChg chg="mod">
          <ac:chgData name="TRẦN QUỲNH NHI" userId="S::at140830@actvn.edu.vn::4304b0df-1ecb-452f-8ef3-a442af5fc5a8" providerId="AD" clId="Web-{AAB3C661-8CBE-44BE-9347-1A761C5D03E7}" dt="2021-06-05T15:34:40.503" v="708" actId="14100"/>
          <ac:spMkLst>
            <pc:docMk/>
            <pc:sldMk cId="4202243601" sldId="653"/>
            <ac:spMk id="63" creationId="{00000000-0000-0000-0000-000000000000}"/>
          </ac:spMkLst>
        </pc:spChg>
        <pc:spChg chg="mod">
          <ac:chgData name="TRẦN QUỲNH NHI" userId="S::at140830@actvn.edu.vn::4304b0df-1ecb-452f-8ef3-a442af5fc5a8" providerId="AD" clId="Web-{AAB3C661-8CBE-44BE-9347-1A761C5D03E7}" dt="2021-06-05T15:34:48.566" v="711" actId="14100"/>
          <ac:spMkLst>
            <pc:docMk/>
            <pc:sldMk cId="4202243601" sldId="653"/>
            <ac:spMk id="64" creationId="{00000000-0000-0000-0000-000000000000}"/>
          </ac:spMkLst>
        </pc:spChg>
        <pc:cxnChg chg="add mod">
          <ac:chgData name="TRẦN QUỲNH NHI" userId="S::at140830@actvn.edu.vn::4304b0df-1ecb-452f-8ef3-a442af5fc5a8" providerId="AD" clId="Web-{AAB3C661-8CBE-44BE-9347-1A761C5D03E7}" dt="2021-06-05T15:32:43.908" v="670" actId="14100"/>
          <ac:cxnSpMkLst>
            <pc:docMk/>
            <pc:sldMk cId="4202243601" sldId="653"/>
            <ac:cxnSpMk id="39" creationId="{731108FE-CE61-4FFB-9BAD-57A700C4F7B8}"/>
          </ac:cxnSpMkLst>
        </pc:cxnChg>
        <pc:cxnChg chg="add mod">
          <ac:chgData name="TRẦN QUỲNH NHI" userId="S::at140830@actvn.edu.vn::4304b0df-1ecb-452f-8ef3-a442af5fc5a8" providerId="AD" clId="Web-{AAB3C661-8CBE-44BE-9347-1A761C5D03E7}" dt="2021-06-05T15:33:55.831" v="696" actId="1076"/>
          <ac:cxnSpMkLst>
            <pc:docMk/>
            <pc:sldMk cId="4202243601" sldId="653"/>
            <ac:cxnSpMk id="40" creationId="{33175A04-3C49-4532-9EC3-367289A7A806}"/>
          </ac:cxnSpMkLst>
        </pc:cxnChg>
        <pc:cxnChg chg="add mod">
          <ac:chgData name="TRẦN QUỲNH NHI" userId="S::at140830@actvn.edu.vn::4304b0df-1ecb-452f-8ef3-a442af5fc5a8" providerId="AD" clId="Web-{AAB3C661-8CBE-44BE-9347-1A761C5D03E7}" dt="2021-06-05T15:34:28.237" v="705" actId="1076"/>
          <ac:cxnSpMkLst>
            <pc:docMk/>
            <pc:sldMk cId="4202243601" sldId="653"/>
            <ac:cxnSpMk id="41" creationId="{626FDBDD-96DE-4D7A-AE30-34B3C56FCF53}"/>
          </ac:cxnSpMkLst>
        </pc:cxnChg>
        <pc:cxnChg chg="add mod">
          <ac:chgData name="TRẦN QUỲNH NHI" userId="S::at140830@actvn.edu.vn::4304b0df-1ecb-452f-8ef3-a442af5fc5a8" providerId="AD" clId="Web-{AAB3C661-8CBE-44BE-9347-1A761C5D03E7}" dt="2021-06-05T15:34:55.800" v="713" actId="1076"/>
          <ac:cxnSpMkLst>
            <pc:docMk/>
            <pc:sldMk cId="4202243601" sldId="653"/>
            <ac:cxnSpMk id="42" creationId="{6693CA5B-D28A-4579-A917-FE47094C839C}"/>
          </ac:cxnSpMkLst>
        </pc:cxnChg>
        <pc:cxnChg chg="mod">
          <ac:chgData name="TRẦN QUỲNH NHI" userId="S::at140830@actvn.edu.vn::4304b0df-1ecb-452f-8ef3-a442af5fc5a8" providerId="AD" clId="Web-{AAB3C661-8CBE-44BE-9347-1A761C5D03E7}" dt="2021-06-05T15:26:00.356" v="567" actId="14100"/>
          <ac:cxnSpMkLst>
            <pc:docMk/>
            <pc:sldMk cId="4202243601" sldId="653"/>
            <ac:cxnSpMk id="45" creationId="{00000000-0000-0000-0000-000000000000}"/>
          </ac:cxnSpMkLst>
        </pc:cxnChg>
        <pc:cxnChg chg="mod">
          <ac:chgData name="TRẦN QUỲNH NHI" userId="S::at140830@actvn.edu.vn::4304b0df-1ecb-452f-8ef3-a442af5fc5a8" providerId="AD" clId="Web-{AAB3C661-8CBE-44BE-9347-1A761C5D03E7}" dt="2021-06-05T15:26:06.840" v="570" actId="1076"/>
          <ac:cxnSpMkLst>
            <pc:docMk/>
            <pc:sldMk cId="4202243601" sldId="653"/>
            <ac:cxnSpMk id="46" creationId="{00000000-0000-0000-0000-000000000000}"/>
          </ac:cxnSpMkLst>
        </pc:cxnChg>
        <pc:cxnChg chg="mod">
          <ac:chgData name="TRẦN QUỲNH NHI" userId="S::at140830@actvn.edu.vn::4304b0df-1ecb-452f-8ef3-a442af5fc5a8" providerId="AD" clId="Web-{AAB3C661-8CBE-44BE-9347-1A761C5D03E7}" dt="2021-06-05T15:27:46.920" v="599" actId="14100"/>
          <ac:cxnSpMkLst>
            <pc:docMk/>
            <pc:sldMk cId="4202243601" sldId="653"/>
            <ac:cxnSpMk id="47" creationId="{00000000-0000-0000-0000-000000000000}"/>
          </ac:cxnSpMkLst>
        </pc:cxnChg>
        <pc:cxnChg chg="mod">
          <ac:chgData name="TRẦN QUỲNH NHI" userId="S::at140830@actvn.edu.vn::4304b0df-1ecb-452f-8ef3-a442af5fc5a8" providerId="AD" clId="Web-{AAB3C661-8CBE-44BE-9347-1A761C5D03E7}" dt="2021-06-05T15:33:11.736" v="683" actId="1076"/>
          <ac:cxnSpMkLst>
            <pc:docMk/>
            <pc:sldMk cId="4202243601" sldId="653"/>
            <ac:cxnSpMk id="48" creationId="{00000000-0000-0000-0000-000000000000}"/>
          </ac:cxnSpMkLst>
        </pc:cxnChg>
        <pc:cxnChg chg="mod">
          <ac:chgData name="TRẦN QUỲNH NHI" userId="S::at140830@actvn.edu.vn::4304b0df-1ecb-452f-8ef3-a442af5fc5a8" providerId="AD" clId="Web-{AAB3C661-8CBE-44BE-9347-1A761C5D03E7}" dt="2021-06-05T15:33:11.752" v="684" actId="1076"/>
          <ac:cxnSpMkLst>
            <pc:docMk/>
            <pc:sldMk cId="4202243601" sldId="653"/>
            <ac:cxnSpMk id="49" creationId="{00000000-0000-0000-0000-000000000000}"/>
          </ac:cxnSpMkLst>
        </pc:cxnChg>
        <pc:cxnChg chg="mod">
          <ac:chgData name="TRẦN QUỲNH NHI" userId="S::at140830@actvn.edu.vn::4304b0df-1ecb-452f-8ef3-a442af5fc5a8" providerId="AD" clId="Web-{AAB3C661-8CBE-44BE-9347-1A761C5D03E7}" dt="2021-06-05T15:32:33.908" v="668" actId="1076"/>
          <ac:cxnSpMkLst>
            <pc:docMk/>
            <pc:sldMk cId="4202243601" sldId="653"/>
            <ac:cxnSpMk id="54" creationId="{00000000-0000-0000-0000-000000000000}"/>
          </ac:cxnSpMkLst>
        </pc:cxnChg>
        <pc:cxnChg chg="mod">
          <ac:chgData name="TRẦN QUỲNH NHI" userId="S::at140830@actvn.edu.vn::4304b0df-1ecb-452f-8ef3-a442af5fc5a8" providerId="AD" clId="Web-{AAB3C661-8CBE-44BE-9347-1A761C5D03E7}" dt="2021-06-05T15:33:11.783" v="686" actId="1076"/>
          <ac:cxnSpMkLst>
            <pc:docMk/>
            <pc:sldMk cId="4202243601" sldId="653"/>
            <ac:cxnSpMk id="60" creationId="{00000000-0000-0000-0000-000000000000}"/>
          </ac:cxnSpMkLst>
        </pc:cxnChg>
        <pc:cxnChg chg="del mod">
          <ac:chgData name="TRẦN QUỲNH NHI" userId="S::at140830@actvn.edu.vn::4304b0df-1ecb-452f-8ef3-a442af5fc5a8" providerId="AD" clId="Web-{AAB3C661-8CBE-44BE-9347-1A761C5D03E7}" dt="2021-06-05T15:26:37.497" v="576"/>
          <ac:cxnSpMkLst>
            <pc:docMk/>
            <pc:sldMk cId="4202243601" sldId="653"/>
            <ac:cxnSpMk id="66" creationId="{00000000-0000-0000-0000-000000000000}"/>
          </ac:cxnSpMkLst>
        </pc:cxnChg>
        <pc:cxnChg chg="del mod">
          <ac:chgData name="TRẦN QUỲNH NHI" userId="S::at140830@actvn.edu.vn::4304b0df-1ecb-452f-8ef3-a442af5fc5a8" providerId="AD" clId="Web-{AAB3C661-8CBE-44BE-9347-1A761C5D03E7}" dt="2021-06-05T15:26:38.841" v="577"/>
          <ac:cxnSpMkLst>
            <pc:docMk/>
            <pc:sldMk cId="4202243601" sldId="653"/>
            <ac:cxnSpMk id="69" creationId="{00000000-0000-0000-0000-000000000000}"/>
          </ac:cxnSpMkLst>
        </pc:cxnChg>
        <pc:cxnChg chg="del mod">
          <ac:chgData name="TRẦN QUỲNH NHI" userId="S::at140830@actvn.edu.vn::4304b0df-1ecb-452f-8ef3-a442af5fc5a8" providerId="AD" clId="Web-{AAB3C661-8CBE-44BE-9347-1A761C5D03E7}" dt="2021-06-05T15:26:39.919" v="578"/>
          <ac:cxnSpMkLst>
            <pc:docMk/>
            <pc:sldMk cId="4202243601" sldId="653"/>
            <ac:cxnSpMk id="70" creationId="{00000000-0000-0000-0000-000000000000}"/>
          </ac:cxnSpMkLst>
        </pc:cxnChg>
        <pc:cxnChg chg="del mod">
          <ac:chgData name="TRẦN QUỲNH NHI" userId="S::at140830@actvn.edu.vn::4304b0df-1ecb-452f-8ef3-a442af5fc5a8" providerId="AD" clId="Web-{AAB3C661-8CBE-44BE-9347-1A761C5D03E7}" dt="2021-06-05T15:26:40.872" v="579"/>
          <ac:cxnSpMkLst>
            <pc:docMk/>
            <pc:sldMk cId="4202243601" sldId="653"/>
            <ac:cxnSpMk id="71" creationId="{00000000-0000-0000-0000-000000000000}"/>
          </ac:cxnSpMkLst>
        </pc:cxnChg>
      </pc:sldChg>
      <pc:sldChg chg="modSp">
        <pc:chgData name="TRẦN QUỲNH NHI" userId="S::at140830@actvn.edu.vn::4304b0df-1ecb-452f-8ef3-a442af5fc5a8" providerId="AD" clId="Web-{AAB3C661-8CBE-44BE-9347-1A761C5D03E7}" dt="2021-06-05T15:44:15.432" v="904" actId="20577"/>
        <pc:sldMkLst>
          <pc:docMk/>
          <pc:sldMk cId="1332791332" sldId="654"/>
        </pc:sldMkLst>
        <pc:spChg chg="mod">
          <ac:chgData name="TRẦN QUỲNH NHI" userId="S::at140830@actvn.edu.vn::4304b0df-1ecb-452f-8ef3-a442af5fc5a8" providerId="AD" clId="Web-{AAB3C661-8CBE-44BE-9347-1A761C5D03E7}" dt="2021-06-05T15:44:15.432" v="904" actId="20577"/>
          <ac:spMkLst>
            <pc:docMk/>
            <pc:sldMk cId="1332791332" sldId="654"/>
            <ac:spMk id="3" creationId="{00000000-0000-0000-0000-000000000000}"/>
          </ac:spMkLst>
        </pc:spChg>
      </pc:sldChg>
      <pc:sldChg chg="addSp delSp modSp del">
        <pc:chgData name="TRẦN QUỲNH NHI" userId="S::at140830@actvn.edu.vn::4304b0df-1ecb-452f-8ef3-a442af5fc5a8" providerId="AD" clId="Web-{AAB3C661-8CBE-44BE-9347-1A761C5D03E7}" dt="2021-06-05T15:40:15.116" v="822"/>
        <pc:sldMkLst>
          <pc:docMk/>
          <pc:sldMk cId="907276943" sldId="655"/>
        </pc:sldMkLst>
        <pc:spChg chg="mod">
          <ac:chgData name="TRẦN QUỲNH NHI" userId="S::at140830@actvn.edu.vn::4304b0df-1ecb-452f-8ef3-a442af5fc5a8" providerId="AD" clId="Web-{AAB3C661-8CBE-44BE-9347-1A761C5D03E7}" dt="2021-06-05T15:36:05.223" v="753" actId="1076"/>
          <ac:spMkLst>
            <pc:docMk/>
            <pc:sldMk cId="907276943" sldId="655"/>
            <ac:spMk id="5" creationId="{00000000-0000-0000-0000-000000000000}"/>
          </ac:spMkLst>
        </pc:spChg>
        <pc:spChg chg="mod">
          <ac:chgData name="TRẦN QUỲNH NHI" userId="S::at140830@actvn.edu.vn::4304b0df-1ecb-452f-8ef3-a442af5fc5a8" providerId="AD" clId="Web-{AAB3C661-8CBE-44BE-9347-1A761C5D03E7}" dt="2021-06-05T15:35:57.426" v="751" actId="14100"/>
          <ac:spMkLst>
            <pc:docMk/>
            <pc:sldMk cId="907276943" sldId="655"/>
            <ac:spMk id="10" creationId="{00000000-0000-0000-0000-000000000000}"/>
          </ac:spMkLst>
        </pc:spChg>
        <pc:spChg chg="mod">
          <ac:chgData name="TRẦN QUỲNH NHI" userId="S::at140830@actvn.edu.vn::4304b0df-1ecb-452f-8ef3-a442af5fc5a8" providerId="AD" clId="Web-{AAB3C661-8CBE-44BE-9347-1A761C5D03E7}" dt="2021-06-05T15:35:26.675" v="723"/>
          <ac:spMkLst>
            <pc:docMk/>
            <pc:sldMk cId="907276943" sldId="655"/>
            <ac:spMk id="22" creationId="{00000000-0000-0000-0000-000000000000}"/>
          </ac:spMkLst>
        </pc:spChg>
        <pc:spChg chg="mod">
          <ac:chgData name="TRẦN QUỲNH NHI" userId="S::at140830@actvn.edu.vn::4304b0df-1ecb-452f-8ef3-a442af5fc5a8" providerId="AD" clId="Web-{AAB3C661-8CBE-44BE-9347-1A761C5D03E7}" dt="2021-06-05T15:35:26.691" v="724"/>
          <ac:spMkLst>
            <pc:docMk/>
            <pc:sldMk cId="907276943" sldId="655"/>
            <ac:spMk id="23" creationId="{00000000-0000-0000-0000-000000000000}"/>
          </ac:spMkLst>
        </pc:spChg>
        <pc:spChg chg="mod">
          <ac:chgData name="TRẦN QUỲNH NHI" userId="S::at140830@actvn.edu.vn::4304b0df-1ecb-452f-8ef3-a442af5fc5a8" providerId="AD" clId="Web-{AAB3C661-8CBE-44BE-9347-1A761C5D03E7}" dt="2021-06-05T15:35:26.707" v="725"/>
          <ac:spMkLst>
            <pc:docMk/>
            <pc:sldMk cId="907276943" sldId="655"/>
            <ac:spMk id="25" creationId="{00000000-0000-0000-0000-000000000000}"/>
          </ac:spMkLst>
        </pc:spChg>
        <pc:spChg chg="mod">
          <ac:chgData name="TRẦN QUỲNH NHI" userId="S::at140830@actvn.edu.vn::4304b0df-1ecb-452f-8ef3-a442af5fc5a8" providerId="AD" clId="Web-{AAB3C661-8CBE-44BE-9347-1A761C5D03E7}" dt="2021-06-05T15:35:35.910" v="741" actId="14100"/>
          <ac:spMkLst>
            <pc:docMk/>
            <pc:sldMk cId="907276943" sldId="655"/>
            <ac:spMk id="26" creationId="{00000000-0000-0000-0000-000000000000}"/>
          </ac:spMkLst>
        </pc:spChg>
        <pc:spChg chg="mod">
          <ac:chgData name="TRẦN QUỲNH NHI" userId="S::at140830@actvn.edu.vn::4304b0df-1ecb-452f-8ef3-a442af5fc5a8" providerId="AD" clId="Web-{AAB3C661-8CBE-44BE-9347-1A761C5D03E7}" dt="2021-06-05T15:35:35.926" v="742" actId="14100"/>
          <ac:spMkLst>
            <pc:docMk/>
            <pc:sldMk cId="907276943" sldId="655"/>
            <ac:spMk id="27" creationId="{00000000-0000-0000-0000-000000000000}"/>
          </ac:spMkLst>
        </pc:spChg>
        <pc:spChg chg="mod">
          <ac:chgData name="TRẦN QUỲNH NHI" userId="S::at140830@actvn.edu.vn::4304b0df-1ecb-452f-8ef3-a442af5fc5a8" providerId="AD" clId="Web-{AAB3C661-8CBE-44BE-9347-1A761C5D03E7}" dt="2021-06-05T15:35:26.722" v="726"/>
          <ac:spMkLst>
            <pc:docMk/>
            <pc:sldMk cId="907276943" sldId="655"/>
            <ac:spMk id="28" creationId="{00000000-0000-0000-0000-000000000000}"/>
          </ac:spMkLst>
        </pc:spChg>
        <pc:spChg chg="mod">
          <ac:chgData name="TRẦN QUỲNH NHI" userId="S::at140830@actvn.edu.vn::4304b0df-1ecb-452f-8ef3-a442af5fc5a8" providerId="AD" clId="Web-{AAB3C661-8CBE-44BE-9347-1A761C5D03E7}" dt="2021-06-05T15:36:17.114" v="754" actId="1076"/>
          <ac:spMkLst>
            <pc:docMk/>
            <pc:sldMk cId="907276943" sldId="655"/>
            <ac:spMk id="29" creationId="{00000000-0000-0000-0000-000000000000}"/>
          </ac:spMkLst>
        </pc:spChg>
        <pc:spChg chg="mod">
          <ac:chgData name="TRẦN QUỲNH NHI" userId="S::at140830@actvn.edu.vn::4304b0df-1ecb-452f-8ef3-a442af5fc5a8" providerId="AD" clId="Web-{AAB3C661-8CBE-44BE-9347-1A761C5D03E7}" dt="2021-06-05T15:37:16.849" v="775" actId="1076"/>
          <ac:spMkLst>
            <pc:docMk/>
            <pc:sldMk cId="907276943" sldId="655"/>
            <ac:spMk id="30" creationId="{00000000-0000-0000-0000-000000000000}"/>
          </ac:spMkLst>
        </pc:spChg>
        <pc:spChg chg="mod">
          <ac:chgData name="TRẦN QUỲNH NHI" userId="S::at140830@actvn.edu.vn::4304b0df-1ecb-452f-8ef3-a442af5fc5a8" providerId="AD" clId="Web-{AAB3C661-8CBE-44BE-9347-1A761C5D03E7}" dt="2021-06-05T15:37:16.880" v="778" actId="1076"/>
          <ac:spMkLst>
            <pc:docMk/>
            <pc:sldMk cId="907276943" sldId="655"/>
            <ac:spMk id="31" creationId="{00000000-0000-0000-0000-000000000000}"/>
          </ac:spMkLst>
        </pc:spChg>
        <pc:spChg chg="mod">
          <ac:chgData name="TRẦN QUỲNH NHI" userId="S::at140830@actvn.edu.vn::4304b0df-1ecb-452f-8ef3-a442af5fc5a8" providerId="AD" clId="Web-{AAB3C661-8CBE-44BE-9347-1A761C5D03E7}" dt="2021-06-05T15:37:44.099" v="787" actId="1076"/>
          <ac:spMkLst>
            <pc:docMk/>
            <pc:sldMk cId="907276943" sldId="655"/>
            <ac:spMk id="32" creationId="{00000000-0000-0000-0000-000000000000}"/>
          </ac:spMkLst>
        </pc:spChg>
        <pc:spChg chg="mod">
          <ac:chgData name="TRẦN QUỲNH NHI" userId="S::at140830@actvn.edu.vn::4304b0df-1ecb-452f-8ef3-a442af5fc5a8" providerId="AD" clId="Web-{AAB3C661-8CBE-44BE-9347-1A761C5D03E7}" dt="2021-06-05T15:37:44.115" v="788" actId="1076"/>
          <ac:spMkLst>
            <pc:docMk/>
            <pc:sldMk cId="907276943" sldId="655"/>
            <ac:spMk id="33" creationId="{00000000-0000-0000-0000-000000000000}"/>
          </ac:spMkLst>
        </pc:spChg>
        <pc:spChg chg="mod">
          <ac:chgData name="TRẦN QUỲNH NHI" userId="S::at140830@actvn.edu.vn::4304b0df-1ecb-452f-8ef3-a442af5fc5a8" providerId="AD" clId="Web-{AAB3C661-8CBE-44BE-9347-1A761C5D03E7}" dt="2021-06-05T15:38:21.834" v="793" actId="1076"/>
          <ac:spMkLst>
            <pc:docMk/>
            <pc:sldMk cId="907276943" sldId="655"/>
            <ac:spMk id="36" creationId="{00000000-0000-0000-0000-000000000000}"/>
          </ac:spMkLst>
        </pc:spChg>
        <pc:spChg chg="mod">
          <ac:chgData name="TRẦN QUỲNH NHI" userId="S::at140830@actvn.edu.vn::4304b0df-1ecb-452f-8ef3-a442af5fc5a8" providerId="AD" clId="Web-{AAB3C661-8CBE-44BE-9347-1A761C5D03E7}" dt="2021-06-05T15:38:21.849" v="794" actId="1076"/>
          <ac:spMkLst>
            <pc:docMk/>
            <pc:sldMk cId="907276943" sldId="655"/>
            <ac:spMk id="38" creationId="{00000000-0000-0000-0000-000000000000}"/>
          </ac:spMkLst>
        </pc:spChg>
        <pc:spChg chg="mod">
          <ac:chgData name="TRẦN QUỲNH NHI" userId="S::at140830@actvn.edu.vn::4304b0df-1ecb-452f-8ef3-a442af5fc5a8" providerId="AD" clId="Web-{AAB3C661-8CBE-44BE-9347-1A761C5D03E7}" dt="2021-06-05T15:35:26.769" v="729"/>
          <ac:spMkLst>
            <pc:docMk/>
            <pc:sldMk cId="907276943" sldId="655"/>
            <ac:spMk id="63" creationId="{00000000-0000-0000-0000-000000000000}"/>
          </ac:spMkLst>
        </pc:spChg>
        <pc:spChg chg="mod">
          <ac:chgData name="TRẦN QUỲNH NHI" userId="S::at140830@actvn.edu.vn::4304b0df-1ecb-452f-8ef3-a442af5fc5a8" providerId="AD" clId="Web-{AAB3C661-8CBE-44BE-9347-1A761C5D03E7}" dt="2021-06-05T15:35:26.785" v="730"/>
          <ac:spMkLst>
            <pc:docMk/>
            <pc:sldMk cId="907276943" sldId="655"/>
            <ac:spMk id="64" creationId="{00000000-0000-0000-0000-000000000000}"/>
          </ac:spMkLst>
        </pc:spChg>
        <pc:cxnChg chg="add mod">
          <ac:chgData name="TRẦN QUỲNH NHI" userId="S::at140830@actvn.edu.vn::4304b0df-1ecb-452f-8ef3-a442af5fc5a8" providerId="AD" clId="Web-{AAB3C661-8CBE-44BE-9347-1A761C5D03E7}" dt="2021-06-05T15:37:10.911" v="773" actId="1076"/>
          <ac:cxnSpMkLst>
            <pc:docMk/>
            <pc:sldMk cId="907276943" sldId="655"/>
            <ac:cxnSpMk id="34" creationId="{F9FA6416-11F3-4FD3-9EB9-44FD142EB3A2}"/>
          </ac:cxnSpMkLst>
        </pc:cxnChg>
        <pc:cxnChg chg="add mod">
          <ac:chgData name="TRẦN QUỲNH NHI" userId="S::at140830@actvn.edu.vn::4304b0df-1ecb-452f-8ef3-a442af5fc5a8" providerId="AD" clId="Web-{AAB3C661-8CBE-44BE-9347-1A761C5D03E7}" dt="2021-06-05T15:37:39.677" v="786" actId="1076"/>
          <ac:cxnSpMkLst>
            <pc:docMk/>
            <pc:sldMk cId="907276943" sldId="655"/>
            <ac:cxnSpMk id="35" creationId="{BCE3A92C-E1AE-4275-96C4-2FF8D71FA809}"/>
          </ac:cxnSpMkLst>
        </pc:cxnChg>
        <pc:cxnChg chg="mod">
          <ac:chgData name="TRẦN QUỲNH NHI" userId="S::at140830@actvn.edu.vn::4304b0df-1ecb-452f-8ef3-a442af5fc5a8" providerId="AD" clId="Web-{AAB3C661-8CBE-44BE-9347-1A761C5D03E7}" dt="2021-06-05T15:36:03.020" v="752" actId="1076"/>
          <ac:cxnSpMkLst>
            <pc:docMk/>
            <pc:sldMk cId="907276943" sldId="655"/>
            <ac:cxnSpMk id="45" creationId="{00000000-0000-0000-0000-000000000000}"/>
          </ac:cxnSpMkLst>
        </pc:cxnChg>
        <pc:cxnChg chg="mod">
          <ac:chgData name="TRẦN QUỲNH NHI" userId="S::at140830@actvn.edu.vn::4304b0df-1ecb-452f-8ef3-a442af5fc5a8" providerId="AD" clId="Web-{AAB3C661-8CBE-44BE-9347-1A761C5D03E7}" dt="2021-06-05T15:36:35.770" v="758" actId="1076"/>
          <ac:cxnSpMkLst>
            <pc:docMk/>
            <pc:sldMk cId="907276943" sldId="655"/>
            <ac:cxnSpMk id="47" creationId="{00000000-0000-0000-0000-000000000000}"/>
          </ac:cxnSpMkLst>
        </pc:cxnChg>
        <pc:cxnChg chg="del mod">
          <ac:chgData name="TRẦN QUỲNH NHI" userId="S::at140830@actvn.edu.vn::4304b0df-1ecb-452f-8ef3-a442af5fc5a8" providerId="AD" clId="Web-{AAB3C661-8CBE-44BE-9347-1A761C5D03E7}" dt="2021-06-05T15:36:45.489" v="765"/>
          <ac:cxnSpMkLst>
            <pc:docMk/>
            <pc:sldMk cId="907276943" sldId="655"/>
            <ac:cxnSpMk id="48" creationId="{00000000-0000-0000-0000-000000000000}"/>
          </ac:cxnSpMkLst>
        </pc:cxnChg>
        <pc:cxnChg chg="del mod">
          <ac:chgData name="TRẦN QUỲNH NHI" userId="S::at140830@actvn.edu.vn::4304b0df-1ecb-452f-8ef3-a442af5fc5a8" providerId="AD" clId="Web-{AAB3C661-8CBE-44BE-9347-1A761C5D03E7}" dt="2021-06-05T15:37:21.255" v="779"/>
          <ac:cxnSpMkLst>
            <pc:docMk/>
            <pc:sldMk cId="907276943" sldId="655"/>
            <ac:cxnSpMk id="49" creationId="{00000000-0000-0000-0000-000000000000}"/>
          </ac:cxnSpMkLst>
        </pc:cxnChg>
        <pc:cxnChg chg="mod">
          <ac:chgData name="TRẦN QUỲNH NHI" userId="S::at140830@actvn.edu.vn::4304b0df-1ecb-452f-8ef3-a442af5fc5a8" providerId="AD" clId="Web-{AAB3C661-8CBE-44BE-9347-1A761C5D03E7}" dt="2021-06-05T15:35:35.832" v="736" actId="14100"/>
          <ac:cxnSpMkLst>
            <pc:docMk/>
            <pc:sldMk cId="907276943" sldId="655"/>
            <ac:cxnSpMk id="50" creationId="{00000000-0000-0000-0000-000000000000}"/>
          </ac:cxnSpMkLst>
        </pc:cxnChg>
        <pc:cxnChg chg="mod">
          <ac:chgData name="TRẦN QUỲNH NHI" userId="S::at140830@actvn.edu.vn::4304b0df-1ecb-452f-8ef3-a442af5fc5a8" providerId="AD" clId="Web-{AAB3C661-8CBE-44BE-9347-1A761C5D03E7}" dt="2021-06-05T15:37:16.833" v="774" actId="1076"/>
          <ac:cxnSpMkLst>
            <pc:docMk/>
            <pc:sldMk cId="907276943" sldId="655"/>
            <ac:cxnSpMk id="51" creationId="{00000000-0000-0000-0000-000000000000}"/>
          </ac:cxnSpMkLst>
        </pc:cxnChg>
        <pc:cxnChg chg="mod">
          <ac:chgData name="TRẦN QUỲNH NHI" userId="S::at140830@actvn.edu.vn::4304b0df-1ecb-452f-8ef3-a442af5fc5a8" providerId="AD" clId="Web-{AAB3C661-8CBE-44BE-9347-1A761C5D03E7}" dt="2021-06-05T15:37:16.864" v="777" actId="1076"/>
          <ac:cxnSpMkLst>
            <pc:docMk/>
            <pc:sldMk cId="907276943" sldId="655"/>
            <ac:cxnSpMk id="52" creationId="{00000000-0000-0000-0000-000000000000}"/>
          </ac:cxnSpMkLst>
        </pc:cxnChg>
        <pc:cxnChg chg="mod">
          <ac:chgData name="TRẦN QUỲNH NHI" userId="S::at140830@actvn.edu.vn::4304b0df-1ecb-452f-8ef3-a442af5fc5a8" providerId="AD" clId="Web-{AAB3C661-8CBE-44BE-9347-1A761C5D03E7}" dt="2021-06-05T15:38:38.115" v="797" actId="14100"/>
          <ac:cxnSpMkLst>
            <pc:docMk/>
            <pc:sldMk cId="907276943" sldId="655"/>
            <ac:cxnSpMk id="54" creationId="{00000000-0000-0000-0000-000000000000}"/>
          </ac:cxnSpMkLst>
        </pc:cxnChg>
      </pc:sldChg>
      <pc:sldChg chg="modSp">
        <pc:chgData name="TRẦN QUỲNH NHI" userId="S::at140830@actvn.edu.vn::4304b0df-1ecb-452f-8ef3-a442af5fc5a8" providerId="AD" clId="Web-{AAB3C661-8CBE-44BE-9347-1A761C5D03E7}" dt="2021-06-05T15:44:27.463" v="907" actId="20577"/>
        <pc:sldMkLst>
          <pc:docMk/>
          <pc:sldMk cId="2547692839" sldId="656"/>
        </pc:sldMkLst>
        <pc:spChg chg="mod">
          <ac:chgData name="TRẦN QUỲNH NHI" userId="S::at140830@actvn.edu.vn::4304b0df-1ecb-452f-8ef3-a442af5fc5a8" providerId="AD" clId="Web-{AAB3C661-8CBE-44BE-9347-1A761C5D03E7}" dt="2021-06-05T15:44:27.463" v="907" actId="20577"/>
          <ac:spMkLst>
            <pc:docMk/>
            <pc:sldMk cId="2547692839" sldId="656"/>
            <ac:spMk id="3" creationId="{00000000-0000-0000-0000-000000000000}"/>
          </ac:spMkLst>
        </pc:spChg>
      </pc:sldChg>
      <pc:sldChg chg="addSp delSp modSp add replId">
        <pc:chgData name="TRẦN QUỲNH NHI" userId="S::at140830@actvn.edu.vn::4304b0df-1ecb-452f-8ef3-a442af5fc5a8" providerId="AD" clId="Web-{AAB3C661-8CBE-44BE-9347-1A761C5D03E7}" dt="2021-06-05T14:30:44.100" v="85" actId="1076"/>
        <pc:sldMkLst>
          <pc:docMk/>
          <pc:sldMk cId="1116791681" sldId="686"/>
        </pc:sldMkLst>
        <pc:spChg chg="mod">
          <ac:chgData name="TRẦN QUỲNH NHI" userId="S::at140830@actvn.edu.vn::4304b0df-1ecb-452f-8ef3-a442af5fc5a8" providerId="AD" clId="Web-{AAB3C661-8CBE-44BE-9347-1A761C5D03E7}" dt="2021-06-05T14:28:16.768" v="54" actId="1076"/>
          <ac:spMkLst>
            <pc:docMk/>
            <pc:sldMk cId="1116791681" sldId="686"/>
            <ac:spMk id="8" creationId="{00000000-0000-0000-0000-000000000000}"/>
          </ac:spMkLst>
        </pc:spChg>
        <pc:spChg chg="add mod">
          <ac:chgData name="TRẦN QUỲNH NHI" userId="S::at140830@actvn.edu.vn::4304b0df-1ecb-452f-8ef3-a442af5fc5a8" providerId="AD" clId="Web-{AAB3C661-8CBE-44BE-9347-1A761C5D03E7}" dt="2021-06-05T14:29:43.958" v="70" actId="1076"/>
          <ac:spMkLst>
            <pc:docMk/>
            <pc:sldMk cId="1116791681" sldId="686"/>
            <ac:spMk id="15" creationId="{9DE66709-8054-4505-A242-F544983AF2A1}"/>
          </ac:spMkLst>
        </pc:spChg>
        <pc:spChg chg="add mod">
          <ac:chgData name="TRẦN QUỲNH NHI" userId="S::at140830@actvn.edu.vn::4304b0df-1ecb-452f-8ef3-a442af5fc5a8" providerId="AD" clId="Web-{AAB3C661-8CBE-44BE-9347-1A761C5D03E7}" dt="2021-06-05T14:29:28.176" v="68" actId="1076"/>
          <ac:spMkLst>
            <pc:docMk/>
            <pc:sldMk cId="1116791681" sldId="686"/>
            <ac:spMk id="16" creationId="{845F6CF2-4976-4E32-82B7-55AA896947F8}"/>
          </ac:spMkLst>
        </pc:spChg>
        <pc:spChg chg="del">
          <ac:chgData name="TRẦN QUỲNH NHI" userId="S::at140830@actvn.edu.vn::4304b0df-1ecb-452f-8ef3-a442af5fc5a8" providerId="AD" clId="Web-{AAB3C661-8CBE-44BE-9347-1A761C5D03E7}" dt="2021-06-05T14:26:17.578" v="10"/>
          <ac:spMkLst>
            <pc:docMk/>
            <pc:sldMk cId="1116791681" sldId="686"/>
            <ac:spMk id="45" creationId="{00000000-0000-0000-0000-000000000000}"/>
          </ac:spMkLst>
        </pc:spChg>
        <pc:spChg chg="mod">
          <ac:chgData name="TRẦN QUỲNH NHI" userId="S::at140830@actvn.edu.vn::4304b0df-1ecb-452f-8ef3-a442af5fc5a8" providerId="AD" clId="Web-{AAB3C661-8CBE-44BE-9347-1A761C5D03E7}" dt="2021-06-05T14:30:44.100" v="85" actId="1076"/>
          <ac:spMkLst>
            <pc:docMk/>
            <pc:sldMk cId="1116791681" sldId="686"/>
            <ac:spMk id="47" creationId="{00000000-0000-0000-0000-000000000000}"/>
          </ac:spMkLst>
        </pc:spChg>
        <pc:spChg chg="mod">
          <ac:chgData name="TRẦN QUỲNH NHI" userId="S::at140830@actvn.edu.vn::4304b0df-1ecb-452f-8ef3-a442af5fc5a8" providerId="AD" clId="Web-{AAB3C661-8CBE-44BE-9347-1A761C5D03E7}" dt="2021-06-05T14:30:24.724" v="81" actId="1076"/>
          <ac:spMkLst>
            <pc:docMk/>
            <pc:sldMk cId="1116791681" sldId="686"/>
            <ac:spMk id="48" creationId="{00000000-0000-0000-0000-000000000000}"/>
          </ac:spMkLst>
        </pc:spChg>
        <pc:spChg chg="mod">
          <ac:chgData name="TRẦN QUỲNH NHI" userId="S::at140830@actvn.edu.vn::4304b0df-1ecb-452f-8ef3-a442af5fc5a8" providerId="AD" clId="Web-{AAB3C661-8CBE-44BE-9347-1A761C5D03E7}" dt="2021-06-05T14:28:16.752" v="53" actId="1076"/>
          <ac:spMkLst>
            <pc:docMk/>
            <pc:sldMk cId="1116791681" sldId="686"/>
            <ac:spMk id="49" creationId="{00000000-0000-0000-0000-000000000000}"/>
          </ac:spMkLst>
        </pc:spChg>
        <pc:spChg chg="del mod">
          <ac:chgData name="TRẦN QUỲNH NHI" userId="S::at140830@actvn.edu.vn::4304b0df-1ecb-452f-8ef3-a442af5fc5a8" providerId="AD" clId="Web-{AAB3C661-8CBE-44BE-9347-1A761C5D03E7}" dt="2021-06-05T14:28:23.643" v="55"/>
          <ac:spMkLst>
            <pc:docMk/>
            <pc:sldMk cId="1116791681" sldId="686"/>
            <ac:spMk id="50" creationId="{00000000-0000-0000-0000-000000000000}"/>
          </ac:spMkLst>
        </pc:spChg>
        <pc:spChg chg="mod">
          <ac:chgData name="TRẦN QUỲNH NHI" userId="S::at140830@actvn.edu.vn::4304b0df-1ecb-452f-8ef3-a442af5fc5a8" providerId="AD" clId="Web-{AAB3C661-8CBE-44BE-9347-1A761C5D03E7}" dt="2021-06-05T14:30:29.568" v="82" actId="1076"/>
          <ac:spMkLst>
            <pc:docMk/>
            <pc:sldMk cId="1116791681" sldId="686"/>
            <ac:spMk id="51" creationId="{00000000-0000-0000-0000-000000000000}"/>
          </ac:spMkLst>
        </pc:spChg>
        <pc:spChg chg="mod">
          <ac:chgData name="TRẦN QUỲNH NHI" userId="S::at140830@actvn.edu.vn::4304b0df-1ecb-452f-8ef3-a442af5fc5a8" providerId="AD" clId="Web-{AAB3C661-8CBE-44BE-9347-1A761C5D03E7}" dt="2021-06-05T14:30:10.990" v="79" actId="20577"/>
          <ac:spMkLst>
            <pc:docMk/>
            <pc:sldMk cId="1116791681" sldId="686"/>
            <ac:spMk id="52" creationId="{00000000-0000-0000-0000-000000000000}"/>
          </ac:spMkLst>
        </pc:spChg>
        <pc:spChg chg="del mod">
          <ac:chgData name="TRẦN QUỲNH NHI" userId="S::at140830@actvn.edu.vn::4304b0df-1ecb-452f-8ef3-a442af5fc5a8" providerId="AD" clId="Web-{AAB3C661-8CBE-44BE-9347-1A761C5D03E7}" dt="2021-06-05T14:28:24.425" v="56"/>
          <ac:spMkLst>
            <pc:docMk/>
            <pc:sldMk cId="1116791681" sldId="686"/>
            <ac:spMk id="53" creationId="{00000000-0000-0000-0000-000000000000}"/>
          </ac:spMkLst>
        </pc:spChg>
        <pc:spChg chg="mod">
          <ac:chgData name="TRẦN QUỲNH NHI" userId="S::at140830@actvn.edu.vn::4304b0df-1ecb-452f-8ef3-a442af5fc5a8" providerId="AD" clId="Web-{AAB3C661-8CBE-44BE-9347-1A761C5D03E7}" dt="2021-06-05T14:30:33.881" v="83" actId="1076"/>
          <ac:spMkLst>
            <pc:docMk/>
            <pc:sldMk cId="1116791681" sldId="686"/>
            <ac:spMk id="54" creationId="{00000000-0000-0000-0000-000000000000}"/>
          </ac:spMkLst>
        </pc:spChg>
        <pc:spChg chg="mod">
          <ac:chgData name="TRẦN QUỲNH NHI" userId="S::at140830@actvn.edu.vn::4304b0df-1ecb-452f-8ef3-a442af5fc5a8" providerId="AD" clId="Web-{AAB3C661-8CBE-44BE-9347-1A761C5D03E7}" dt="2021-06-05T14:30:18.224" v="80" actId="1076"/>
          <ac:spMkLst>
            <pc:docMk/>
            <pc:sldMk cId="1116791681" sldId="686"/>
            <ac:spMk id="56" creationId="{00000000-0000-0000-0000-000000000000}"/>
          </ac:spMkLst>
        </pc:spChg>
      </pc:sldChg>
      <pc:sldChg chg="delSp modSp add replId">
        <pc:chgData name="TRẦN QUỲNH NHI" userId="S::at140830@actvn.edu.vn::4304b0df-1ecb-452f-8ef3-a442af5fc5a8" providerId="AD" clId="Web-{AAB3C661-8CBE-44BE-9347-1A761C5D03E7}" dt="2021-06-05T15:46:43.168" v="965" actId="20577"/>
        <pc:sldMkLst>
          <pc:docMk/>
          <pc:sldMk cId="785438153" sldId="687"/>
        </pc:sldMkLst>
        <pc:spChg chg="mod">
          <ac:chgData name="TRẦN QUỲNH NHI" userId="S::at140830@actvn.edu.vn::4304b0df-1ecb-452f-8ef3-a442af5fc5a8" providerId="AD" clId="Web-{AAB3C661-8CBE-44BE-9347-1A761C5D03E7}" dt="2021-06-05T15:46:43.168" v="965" actId="20577"/>
          <ac:spMkLst>
            <pc:docMk/>
            <pc:sldMk cId="785438153" sldId="687"/>
            <ac:spMk id="3" creationId="{00000000-0000-0000-0000-000000000000}"/>
          </ac:spMkLst>
        </pc:spChg>
        <pc:spChg chg="del">
          <ac:chgData name="TRẦN QUỲNH NHI" userId="S::at140830@actvn.edu.vn::4304b0df-1ecb-452f-8ef3-a442af5fc5a8" providerId="AD" clId="Web-{AAB3C661-8CBE-44BE-9347-1A761C5D03E7}" dt="2021-06-05T14:36:45.858" v="134"/>
          <ac:spMkLst>
            <pc:docMk/>
            <pc:sldMk cId="785438153" sldId="687"/>
            <ac:spMk id="8" creationId="{00000000-0000-0000-0000-000000000000}"/>
          </ac:spMkLst>
        </pc:spChg>
        <pc:spChg chg="del">
          <ac:chgData name="TRẦN QUỲNH NHI" userId="S::at140830@actvn.edu.vn::4304b0df-1ecb-452f-8ef3-a442af5fc5a8" providerId="AD" clId="Web-{AAB3C661-8CBE-44BE-9347-1A761C5D03E7}" dt="2021-06-05T14:36:44.077" v="133"/>
          <ac:spMkLst>
            <pc:docMk/>
            <pc:sldMk cId="785438153" sldId="687"/>
            <ac:spMk id="22" creationId="{00000000-0000-0000-0000-000000000000}"/>
          </ac:spMkLst>
        </pc:spChg>
        <pc:spChg chg="mod">
          <ac:chgData name="TRẦN QUỲNH NHI" userId="S::at140830@actvn.edu.vn::4304b0df-1ecb-452f-8ef3-a442af5fc5a8" providerId="AD" clId="Web-{AAB3C661-8CBE-44BE-9347-1A761C5D03E7}" dt="2021-06-05T14:37:11.453" v="141" actId="20577"/>
          <ac:spMkLst>
            <pc:docMk/>
            <pc:sldMk cId="785438153" sldId="687"/>
            <ac:spMk id="29" creationId="{00000000-0000-0000-0000-000000000000}"/>
          </ac:spMkLst>
        </pc:spChg>
        <pc:spChg chg="mod">
          <ac:chgData name="TRẦN QUỲNH NHI" userId="S::at140830@actvn.edu.vn::4304b0df-1ecb-452f-8ef3-a442af5fc5a8" providerId="AD" clId="Web-{AAB3C661-8CBE-44BE-9347-1A761C5D03E7}" dt="2021-06-05T15:10:43.673" v="304" actId="1076"/>
          <ac:spMkLst>
            <pc:docMk/>
            <pc:sldMk cId="785438153" sldId="687"/>
            <ac:spMk id="33" creationId="{00000000-0000-0000-0000-000000000000}"/>
          </ac:spMkLst>
        </pc:spChg>
        <pc:cxnChg chg="del">
          <ac:chgData name="TRẦN QUỲNH NHI" userId="S::at140830@actvn.edu.vn::4304b0df-1ecb-452f-8ef3-a442af5fc5a8" providerId="AD" clId="Web-{AAB3C661-8CBE-44BE-9347-1A761C5D03E7}" dt="2021-06-05T14:36:53.171" v="136"/>
          <ac:cxnSpMkLst>
            <pc:docMk/>
            <pc:sldMk cId="785438153" sldId="687"/>
            <ac:cxnSpMk id="5" creationId="{00000000-0000-0000-0000-000000000000}"/>
          </ac:cxnSpMkLst>
        </pc:cxnChg>
      </pc:sldChg>
      <pc:sldChg chg="addSp delSp modSp add replId">
        <pc:chgData name="TRẦN QUỲNH NHI" userId="S::at140830@actvn.edu.vn::4304b0df-1ecb-452f-8ef3-a442af5fc5a8" providerId="AD" clId="Web-{AAB3C661-8CBE-44BE-9347-1A761C5D03E7}" dt="2021-06-05T15:44:15.526" v="906" actId="20577"/>
        <pc:sldMkLst>
          <pc:docMk/>
          <pc:sldMk cId="1433865574" sldId="688"/>
        </pc:sldMkLst>
        <pc:spChg chg="mod">
          <ac:chgData name="TRẦN QUỲNH NHI" userId="S::at140830@actvn.edu.vn::4304b0df-1ecb-452f-8ef3-a442af5fc5a8" providerId="AD" clId="Web-{AAB3C661-8CBE-44BE-9347-1A761C5D03E7}" dt="2021-06-05T15:44:15.526" v="906" actId="20577"/>
          <ac:spMkLst>
            <pc:docMk/>
            <pc:sldMk cId="1433865574" sldId="688"/>
            <ac:spMk id="3" creationId="{00000000-0000-0000-0000-000000000000}"/>
          </ac:spMkLst>
        </pc:spChg>
        <pc:spChg chg="mod">
          <ac:chgData name="TRẦN QUỲNH NHI" userId="S::at140830@actvn.edu.vn::4304b0df-1ecb-452f-8ef3-a442af5fc5a8" providerId="AD" clId="Web-{AAB3C661-8CBE-44BE-9347-1A761C5D03E7}" dt="2021-06-05T15:39:08.647" v="806" actId="14100"/>
          <ac:spMkLst>
            <pc:docMk/>
            <pc:sldMk cId="1433865574" sldId="688"/>
            <ac:spMk id="22" creationId="{00000000-0000-0000-0000-000000000000}"/>
          </ac:spMkLst>
        </pc:spChg>
        <pc:spChg chg="mod">
          <ac:chgData name="TRẦN QUỲNH NHI" userId="S::at140830@actvn.edu.vn::4304b0df-1ecb-452f-8ef3-a442af5fc5a8" providerId="AD" clId="Web-{AAB3C661-8CBE-44BE-9347-1A761C5D03E7}" dt="2021-06-05T15:39:13.397" v="808" actId="14100"/>
          <ac:spMkLst>
            <pc:docMk/>
            <pc:sldMk cId="1433865574" sldId="688"/>
            <ac:spMk id="23" creationId="{00000000-0000-0000-0000-000000000000}"/>
          </ac:spMkLst>
        </pc:spChg>
        <pc:spChg chg="mod">
          <ac:chgData name="TRẦN QUỲNH NHI" userId="S::at140830@actvn.edu.vn::4304b0df-1ecb-452f-8ef3-a442af5fc5a8" providerId="AD" clId="Web-{AAB3C661-8CBE-44BE-9347-1A761C5D03E7}" dt="2021-06-05T15:38:57.350" v="801" actId="14100"/>
          <ac:spMkLst>
            <pc:docMk/>
            <pc:sldMk cId="1433865574" sldId="688"/>
            <ac:spMk id="25" creationId="{00000000-0000-0000-0000-000000000000}"/>
          </ac:spMkLst>
        </pc:spChg>
        <pc:spChg chg="mod">
          <ac:chgData name="TRẦN QUỲNH NHI" userId="S::at140830@actvn.edu.vn::4304b0df-1ecb-452f-8ef3-a442af5fc5a8" providerId="AD" clId="Web-{AAB3C661-8CBE-44BE-9347-1A761C5D03E7}" dt="2021-06-05T15:39:01.459" v="803" actId="14100"/>
          <ac:spMkLst>
            <pc:docMk/>
            <pc:sldMk cId="1433865574" sldId="688"/>
            <ac:spMk id="28" creationId="{00000000-0000-0000-0000-000000000000}"/>
          </ac:spMkLst>
        </pc:spChg>
        <pc:spChg chg="mod">
          <ac:chgData name="TRẦN QUỲNH NHI" userId="S::at140830@actvn.edu.vn::4304b0df-1ecb-452f-8ef3-a442af5fc5a8" providerId="AD" clId="Web-{AAB3C661-8CBE-44BE-9347-1A761C5D03E7}" dt="2021-06-05T15:39:30.163" v="812" actId="14100"/>
          <ac:spMkLst>
            <pc:docMk/>
            <pc:sldMk cId="1433865574" sldId="688"/>
            <ac:spMk id="63" creationId="{00000000-0000-0000-0000-000000000000}"/>
          </ac:spMkLst>
        </pc:spChg>
        <pc:spChg chg="mod">
          <ac:chgData name="TRẦN QUỲNH NHI" userId="S::at140830@actvn.edu.vn::4304b0df-1ecb-452f-8ef3-a442af5fc5a8" providerId="AD" clId="Web-{AAB3C661-8CBE-44BE-9347-1A761C5D03E7}" dt="2021-06-05T15:39:25.194" v="811" actId="14100"/>
          <ac:spMkLst>
            <pc:docMk/>
            <pc:sldMk cId="1433865574" sldId="688"/>
            <ac:spMk id="64" creationId="{00000000-0000-0000-0000-000000000000}"/>
          </ac:spMkLst>
        </pc:spChg>
        <pc:cxnChg chg="add mod">
          <ac:chgData name="TRẦN QUỲNH NHI" userId="S::at140830@actvn.edu.vn::4304b0df-1ecb-452f-8ef3-a442af5fc5a8" providerId="AD" clId="Web-{AAB3C661-8CBE-44BE-9347-1A761C5D03E7}" dt="2021-06-05T15:39:39.116" v="815" actId="1076"/>
          <ac:cxnSpMkLst>
            <pc:docMk/>
            <pc:sldMk cId="1433865574" sldId="688"/>
            <ac:cxnSpMk id="37" creationId="{3720EB3C-5AC6-4A09-AF14-D7F9369A3787}"/>
          </ac:cxnSpMkLst>
        </pc:cxnChg>
        <pc:cxnChg chg="add mod">
          <ac:chgData name="TRẦN QUỲNH NHI" userId="S::at140830@actvn.edu.vn::4304b0df-1ecb-452f-8ef3-a442af5fc5a8" providerId="AD" clId="Web-{AAB3C661-8CBE-44BE-9347-1A761C5D03E7}" dt="2021-06-05T15:39:45.350" v="818" actId="1076"/>
          <ac:cxnSpMkLst>
            <pc:docMk/>
            <pc:sldMk cId="1433865574" sldId="688"/>
            <ac:cxnSpMk id="39" creationId="{B66916D4-9E5B-478C-BC7D-E69DC796600D}"/>
          </ac:cxnSpMkLst>
        </pc:cxnChg>
        <pc:cxnChg chg="add mod">
          <ac:chgData name="TRẦN QUỲNH NHI" userId="S::at140830@actvn.edu.vn::4304b0df-1ecb-452f-8ef3-a442af5fc5a8" providerId="AD" clId="Web-{AAB3C661-8CBE-44BE-9347-1A761C5D03E7}" dt="2021-06-05T15:39:50.913" v="821" actId="1076"/>
          <ac:cxnSpMkLst>
            <pc:docMk/>
            <pc:sldMk cId="1433865574" sldId="688"/>
            <ac:cxnSpMk id="40" creationId="{63CBB91E-DF2A-4AE4-95DC-154046D13118}"/>
          </ac:cxnSpMkLst>
        </pc:cxnChg>
        <pc:cxnChg chg="del">
          <ac:chgData name="TRẦN QUỲNH NHI" userId="S::at140830@actvn.edu.vn::4304b0df-1ecb-452f-8ef3-a442af5fc5a8" providerId="AD" clId="Web-{AAB3C661-8CBE-44BE-9347-1A761C5D03E7}" dt="2021-06-05T15:39:34.210" v="813"/>
          <ac:cxnSpMkLst>
            <pc:docMk/>
            <pc:sldMk cId="1433865574" sldId="688"/>
            <ac:cxnSpMk id="50" creationId="{00000000-0000-0000-0000-000000000000}"/>
          </ac:cxnSpMkLst>
        </pc:cxnChg>
        <pc:cxnChg chg="del">
          <ac:chgData name="TRẦN QUỲNH NHI" userId="S::at140830@actvn.edu.vn::4304b0df-1ecb-452f-8ef3-a442af5fc5a8" providerId="AD" clId="Web-{AAB3C661-8CBE-44BE-9347-1A761C5D03E7}" dt="2021-06-05T15:39:46.647" v="819"/>
          <ac:cxnSpMkLst>
            <pc:docMk/>
            <pc:sldMk cId="1433865574" sldId="688"/>
            <ac:cxnSpMk id="51" creationId="{00000000-0000-0000-0000-000000000000}"/>
          </ac:cxnSpMkLst>
        </pc:cxnChg>
        <pc:cxnChg chg="del">
          <ac:chgData name="TRẦN QUỲNH NHI" userId="S::at140830@actvn.edu.vn::4304b0df-1ecb-452f-8ef3-a442af5fc5a8" providerId="AD" clId="Web-{AAB3C661-8CBE-44BE-9347-1A761C5D03E7}" dt="2021-06-05T15:39:40.929" v="816"/>
          <ac:cxnSpMkLst>
            <pc:docMk/>
            <pc:sldMk cId="1433865574" sldId="688"/>
            <ac:cxnSpMk id="52" creationId="{00000000-0000-0000-0000-000000000000}"/>
          </ac:cxnSpMkLst>
        </pc:cxnChg>
      </pc:sldChg>
    </pc:docChg>
  </pc:docChgLst>
  <pc:docChgLst>
    <pc:chgData name="NGÔ NGUYỄN QUỲNH HƯƠNG" userId="S::at140815@actvn.edu.vn::73cbb901-65f3-406f-9e01-4e94e503cabf" providerId="AD" clId="Web-{2957E54E-BF7F-4CE5-9D71-4DCED74CB62D}"/>
    <pc:docChg chg="modSld">
      <pc:chgData name="NGÔ NGUYỄN QUỲNH HƯƠNG" userId="S::at140815@actvn.edu.vn::73cbb901-65f3-406f-9e01-4e94e503cabf" providerId="AD" clId="Web-{2957E54E-BF7F-4CE5-9D71-4DCED74CB62D}" dt="2021-06-06T16:00:10.453" v="0" actId="14100"/>
      <pc:docMkLst>
        <pc:docMk/>
      </pc:docMkLst>
      <pc:sldChg chg="modSp">
        <pc:chgData name="NGÔ NGUYỄN QUỲNH HƯƠNG" userId="S::at140815@actvn.edu.vn::73cbb901-65f3-406f-9e01-4e94e503cabf" providerId="AD" clId="Web-{2957E54E-BF7F-4CE5-9D71-4DCED74CB62D}" dt="2021-06-06T16:00:10.453" v="0" actId="14100"/>
        <pc:sldMkLst>
          <pc:docMk/>
          <pc:sldMk cId="829657445" sldId="794"/>
        </pc:sldMkLst>
        <pc:spChg chg="mod">
          <ac:chgData name="NGÔ NGUYỄN QUỲNH HƯƠNG" userId="S::at140815@actvn.edu.vn::73cbb901-65f3-406f-9e01-4e94e503cabf" providerId="AD" clId="Web-{2957E54E-BF7F-4CE5-9D71-4DCED74CB62D}" dt="2021-06-06T16:00:10.453" v="0" actId="14100"/>
          <ac:spMkLst>
            <pc:docMk/>
            <pc:sldMk cId="829657445" sldId="794"/>
            <ac:spMk id="20" creationId="{5315D832-B016-4AE5-B033-0016D5B1AFAA}"/>
          </ac:spMkLst>
        </pc:spChg>
      </pc:sldChg>
    </pc:docChg>
  </pc:docChgLst>
  <pc:docChgLst>
    <pc:chgData name="HOÀNG NGUYÊN THÁI" userId="S::at140340@actvn.edu.vn::fd69fc01-a3b2-4d29-a2d7-0cd56e785eaf" providerId="AD" clId="Web-{FB1FADAD-E7C9-4551-B3D2-6DBFB14147CA}"/>
    <pc:docChg chg="modSld">
      <pc:chgData name="HOÀNG NGUYÊN THÁI" userId="S::at140340@actvn.edu.vn::fd69fc01-a3b2-4d29-a2d7-0cd56e785eaf" providerId="AD" clId="Web-{FB1FADAD-E7C9-4551-B3D2-6DBFB14147CA}" dt="2021-06-06T15:37:12.464" v="0" actId="1076"/>
      <pc:docMkLst>
        <pc:docMk/>
      </pc:docMkLst>
      <pc:sldChg chg="modSp">
        <pc:chgData name="HOÀNG NGUYÊN THÁI" userId="S::at140340@actvn.edu.vn::fd69fc01-a3b2-4d29-a2d7-0cd56e785eaf" providerId="AD" clId="Web-{FB1FADAD-E7C9-4551-B3D2-6DBFB14147CA}" dt="2021-06-06T15:37:12.464" v="0" actId="1076"/>
        <pc:sldMkLst>
          <pc:docMk/>
          <pc:sldMk cId="2081144005" sldId="790"/>
        </pc:sldMkLst>
        <pc:graphicFrameChg chg="mod">
          <ac:chgData name="HOÀNG NGUYÊN THÁI" userId="S::at140340@actvn.edu.vn::fd69fc01-a3b2-4d29-a2d7-0cd56e785eaf" providerId="AD" clId="Web-{FB1FADAD-E7C9-4551-B3D2-6DBFB14147CA}" dt="2021-06-06T15:37:12.464" v="0" actId="1076"/>
          <ac:graphicFrameMkLst>
            <pc:docMk/>
            <pc:sldMk cId="2081144005" sldId="790"/>
            <ac:graphicFrameMk id="5" creationId="{00000000-0000-0000-0000-000000000000}"/>
          </ac:graphicFrameMkLst>
        </pc:graphicFrameChg>
      </pc:sldChg>
    </pc:docChg>
  </pc:docChgLst>
  <pc:docChgLst>
    <pc:chgData name="HOÀNG NGUYÊN THÁI" userId="S::at140340@actvn.edu.vn::fd69fc01-a3b2-4d29-a2d7-0cd56e785eaf" providerId="AD" clId="Web-{9E66565D-F9DF-4D8B-BFD6-7076C3A79546}"/>
    <pc:docChg chg="modSld">
      <pc:chgData name="HOÀNG NGUYÊN THÁI" userId="S::at140340@actvn.edu.vn::fd69fc01-a3b2-4d29-a2d7-0cd56e785eaf" providerId="AD" clId="Web-{9E66565D-F9DF-4D8B-BFD6-7076C3A79546}" dt="2021-06-06T11:38:27.075" v="3" actId="14100"/>
      <pc:docMkLst>
        <pc:docMk/>
      </pc:docMkLst>
      <pc:sldChg chg="modSp">
        <pc:chgData name="HOÀNG NGUYÊN THÁI" userId="S::at140340@actvn.edu.vn::fd69fc01-a3b2-4d29-a2d7-0cd56e785eaf" providerId="AD" clId="Web-{9E66565D-F9DF-4D8B-BFD6-7076C3A79546}" dt="2021-06-06T11:38:22.466" v="2" actId="14100"/>
        <pc:sldMkLst>
          <pc:docMk/>
          <pc:sldMk cId="993625787" sldId="593"/>
        </pc:sldMkLst>
        <pc:picChg chg="mod">
          <ac:chgData name="HOÀNG NGUYÊN THÁI" userId="S::at140340@actvn.edu.vn::fd69fc01-a3b2-4d29-a2d7-0cd56e785eaf" providerId="AD" clId="Web-{9E66565D-F9DF-4D8B-BFD6-7076C3A79546}" dt="2021-06-06T11:38:22.466" v="2" actId="14100"/>
          <ac:picMkLst>
            <pc:docMk/>
            <pc:sldMk cId="993625787" sldId="593"/>
            <ac:picMk id="6" creationId="{00000000-0000-0000-0000-000000000000}"/>
          </ac:picMkLst>
        </pc:picChg>
      </pc:sldChg>
      <pc:sldChg chg="modSp">
        <pc:chgData name="HOÀNG NGUYÊN THÁI" userId="S::at140340@actvn.edu.vn::fd69fc01-a3b2-4d29-a2d7-0cd56e785eaf" providerId="AD" clId="Web-{9E66565D-F9DF-4D8B-BFD6-7076C3A79546}" dt="2021-06-06T11:38:27.075" v="3" actId="14100"/>
        <pc:sldMkLst>
          <pc:docMk/>
          <pc:sldMk cId="3021128116" sldId="594"/>
        </pc:sldMkLst>
        <pc:picChg chg="mod">
          <ac:chgData name="HOÀNG NGUYÊN THÁI" userId="S::at140340@actvn.edu.vn::fd69fc01-a3b2-4d29-a2d7-0cd56e785eaf" providerId="AD" clId="Web-{9E66565D-F9DF-4D8B-BFD6-7076C3A79546}" dt="2021-06-06T11:38:27.075" v="3" actId="14100"/>
          <ac:picMkLst>
            <pc:docMk/>
            <pc:sldMk cId="3021128116" sldId="594"/>
            <ac:picMk id="7" creationId="{00000000-0000-0000-0000-000000000000}"/>
          </ac:picMkLst>
        </pc:picChg>
      </pc:sldChg>
    </pc:docChg>
  </pc:docChgLst>
  <pc:docChgLst>
    <pc:chgData name="HOÀNG NGUYÊN THÁI" userId="S::at140340@actvn.edu.vn::fd69fc01-a3b2-4d29-a2d7-0cd56e785eaf" providerId="AD" clId="Web-{E45C088E-A730-4991-8BA1-8A01BB2F2C8E}"/>
    <pc:docChg chg="modSld">
      <pc:chgData name="HOÀNG NGUYÊN THÁI" userId="S::at140340@actvn.edu.vn::fd69fc01-a3b2-4d29-a2d7-0cd56e785eaf" providerId="AD" clId="Web-{E45C088E-A730-4991-8BA1-8A01BB2F2C8E}" dt="2021-06-06T11:32:13.761" v="11" actId="20577"/>
      <pc:docMkLst>
        <pc:docMk/>
      </pc:docMkLst>
      <pc:sldChg chg="addSp modSp">
        <pc:chgData name="HOÀNG NGUYÊN THÁI" userId="S::at140340@actvn.edu.vn::fd69fc01-a3b2-4d29-a2d7-0cd56e785eaf" providerId="AD" clId="Web-{E45C088E-A730-4991-8BA1-8A01BB2F2C8E}" dt="2021-06-06T11:31:56.886" v="8"/>
        <pc:sldMkLst>
          <pc:docMk/>
          <pc:sldMk cId="993625787" sldId="593"/>
        </pc:sldMkLst>
        <pc:spChg chg="add ord">
          <ac:chgData name="HOÀNG NGUYÊN THÁI" userId="S::at140340@actvn.edu.vn::fd69fc01-a3b2-4d29-a2d7-0cd56e785eaf" providerId="AD" clId="Web-{E45C088E-A730-4991-8BA1-8A01BB2F2C8E}" dt="2021-06-06T11:31:25.948" v="5"/>
          <ac:spMkLst>
            <pc:docMk/>
            <pc:sldMk cId="993625787" sldId="593"/>
            <ac:spMk id="4" creationId="{CE70E1CF-5B22-4BD8-B82C-BFDA0D253644}"/>
          </ac:spMkLst>
        </pc:spChg>
        <pc:picChg chg="ord">
          <ac:chgData name="HOÀNG NGUYÊN THÁI" userId="S::at140340@actvn.edu.vn::fd69fc01-a3b2-4d29-a2d7-0cd56e785eaf" providerId="AD" clId="Web-{E45C088E-A730-4991-8BA1-8A01BB2F2C8E}" dt="2021-06-06T11:31:56.886" v="8"/>
          <ac:picMkLst>
            <pc:docMk/>
            <pc:sldMk cId="993625787" sldId="593"/>
            <ac:picMk id="6" creationId="{00000000-0000-0000-0000-000000000000}"/>
          </ac:picMkLst>
        </pc:picChg>
      </pc:sldChg>
      <pc:sldChg chg="addSp modSp">
        <pc:chgData name="HOÀNG NGUYÊN THÁI" userId="S::at140340@actvn.edu.vn::fd69fc01-a3b2-4d29-a2d7-0cd56e785eaf" providerId="AD" clId="Web-{E45C088E-A730-4991-8BA1-8A01BB2F2C8E}" dt="2021-06-06T11:31:04.276" v="2"/>
        <pc:sldMkLst>
          <pc:docMk/>
          <pc:sldMk cId="3021128116" sldId="594"/>
        </pc:sldMkLst>
        <pc:spChg chg="add ord">
          <ac:chgData name="HOÀNG NGUYÊN THÁI" userId="S::at140340@actvn.edu.vn::fd69fc01-a3b2-4d29-a2d7-0cd56e785eaf" providerId="AD" clId="Web-{E45C088E-A730-4991-8BA1-8A01BB2F2C8E}" dt="2021-06-06T11:31:00.182" v="1"/>
          <ac:spMkLst>
            <pc:docMk/>
            <pc:sldMk cId="3021128116" sldId="594"/>
            <ac:spMk id="4" creationId="{6E154973-6181-422D-B310-1783549CAA36}"/>
          </ac:spMkLst>
        </pc:spChg>
        <pc:picChg chg="ord">
          <ac:chgData name="HOÀNG NGUYÊN THÁI" userId="S::at140340@actvn.edu.vn::fd69fc01-a3b2-4d29-a2d7-0cd56e785eaf" providerId="AD" clId="Web-{E45C088E-A730-4991-8BA1-8A01BB2F2C8E}" dt="2021-06-06T11:31:04.276" v="2"/>
          <ac:picMkLst>
            <pc:docMk/>
            <pc:sldMk cId="3021128116" sldId="594"/>
            <ac:picMk id="7" creationId="{00000000-0000-0000-0000-000000000000}"/>
          </ac:picMkLst>
        </pc:picChg>
      </pc:sldChg>
      <pc:sldChg chg="modSp">
        <pc:chgData name="HOÀNG NGUYÊN THÁI" userId="S::at140340@actvn.edu.vn::fd69fc01-a3b2-4d29-a2d7-0cd56e785eaf" providerId="AD" clId="Web-{E45C088E-A730-4991-8BA1-8A01BB2F2C8E}" dt="2021-06-06T11:32:13.761" v="11" actId="20577"/>
        <pc:sldMkLst>
          <pc:docMk/>
          <pc:sldMk cId="3420974770" sldId="786"/>
        </pc:sldMkLst>
        <pc:spChg chg="mod">
          <ac:chgData name="HOÀNG NGUYÊN THÁI" userId="S::at140340@actvn.edu.vn::fd69fc01-a3b2-4d29-a2d7-0cd56e785eaf" providerId="AD" clId="Web-{E45C088E-A730-4991-8BA1-8A01BB2F2C8E}" dt="2021-06-06T11:32:13.761" v="11" actId="20577"/>
          <ac:spMkLst>
            <pc:docMk/>
            <pc:sldMk cId="3420974770" sldId="786"/>
            <ac:spMk id="6" creationId="{00000000-0000-0000-0000-000000000000}"/>
          </ac:spMkLst>
        </pc:spChg>
      </pc:sldChg>
    </pc:docChg>
  </pc:docChgLst>
  <pc:docChgLst>
    <pc:chgData name="NGUYỄN PHI LONG" userId="S::at140827@actvn.edu.vn::9913a513-fa7b-479c-8946-1ee83d933895" providerId="AD" clId="Web-{CAEEFD31-F2CC-4C97-AB15-97E6066B52D7}"/>
    <pc:docChg chg="modSld">
      <pc:chgData name="NGUYỄN PHI LONG" userId="S::at140827@actvn.edu.vn::9913a513-fa7b-479c-8946-1ee83d933895" providerId="AD" clId="Web-{CAEEFD31-F2CC-4C97-AB15-97E6066B52D7}" dt="2021-06-05T18:42:36.824" v="572" actId="14100"/>
      <pc:docMkLst>
        <pc:docMk/>
      </pc:docMkLst>
      <pc:sldChg chg="addSp delSp modSp">
        <pc:chgData name="NGUYỄN PHI LONG" userId="S::at140827@actvn.edu.vn::9913a513-fa7b-479c-8946-1ee83d933895" providerId="AD" clId="Web-{CAEEFD31-F2CC-4C97-AB15-97E6066B52D7}" dt="2021-06-05T18:17:55.402" v="72" actId="1076"/>
        <pc:sldMkLst>
          <pc:docMk/>
          <pc:sldMk cId="382965330" sldId="621"/>
        </pc:sldMkLst>
        <pc:spChg chg="add del mod">
          <ac:chgData name="NGUYỄN PHI LONG" userId="S::at140827@actvn.edu.vn::9913a513-fa7b-479c-8946-1ee83d933895" providerId="AD" clId="Web-{CAEEFD31-F2CC-4C97-AB15-97E6066B52D7}" dt="2021-06-05T18:13:25.870" v="20"/>
          <ac:spMkLst>
            <pc:docMk/>
            <pc:sldMk cId="382965330" sldId="621"/>
            <ac:spMk id="6" creationId="{D3A911C0-72DD-4C55-BB48-9D9E91AF1010}"/>
          </ac:spMkLst>
        </pc:spChg>
        <pc:spChg chg="del mod">
          <ac:chgData name="NGUYỄN PHI LONG" userId="S::at140827@actvn.edu.vn::9913a513-fa7b-479c-8946-1ee83d933895" providerId="AD" clId="Web-{CAEEFD31-F2CC-4C97-AB15-97E6066B52D7}" dt="2021-06-05T18:16:43.335" v="39"/>
          <ac:spMkLst>
            <pc:docMk/>
            <pc:sldMk cId="382965330" sldId="621"/>
            <ac:spMk id="18" creationId="{535221B5-3156-4ABF-875C-B2AD828C6F0C}"/>
          </ac:spMkLst>
        </pc:spChg>
        <pc:spChg chg="add mod">
          <ac:chgData name="NGUYỄN PHI LONG" userId="S::at140827@actvn.edu.vn::9913a513-fa7b-479c-8946-1ee83d933895" providerId="AD" clId="Web-{CAEEFD31-F2CC-4C97-AB15-97E6066B52D7}" dt="2021-06-05T18:17:55.402" v="72" actId="1076"/>
          <ac:spMkLst>
            <pc:docMk/>
            <pc:sldMk cId="382965330" sldId="621"/>
            <ac:spMk id="22" creationId="{61D53626-B6E3-48D4-8564-6B6C428CCA0D}"/>
          </ac:spMkLst>
        </pc:spChg>
        <pc:spChg chg="mod">
          <ac:chgData name="NGUYỄN PHI LONG" userId="S::at140827@actvn.edu.vn::9913a513-fa7b-479c-8946-1ee83d933895" providerId="AD" clId="Web-{CAEEFD31-F2CC-4C97-AB15-97E6066B52D7}" dt="2021-06-05T18:17:27.948" v="48" actId="1076"/>
          <ac:spMkLst>
            <pc:docMk/>
            <pc:sldMk cId="382965330" sldId="621"/>
            <ac:spMk id="37" creationId="{2C7D0A80-1B3C-42B5-A357-427F735C181D}"/>
          </ac:spMkLst>
        </pc:spChg>
        <pc:picChg chg="add mod">
          <ac:chgData name="NGUYỄN PHI LONG" userId="S::at140827@actvn.edu.vn::9913a513-fa7b-479c-8946-1ee83d933895" providerId="AD" clId="Web-{CAEEFD31-F2CC-4C97-AB15-97E6066B52D7}" dt="2021-06-05T18:11:01.252" v="12" actId="14100"/>
          <ac:picMkLst>
            <pc:docMk/>
            <pc:sldMk cId="382965330" sldId="621"/>
            <ac:picMk id="5" creationId="{5F3EBB24-6659-4D6C-95C5-34A9CADFA54D}"/>
          </ac:picMkLst>
        </pc:picChg>
        <pc:picChg chg="add del mod">
          <ac:chgData name="NGUYỄN PHI LONG" userId="S::at140827@actvn.edu.vn::9913a513-fa7b-479c-8946-1ee83d933895" providerId="AD" clId="Web-{CAEEFD31-F2CC-4C97-AB15-97E6066B52D7}" dt="2021-06-05T18:15:06.550" v="25"/>
          <ac:picMkLst>
            <pc:docMk/>
            <pc:sldMk cId="382965330" sldId="621"/>
            <ac:picMk id="7" creationId="{793FC615-0D49-479C-ACF3-42209776F69D}"/>
          </ac:picMkLst>
        </pc:picChg>
        <pc:picChg chg="add mod">
          <ac:chgData name="NGUYỄN PHI LONG" userId="S::at140827@actvn.edu.vn::9913a513-fa7b-479c-8946-1ee83d933895" providerId="AD" clId="Web-{CAEEFD31-F2CC-4C97-AB15-97E6066B52D7}" dt="2021-06-05T18:16:17.833" v="37" actId="1076"/>
          <ac:picMkLst>
            <pc:docMk/>
            <pc:sldMk cId="382965330" sldId="621"/>
            <ac:picMk id="8" creationId="{65BB0CD0-7F37-4EF7-8088-2D7E36543A84}"/>
          </ac:picMkLst>
        </pc:picChg>
        <pc:picChg chg="del mod">
          <ac:chgData name="NGUYỄN PHI LONG" userId="S::at140827@actvn.edu.vn::9913a513-fa7b-479c-8946-1ee83d933895" providerId="AD" clId="Web-{CAEEFD31-F2CC-4C97-AB15-97E6066B52D7}" dt="2021-06-05T18:12:34.211" v="13"/>
          <ac:picMkLst>
            <pc:docMk/>
            <pc:sldMk cId="382965330" sldId="621"/>
            <ac:picMk id="21" creationId="{0A809BB5-127C-4350-B37B-33ABDF16D993}"/>
          </ac:picMkLst>
        </pc:picChg>
        <pc:picChg chg="del">
          <ac:chgData name="NGUYỄN PHI LONG" userId="S::at140827@actvn.edu.vn::9913a513-fa7b-479c-8946-1ee83d933895" providerId="AD" clId="Web-{CAEEFD31-F2CC-4C97-AB15-97E6066B52D7}" dt="2021-06-05T18:10:29.688" v="2"/>
          <ac:picMkLst>
            <pc:docMk/>
            <pc:sldMk cId="382965330" sldId="621"/>
            <ac:picMk id="29" creationId="{D8643B44-13BD-4FA9-AFE5-4886273BE199}"/>
          </ac:picMkLst>
        </pc:picChg>
        <pc:picChg chg="mod">
          <ac:chgData name="NGUYỄN PHI LONG" userId="S::at140827@actvn.edu.vn::9913a513-fa7b-479c-8946-1ee83d933895" providerId="AD" clId="Web-{CAEEFD31-F2CC-4C97-AB15-97E6066B52D7}" dt="2021-06-05T18:17:23.260" v="47" actId="1076"/>
          <ac:picMkLst>
            <pc:docMk/>
            <pc:sldMk cId="382965330" sldId="621"/>
            <ac:picMk id="55" creationId="{A17E1BFE-7482-4BC6-8D06-564E8EABE70E}"/>
          </ac:picMkLst>
        </pc:picChg>
        <pc:cxnChg chg="mod">
          <ac:chgData name="NGUYỄN PHI LONG" userId="S::at140827@actvn.edu.vn::9913a513-fa7b-479c-8946-1ee83d933895" providerId="AD" clId="Web-{CAEEFD31-F2CC-4C97-AB15-97E6066B52D7}" dt="2021-06-05T18:16:59.367" v="41" actId="14100"/>
          <ac:cxnSpMkLst>
            <pc:docMk/>
            <pc:sldMk cId="382965330" sldId="621"/>
            <ac:cxnSpMk id="16" creationId="{2E6800C4-20B4-4E7F-88B7-8B966494854D}"/>
          </ac:cxnSpMkLst>
        </pc:cxnChg>
        <pc:cxnChg chg="add mod">
          <ac:chgData name="NGUYỄN PHI LONG" userId="S::at140827@actvn.edu.vn::9913a513-fa7b-479c-8946-1ee83d933895" providerId="AD" clId="Web-{CAEEFD31-F2CC-4C97-AB15-97E6066B52D7}" dt="2021-06-05T18:17:13.306" v="45" actId="14100"/>
          <ac:cxnSpMkLst>
            <pc:docMk/>
            <pc:sldMk cId="382965330" sldId="621"/>
            <ac:cxnSpMk id="19" creationId="{E51F6A52-1098-486C-B2F9-1C1D929447D0}"/>
          </ac:cxnSpMkLst>
        </pc:cxnChg>
        <pc:cxnChg chg="add del mod">
          <ac:chgData name="NGUYỄN PHI LONG" userId="S::at140827@actvn.edu.vn::9913a513-fa7b-479c-8946-1ee83d933895" providerId="AD" clId="Web-{CAEEFD31-F2CC-4C97-AB15-97E6066B52D7}" dt="2021-06-05T18:17:36.120" v="50"/>
          <ac:cxnSpMkLst>
            <pc:docMk/>
            <pc:sldMk cId="382965330" sldId="621"/>
            <ac:cxnSpMk id="20" creationId="{C1EE929E-0927-47D3-A8DE-0C9F1DDB7797}"/>
          </ac:cxnSpMkLst>
        </pc:cxnChg>
        <pc:cxnChg chg="mod">
          <ac:chgData name="NGUYỄN PHI LONG" userId="S::at140827@actvn.edu.vn::9913a513-fa7b-479c-8946-1ee83d933895" providerId="AD" clId="Web-{CAEEFD31-F2CC-4C97-AB15-97E6066B52D7}" dt="2021-06-05T18:17:18.791" v="46" actId="14100"/>
          <ac:cxnSpMkLst>
            <pc:docMk/>
            <pc:sldMk cId="382965330" sldId="621"/>
            <ac:cxnSpMk id="35" creationId="{DCF5CCCC-75F1-482D-A63F-E16B44565E88}"/>
          </ac:cxnSpMkLst>
        </pc:cxnChg>
      </pc:sldChg>
      <pc:sldChg chg="addSp delSp modSp">
        <pc:chgData name="NGUYỄN PHI LONG" userId="S::at140827@actvn.edu.vn::9913a513-fa7b-479c-8946-1ee83d933895" providerId="AD" clId="Web-{CAEEFD31-F2CC-4C97-AB15-97E6066B52D7}" dt="2021-06-05T18:37:47.286" v="421" actId="20577"/>
        <pc:sldMkLst>
          <pc:docMk/>
          <pc:sldMk cId="89829500" sldId="622"/>
        </pc:sldMkLst>
        <pc:spChg chg="add del mod">
          <ac:chgData name="NGUYỄN PHI LONG" userId="S::at140827@actvn.edu.vn::9913a513-fa7b-479c-8946-1ee83d933895" providerId="AD" clId="Web-{CAEEFD31-F2CC-4C97-AB15-97E6066B52D7}" dt="2021-06-05T18:34:34.729" v="362"/>
          <ac:spMkLst>
            <pc:docMk/>
            <pc:sldMk cId="89829500" sldId="622"/>
            <ac:spMk id="6" creationId="{477E991E-5DB4-46B6-9495-9A48304554AF}"/>
          </ac:spMkLst>
        </pc:spChg>
        <pc:spChg chg="add mod">
          <ac:chgData name="NGUYỄN PHI LONG" userId="S::at140827@actvn.edu.vn::9913a513-fa7b-479c-8946-1ee83d933895" providerId="AD" clId="Web-{CAEEFD31-F2CC-4C97-AB15-97E6066B52D7}" dt="2021-06-05T18:34:40.198" v="376" actId="1076"/>
          <ac:spMkLst>
            <pc:docMk/>
            <pc:sldMk cId="89829500" sldId="622"/>
            <ac:spMk id="7" creationId="{0CBA2653-D285-4082-845F-5D08CB0D0CC7}"/>
          </ac:spMkLst>
        </pc:spChg>
        <pc:spChg chg="add mod">
          <ac:chgData name="NGUYỄN PHI LONG" userId="S::at140827@actvn.edu.vn::9913a513-fa7b-479c-8946-1ee83d933895" providerId="AD" clId="Web-{CAEEFD31-F2CC-4C97-AB15-97E6066B52D7}" dt="2021-06-05T18:34:40.214" v="377" actId="1076"/>
          <ac:spMkLst>
            <pc:docMk/>
            <pc:sldMk cId="89829500" sldId="622"/>
            <ac:spMk id="8" creationId="{A96F1D2C-A57E-4F56-AC64-56F041E2C804}"/>
          </ac:spMkLst>
        </pc:spChg>
        <pc:spChg chg="add mod">
          <ac:chgData name="NGUYỄN PHI LONG" userId="S::at140827@actvn.edu.vn::9913a513-fa7b-479c-8946-1ee83d933895" providerId="AD" clId="Web-{CAEEFD31-F2CC-4C97-AB15-97E6066B52D7}" dt="2021-06-05T18:37:47.286" v="421" actId="20577"/>
          <ac:spMkLst>
            <pc:docMk/>
            <pc:sldMk cId="89829500" sldId="622"/>
            <ac:spMk id="9" creationId="{AAFB2C1A-7C04-4976-9C02-19AC2EF2EDAF}"/>
          </ac:spMkLst>
        </pc:spChg>
        <pc:spChg chg="add mod">
          <ac:chgData name="NGUYỄN PHI LONG" userId="S::at140827@actvn.edu.vn::9913a513-fa7b-479c-8946-1ee83d933895" providerId="AD" clId="Web-{CAEEFD31-F2CC-4C97-AB15-97E6066B52D7}" dt="2021-06-05T18:37:01.503" v="401" actId="1076"/>
          <ac:spMkLst>
            <pc:docMk/>
            <pc:sldMk cId="89829500" sldId="622"/>
            <ac:spMk id="11" creationId="{B8802EB4-4D75-47ED-AAA2-04AF1DF96082}"/>
          </ac:spMkLst>
        </pc:spChg>
        <pc:spChg chg="add del mod">
          <ac:chgData name="NGUYỄN PHI LONG" userId="S::at140827@actvn.edu.vn::9913a513-fa7b-479c-8946-1ee83d933895" providerId="AD" clId="Web-{CAEEFD31-F2CC-4C97-AB15-97E6066B52D7}" dt="2021-06-05T18:35:10.481" v="396"/>
          <ac:spMkLst>
            <pc:docMk/>
            <pc:sldMk cId="89829500" sldId="622"/>
            <ac:spMk id="13" creationId="{979AF045-4A0D-435B-AF9D-186D09E42F91}"/>
          </ac:spMkLst>
        </pc:spChg>
        <pc:spChg chg="add del mod">
          <ac:chgData name="NGUYỄN PHI LONG" userId="S::at140827@actvn.edu.vn::9913a513-fa7b-479c-8946-1ee83d933895" providerId="AD" clId="Web-{CAEEFD31-F2CC-4C97-AB15-97E6066B52D7}" dt="2021-06-05T18:35:09.528" v="395"/>
          <ac:spMkLst>
            <pc:docMk/>
            <pc:sldMk cId="89829500" sldId="622"/>
            <ac:spMk id="17" creationId="{2DF7F7EF-474F-48D6-A5A7-571A298B3B36}"/>
          </ac:spMkLst>
        </pc:spChg>
        <pc:spChg chg="add del mod">
          <ac:chgData name="NGUYỄN PHI LONG" userId="S::at140827@actvn.edu.vn::9913a513-fa7b-479c-8946-1ee83d933895" providerId="AD" clId="Web-{CAEEFD31-F2CC-4C97-AB15-97E6066B52D7}" dt="2021-06-05T18:35:12.356" v="397"/>
          <ac:spMkLst>
            <pc:docMk/>
            <pc:sldMk cId="89829500" sldId="622"/>
            <ac:spMk id="19" creationId="{0D80A830-060B-4CFE-8EAB-6C1E10968A41}"/>
          </ac:spMkLst>
        </pc:spChg>
        <pc:spChg chg="add del mod">
          <ac:chgData name="NGUYỄN PHI LONG" userId="S::at140827@actvn.edu.vn::9913a513-fa7b-479c-8946-1ee83d933895" providerId="AD" clId="Web-{CAEEFD31-F2CC-4C97-AB15-97E6066B52D7}" dt="2021-06-05T18:35:08.517" v="394"/>
          <ac:spMkLst>
            <pc:docMk/>
            <pc:sldMk cId="89829500" sldId="622"/>
            <ac:spMk id="23" creationId="{7AAE0E6E-604F-4084-B563-B53679861A6C}"/>
          </ac:spMkLst>
        </pc:spChg>
        <pc:spChg chg="add del mod">
          <ac:chgData name="NGUYỄN PHI LONG" userId="S::at140827@actvn.edu.vn::9913a513-fa7b-479c-8946-1ee83d933895" providerId="AD" clId="Web-{CAEEFD31-F2CC-4C97-AB15-97E6066B52D7}" dt="2021-06-05T18:35:04.199" v="392"/>
          <ac:spMkLst>
            <pc:docMk/>
            <pc:sldMk cId="89829500" sldId="622"/>
            <ac:spMk id="25" creationId="{3FC5A48C-A98D-4BE5-8561-1AAE692E08A1}"/>
          </ac:spMkLst>
        </pc:spChg>
        <pc:spChg chg="add del mod">
          <ac:chgData name="NGUYỄN PHI LONG" userId="S::at140827@actvn.edu.vn::9913a513-fa7b-479c-8946-1ee83d933895" providerId="AD" clId="Web-{CAEEFD31-F2CC-4C97-AB15-97E6066B52D7}" dt="2021-06-05T18:35:06.606" v="393"/>
          <ac:spMkLst>
            <pc:docMk/>
            <pc:sldMk cId="89829500" sldId="622"/>
            <ac:spMk id="27" creationId="{1AF5FD99-8CE5-47FE-A774-E94AA6073953}"/>
          </ac:spMkLst>
        </pc:spChg>
        <pc:spChg chg="add del mod">
          <ac:chgData name="NGUYỄN PHI LONG" userId="S::at140827@actvn.edu.vn::9913a513-fa7b-479c-8946-1ee83d933895" providerId="AD" clId="Web-{CAEEFD31-F2CC-4C97-AB15-97E6066B52D7}" dt="2021-06-05T18:36:40.377" v="398"/>
          <ac:spMkLst>
            <pc:docMk/>
            <pc:sldMk cId="89829500" sldId="622"/>
            <ac:spMk id="29" creationId="{436AB72D-1E1C-4428-8BF1-E181A65B778F}"/>
          </ac:spMkLst>
        </pc:spChg>
        <pc:spChg chg="add del mod">
          <ac:chgData name="NGUYỄN PHI LONG" userId="S::at140827@actvn.edu.vn::9913a513-fa7b-479c-8946-1ee83d933895" providerId="AD" clId="Web-{CAEEFD31-F2CC-4C97-AB15-97E6066B52D7}" dt="2021-06-05T18:36:42.095" v="399"/>
          <ac:spMkLst>
            <pc:docMk/>
            <pc:sldMk cId="89829500" sldId="622"/>
            <ac:spMk id="31" creationId="{3031F205-ECA2-4EA9-8902-8F512144B2A9}"/>
          </ac:spMkLst>
        </pc:spChg>
        <pc:spChg chg="add mod">
          <ac:chgData name="NGUYỄN PHI LONG" userId="S::at140827@actvn.edu.vn::9913a513-fa7b-479c-8946-1ee83d933895" providerId="AD" clId="Web-{CAEEFD31-F2CC-4C97-AB15-97E6066B52D7}" dt="2021-06-05T18:37:11.081" v="407" actId="20577"/>
          <ac:spMkLst>
            <pc:docMk/>
            <pc:sldMk cId="89829500" sldId="622"/>
            <ac:spMk id="33" creationId="{D5BA38A2-B754-4DC9-856B-56B76A2DB035}"/>
          </ac:spMkLst>
        </pc:spChg>
        <pc:picChg chg="add mod">
          <ac:chgData name="NGUYỄN PHI LONG" userId="S::at140827@actvn.edu.vn::9913a513-fa7b-479c-8946-1ee83d933895" providerId="AD" clId="Web-{CAEEFD31-F2CC-4C97-AB15-97E6066B52D7}" dt="2021-06-05T18:33:25.819" v="361" actId="1076"/>
          <ac:picMkLst>
            <pc:docMk/>
            <pc:sldMk cId="89829500" sldId="622"/>
            <ac:picMk id="5" creationId="{87132DE9-8D99-4E06-8E05-9ECEB98F5745}"/>
          </ac:picMkLst>
        </pc:picChg>
        <pc:picChg chg="del mod">
          <ac:chgData name="NGUYỄN PHI LONG" userId="S::at140827@actvn.edu.vn::9913a513-fa7b-479c-8946-1ee83d933895" providerId="AD" clId="Web-{CAEEFD31-F2CC-4C97-AB15-97E6066B52D7}" dt="2021-06-05T18:32:50.020" v="356"/>
          <ac:picMkLst>
            <pc:docMk/>
            <pc:sldMk cId="89829500" sldId="622"/>
            <ac:picMk id="20" creationId="{84661A81-5EC2-4045-97BB-32C53B508EEF}"/>
          </ac:picMkLst>
        </pc:picChg>
      </pc:sldChg>
      <pc:sldChg chg="addSp delSp modSp">
        <pc:chgData name="NGUYỄN PHI LONG" userId="S::at140827@actvn.edu.vn::9913a513-fa7b-479c-8946-1ee83d933895" providerId="AD" clId="Web-{CAEEFD31-F2CC-4C97-AB15-97E6066B52D7}" dt="2021-06-05T18:42:36.824" v="572" actId="14100"/>
        <pc:sldMkLst>
          <pc:docMk/>
          <pc:sldMk cId="3631377654" sldId="623"/>
        </pc:sldMkLst>
        <pc:spChg chg="mod">
          <ac:chgData name="NGUYỄN PHI LONG" userId="S::at140827@actvn.edu.vn::9913a513-fa7b-479c-8946-1ee83d933895" providerId="AD" clId="Web-{CAEEFD31-F2CC-4C97-AB15-97E6066B52D7}" dt="2021-06-05T18:24:02.600" v="289" actId="14100"/>
          <ac:spMkLst>
            <pc:docMk/>
            <pc:sldMk cId="3631377654" sldId="623"/>
            <ac:spMk id="2" creationId="{DF645C21-D925-4C7E-98F7-79D3BBA42CE6}"/>
          </ac:spMkLst>
        </pc:spChg>
        <pc:spChg chg="add mod">
          <ac:chgData name="NGUYỄN PHI LONG" userId="S::at140827@actvn.edu.vn::9913a513-fa7b-479c-8946-1ee83d933895" providerId="AD" clId="Web-{CAEEFD31-F2CC-4C97-AB15-97E6066B52D7}" dt="2021-06-05T18:27:19.377" v="345" actId="20577"/>
          <ac:spMkLst>
            <pc:docMk/>
            <pc:sldMk cId="3631377654" sldId="623"/>
            <ac:spMk id="5" creationId="{0FCA567A-520F-411F-83DF-47FDE847BD1C}"/>
          </ac:spMkLst>
        </pc:spChg>
        <pc:spChg chg="add mod">
          <ac:chgData name="NGUYỄN PHI LONG" userId="S::at140827@actvn.edu.vn::9913a513-fa7b-479c-8946-1ee83d933895" providerId="AD" clId="Web-{CAEEFD31-F2CC-4C97-AB15-97E6066B52D7}" dt="2021-06-05T18:38:34.289" v="468" actId="1076"/>
          <ac:spMkLst>
            <pc:docMk/>
            <pc:sldMk cId="3631377654" sldId="623"/>
            <ac:spMk id="7" creationId="{DF8C2F99-F04B-4472-B7B4-1B6E3E16C706}"/>
          </ac:spMkLst>
        </pc:spChg>
        <pc:spChg chg="add mod">
          <ac:chgData name="NGUYỄN PHI LONG" userId="S::at140827@actvn.edu.vn::9913a513-fa7b-479c-8946-1ee83d933895" providerId="AD" clId="Web-{CAEEFD31-F2CC-4C97-AB15-97E6066B52D7}" dt="2021-06-05T18:42:36.824" v="572" actId="14100"/>
          <ac:spMkLst>
            <pc:docMk/>
            <pc:sldMk cId="3631377654" sldId="623"/>
            <ac:spMk id="10" creationId="{843A9BC4-6C19-4396-9759-C34AC08EAD40}"/>
          </ac:spMkLst>
        </pc:spChg>
        <pc:spChg chg="add mod">
          <ac:chgData name="NGUYỄN PHI LONG" userId="S::at140827@actvn.edu.vn::9913a513-fa7b-479c-8946-1ee83d933895" providerId="AD" clId="Web-{CAEEFD31-F2CC-4C97-AB15-97E6066B52D7}" dt="2021-06-05T18:41:58.645" v="560" actId="1076"/>
          <ac:spMkLst>
            <pc:docMk/>
            <pc:sldMk cId="3631377654" sldId="623"/>
            <ac:spMk id="11" creationId="{FD7ABF4E-4A00-4873-8711-2452E9039F32}"/>
          </ac:spMkLst>
        </pc:spChg>
        <pc:spChg chg="mod">
          <ac:chgData name="NGUYỄN PHI LONG" userId="S::at140827@actvn.edu.vn::9913a513-fa7b-479c-8946-1ee83d933895" providerId="AD" clId="Web-{CAEEFD31-F2CC-4C97-AB15-97E6066B52D7}" dt="2021-06-05T18:41:18.377" v="532" actId="1076"/>
          <ac:spMkLst>
            <pc:docMk/>
            <pc:sldMk cId="3631377654" sldId="623"/>
            <ac:spMk id="12" creationId="{A8A67569-B360-4C11-9377-380975011465}"/>
          </ac:spMkLst>
        </pc:spChg>
        <pc:spChg chg="add mod">
          <ac:chgData name="NGUYỄN PHI LONG" userId="S::at140827@actvn.edu.vn::9913a513-fa7b-479c-8946-1ee83d933895" providerId="AD" clId="Web-{CAEEFD31-F2CC-4C97-AB15-97E6066B52D7}" dt="2021-06-05T18:41:58.692" v="561" actId="1076"/>
          <ac:spMkLst>
            <pc:docMk/>
            <pc:sldMk cId="3631377654" sldId="623"/>
            <ac:spMk id="13" creationId="{195CE440-4E8D-43EE-B2F1-6C901FF220AE}"/>
          </ac:spMkLst>
        </pc:spChg>
        <pc:spChg chg="mod">
          <ac:chgData name="NGUYỄN PHI LONG" userId="S::at140827@actvn.edu.vn::9913a513-fa7b-479c-8946-1ee83d933895" providerId="AD" clId="Web-{CAEEFD31-F2CC-4C97-AB15-97E6066B52D7}" dt="2021-06-05T18:23:56.553" v="287" actId="1076"/>
          <ac:spMkLst>
            <pc:docMk/>
            <pc:sldMk cId="3631377654" sldId="623"/>
            <ac:spMk id="15" creationId="{ABE7939D-4D72-4D09-A356-EE784546CFFB}"/>
          </ac:spMkLst>
        </pc:spChg>
        <pc:spChg chg="mod">
          <ac:chgData name="NGUYỄN PHI LONG" userId="S::at140827@actvn.edu.vn::9913a513-fa7b-479c-8946-1ee83d933895" providerId="AD" clId="Web-{CAEEFD31-F2CC-4C97-AB15-97E6066B52D7}" dt="2021-06-05T18:38:34.289" v="469" actId="1076"/>
          <ac:spMkLst>
            <pc:docMk/>
            <pc:sldMk cId="3631377654" sldId="623"/>
            <ac:spMk id="18" creationId="{3C814D47-4D0F-4631-9ECE-A1ED66310839}"/>
          </ac:spMkLst>
        </pc:spChg>
        <pc:spChg chg="add mod">
          <ac:chgData name="NGUYỄN PHI LONG" userId="S::at140827@actvn.edu.vn::9913a513-fa7b-479c-8946-1ee83d933895" providerId="AD" clId="Web-{CAEEFD31-F2CC-4C97-AB15-97E6066B52D7}" dt="2021-06-05T18:41:58.708" v="562" actId="1076"/>
          <ac:spMkLst>
            <pc:docMk/>
            <pc:sldMk cId="3631377654" sldId="623"/>
            <ac:spMk id="20" creationId="{801ABD59-3AB6-4306-BB61-A899561DA83F}"/>
          </ac:spMkLst>
        </pc:spChg>
        <pc:spChg chg="add mod">
          <ac:chgData name="NGUYỄN PHI LONG" userId="S::at140827@actvn.edu.vn::9913a513-fa7b-479c-8946-1ee83d933895" providerId="AD" clId="Web-{CAEEFD31-F2CC-4C97-AB15-97E6066B52D7}" dt="2021-06-05T18:41:58.754" v="563" actId="1076"/>
          <ac:spMkLst>
            <pc:docMk/>
            <pc:sldMk cId="3631377654" sldId="623"/>
            <ac:spMk id="22" creationId="{AB9F6D71-1D02-406D-AC23-0146913D4D47}"/>
          </ac:spMkLst>
        </pc:spChg>
        <pc:spChg chg="add mod">
          <ac:chgData name="NGUYỄN PHI LONG" userId="S::at140827@actvn.edu.vn::9913a513-fa7b-479c-8946-1ee83d933895" providerId="AD" clId="Web-{CAEEFD31-F2CC-4C97-AB15-97E6066B52D7}" dt="2021-06-05T18:41:58.770" v="564" actId="1076"/>
          <ac:spMkLst>
            <pc:docMk/>
            <pc:sldMk cId="3631377654" sldId="623"/>
            <ac:spMk id="24" creationId="{98235130-21C3-4987-A474-475F3C5FE896}"/>
          </ac:spMkLst>
        </pc:spChg>
        <pc:spChg chg="add del mod">
          <ac:chgData name="NGUYỄN PHI LONG" userId="S::at140827@actvn.edu.vn::9913a513-fa7b-479c-8946-1ee83d933895" providerId="AD" clId="Web-{CAEEFD31-F2CC-4C97-AB15-97E6066B52D7}" dt="2021-06-05T18:39:15.604" v="512"/>
          <ac:spMkLst>
            <pc:docMk/>
            <pc:sldMk cId="3631377654" sldId="623"/>
            <ac:spMk id="26" creationId="{C95C23A2-C016-4D77-8205-0881DC4578B7}"/>
          </ac:spMkLst>
        </pc:spChg>
        <pc:spChg chg="add del mod">
          <ac:chgData name="NGUYỄN PHI LONG" userId="S::at140827@actvn.edu.vn::9913a513-fa7b-479c-8946-1ee83d933895" providerId="AD" clId="Web-{CAEEFD31-F2CC-4C97-AB15-97E6066B52D7}" dt="2021-06-05T18:39:06.713" v="509"/>
          <ac:spMkLst>
            <pc:docMk/>
            <pc:sldMk cId="3631377654" sldId="623"/>
            <ac:spMk id="28" creationId="{DA5709A0-8335-4066-AE49-F2F7EA68E99C}"/>
          </ac:spMkLst>
        </pc:spChg>
        <pc:spChg chg="add del mod">
          <ac:chgData name="NGUYỄN PHI LONG" userId="S::at140827@actvn.edu.vn::9913a513-fa7b-479c-8946-1ee83d933895" providerId="AD" clId="Web-{CAEEFD31-F2CC-4C97-AB15-97E6066B52D7}" dt="2021-06-05T18:39:17.073" v="513"/>
          <ac:spMkLst>
            <pc:docMk/>
            <pc:sldMk cId="3631377654" sldId="623"/>
            <ac:spMk id="30" creationId="{B8019BD0-E489-4067-8F7A-75DE080A7A63}"/>
          </ac:spMkLst>
        </pc:spChg>
        <pc:spChg chg="add del mod">
          <ac:chgData name="NGUYỄN PHI LONG" userId="S::at140827@actvn.edu.vn::9913a513-fa7b-479c-8946-1ee83d933895" providerId="AD" clId="Web-{CAEEFD31-F2CC-4C97-AB15-97E6066B52D7}" dt="2021-06-05T18:39:08.697" v="510"/>
          <ac:spMkLst>
            <pc:docMk/>
            <pc:sldMk cId="3631377654" sldId="623"/>
            <ac:spMk id="32" creationId="{1FC8D3A4-271A-469D-83F4-0755E35A5976}"/>
          </ac:spMkLst>
        </pc:spChg>
        <pc:spChg chg="add mod">
          <ac:chgData name="NGUYỄN PHI LONG" userId="S::at140827@actvn.edu.vn::9913a513-fa7b-479c-8946-1ee83d933895" providerId="AD" clId="Web-{CAEEFD31-F2CC-4C97-AB15-97E6066B52D7}" dt="2021-06-05T18:41:58.801" v="565" actId="1076"/>
          <ac:spMkLst>
            <pc:docMk/>
            <pc:sldMk cId="3631377654" sldId="623"/>
            <ac:spMk id="34" creationId="{0A5279D3-6316-49E2-90C1-09E164B68372}"/>
          </ac:spMkLst>
        </pc:spChg>
        <pc:spChg chg="add mod">
          <ac:chgData name="NGUYỄN PHI LONG" userId="S::at140827@actvn.edu.vn::9913a513-fa7b-479c-8946-1ee83d933895" providerId="AD" clId="Web-{CAEEFD31-F2CC-4C97-AB15-97E6066B52D7}" dt="2021-06-05T18:41:58.833" v="566" actId="1076"/>
          <ac:spMkLst>
            <pc:docMk/>
            <pc:sldMk cId="3631377654" sldId="623"/>
            <ac:spMk id="36" creationId="{9530E451-E21F-4E65-97F1-20FE53AADB1F}"/>
          </ac:spMkLst>
        </pc:spChg>
        <pc:spChg chg="add mod">
          <ac:chgData name="NGUYỄN PHI LONG" userId="S::at140827@actvn.edu.vn::9913a513-fa7b-479c-8946-1ee83d933895" providerId="AD" clId="Web-{CAEEFD31-F2CC-4C97-AB15-97E6066B52D7}" dt="2021-06-05T18:41:58.879" v="567" actId="1076"/>
          <ac:spMkLst>
            <pc:docMk/>
            <pc:sldMk cId="3631377654" sldId="623"/>
            <ac:spMk id="38" creationId="{9DE8B277-3D38-419E-AA33-A5AA79623452}"/>
          </ac:spMkLst>
        </pc:spChg>
        <pc:picChg chg="del">
          <ac:chgData name="NGUYỄN PHI LONG" userId="S::at140827@actvn.edu.vn::9913a513-fa7b-479c-8946-1ee83d933895" providerId="AD" clId="Web-{CAEEFD31-F2CC-4C97-AB15-97E6066B52D7}" dt="2021-06-05T18:38:13.929" v="435"/>
          <ac:picMkLst>
            <pc:docMk/>
            <pc:sldMk cId="3631377654" sldId="623"/>
            <ac:picMk id="6" creationId="{97A7B62A-8DC4-4244-892B-8A01B067FFD8}"/>
          </ac:picMkLst>
        </pc:picChg>
        <pc:picChg chg="del">
          <ac:chgData name="NGUYỄN PHI LONG" userId="S::at140827@actvn.edu.vn::9913a513-fa7b-479c-8946-1ee83d933895" providerId="AD" clId="Web-{CAEEFD31-F2CC-4C97-AB15-97E6066B52D7}" dt="2021-06-05T18:23:34.708" v="282"/>
          <ac:picMkLst>
            <pc:docMk/>
            <pc:sldMk cId="3631377654" sldId="623"/>
            <ac:picMk id="14" creationId="{88885414-1C57-4CB5-8568-EAA9225FDDDC}"/>
          </ac:picMkLst>
        </pc:picChg>
        <pc:picChg chg="mod">
          <ac:chgData name="NGUYỄN PHI LONG" userId="S::at140827@actvn.edu.vn::9913a513-fa7b-479c-8946-1ee83d933895" providerId="AD" clId="Web-{CAEEFD31-F2CC-4C97-AB15-97E6066B52D7}" dt="2021-06-05T18:23:59.600" v="288" actId="1076"/>
          <ac:picMkLst>
            <pc:docMk/>
            <pc:sldMk cId="3631377654" sldId="623"/>
            <ac:picMk id="1026" creationId="{C194B999-0DC8-4162-A151-F6C2CF4074B2}"/>
          </ac:picMkLst>
        </pc:picChg>
        <pc:cxnChg chg="del">
          <ac:chgData name="NGUYỄN PHI LONG" userId="S::at140827@actvn.edu.vn::9913a513-fa7b-479c-8946-1ee83d933895" providerId="AD" clId="Web-{CAEEFD31-F2CC-4C97-AB15-97E6066B52D7}" dt="2021-06-05T18:41:42.129" v="558"/>
          <ac:cxnSpMkLst>
            <pc:docMk/>
            <pc:sldMk cId="3631377654" sldId="623"/>
            <ac:cxnSpMk id="8" creationId="{32F74B2C-5C32-4970-96D3-DF3CA71118FC}"/>
          </ac:cxnSpMkLst>
        </pc:cxnChg>
        <pc:cxnChg chg="add mod">
          <ac:chgData name="NGUYỄN PHI LONG" userId="S::at140827@actvn.edu.vn::9913a513-fa7b-479c-8946-1ee83d933895" providerId="AD" clId="Web-{CAEEFD31-F2CC-4C97-AB15-97E6066B52D7}" dt="2021-06-05T18:38:34.289" v="467" actId="1076"/>
          <ac:cxnSpMkLst>
            <pc:docMk/>
            <pc:sldMk cId="3631377654" sldId="623"/>
            <ac:cxnSpMk id="9" creationId="{4375D3F7-F0EE-40FC-BBBE-F1EBCBCC95B4}"/>
          </ac:cxnSpMkLst>
        </pc:cxnChg>
        <pc:cxnChg chg="add mod">
          <ac:chgData name="NGUYỄN PHI LONG" userId="S::at140827@actvn.edu.vn::9913a513-fa7b-479c-8946-1ee83d933895" providerId="AD" clId="Web-{CAEEFD31-F2CC-4C97-AB15-97E6066B52D7}" dt="2021-06-05T18:42:29.276" v="571" actId="14100"/>
          <ac:cxnSpMkLst>
            <pc:docMk/>
            <pc:sldMk cId="3631377654" sldId="623"/>
            <ac:cxnSpMk id="40" creationId="{F911AE15-0679-41A4-98EB-FE5A1A6659D2}"/>
          </ac:cxnSpMkLst>
        </pc:cxnChg>
      </pc:sldChg>
    </pc:docChg>
  </pc:docChgLst>
  <pc:docChgLst>
    <pc:chgData name="TRẦN THỊ THU" userId="S::at140739@actvn.edu.vn::091efefd-ccc0-4b01-9488-ad89fe9ac9ef" providerId="AD" clId="Web-{882F91D7-2802-410C-8CDC-0783318C94CB}"/>
    <pc:docChg chg="addSld delSld modSld sldOrd addMainMaster delMainMaster modSection">
      <pc:chgData name="TRẦN THỊ THU" userId="S::at140739@actvn.edu.vn::091efefd-ccc0-4b01-9488-ad89fe9ac9ef" providerId="AD" clId="Web-{882F91D7-2802-410C-8CDC-0783318C94CB}" dt="2021-06-16T16:45:14.809" v="394" actId="20577"/>
      <pc:docMkLst>
        <pc:docMk/>
      </pc:docMkLst>
      <pc:sldChg chg="modSp">
        <pc:chgData name="TRẦN THỊ THU" userId="S::at140739@actvn.edu.vn::091efefd-ccc0-4b01-9488-ad89fe9ac9ef" providerId="AD" clId="Web-{882F91D7-2802-410C-8CDC-0783318C94CB}" dt="2021-06-16T16:34:50.880" v="191" actId="20577"/>
        <pc:sldMkLst>
          <pc:docMk/>
          <pc:sldMk cId="4202243601" sldId="653"/>
        </pc:sldMkLst>
        <pc:spChg chg="mod">
          <ac:chgData name="TRẦN THỊ THU" userId="S::at140739@actvn.edu.vn::091efefd-ccc0-4b01-9488-ad89fe9ac9ef" providerId="AD" clId="Web-{882F91D7-2802-410C-8CDC-0783318C94CB}" dt="2021-06-16T16:34:50.880" v="191" actId="20577"/>
          <ac:spMkLst>
            <pc:docMk/>
            <pc:sldMk cId="4202243601" sldId="653"/>
            <ac:spMk id="65" creationId="{00000000-0000-0000-0000-000000000000}"/>
          </ac:spMkLst>
        </pc:spChg>
      </pc:sldChg>
      <pc:sldChg chg="del">
        <pc:chgData name="TRẦN THỊ THU" userId="S::at140739@actvn.edu.vn::091efefd-ccc0-4b01-9488-ad89fe9ac9ef" providerId="AD" clId="Web-{882F91D7-2802-410C-8CDC-0783318C94CB}" dt="2021-06-16T16:33:22.939" v="189"/>
        <pc:sldMkLst>
          <pc:docMk/>
          <pc:sldMk cId="4222374594" sldId="804"/>
        </pc:sldMkLst>
      </pc:sldChg>
      <pc:sldChg chg="add del ord">
        <pc:chgData name="TRẦN THỊ THU" userId="S::at140739@actvn.edu.vn::091efefd-ccc0-4b01-9488-ad89fe9ac9ef" providerId="AD" clId="Web-{882F91D7-2802-410C-8CDC-0783318C94CB}" dt="2021-06-16T16:32:24.639" v="161"/>
        <pc:sldMkLst>
          <pc:docMk/>
          <pc:sldMk cId="3330918870" sldId="805"/>
        </pc:sldMkLst>
      </pc:sldChg>
      <pc:sldChg chg="add">
        <pc:chgData name="TRẦN THỊ THU" userId="S::at140739@actvn.edu.vn::091efefd-ccc0-4b01-9488-ad89fe9ac9ef" providerId="AD" clId="Web-{882F91D7-2802-410C-8CDC-0783318C94CB}" dt="2021-06-16T16:33:00.734" v="162"/>
        <pc:sldMkLst>
          <pc:docMk/>
          <pc:sldMk cId="4086190235" sldId="805"/>
        </pc:sldMkLst>
      </pc:sldChg>
      <pc:sldChg chg="addSp delSp modSp add">
        <pc:chgData name="TRẦN THỊ THU" userId="S::at140739@actvn.edu.vn::091efefd-ccc0-4b01-9488-ad89fe9ac9ef" providerId="AD" clId="Web-{882F91D7-2802-410C-8CDC-0783318C94CB}" dt="2021-06-16T16:36:05.353" v="208" actId="20577"/>
        <pc:sldMkLst>
          <pc:docMk/>
          <pc:sldMk cId="546957654" sldId="806"/>
        </pc:sldMkLst>
        <pc:spChg chg="mod">
          <ac:chgData name="TRẦN THỊ THU" userId="S::at140739@actvn.edu.vn::091efefd-ccc0-4b01-9488-ad89fe9ac9ef" providerId="AD" clId="Web-{882F91D7-2802-410C-8CDC-0783318C94CB}" dt="2021-06-16T16:36:03.337" v="206" actId="20577"/>
          <ac:spMkLst>
            <pc:docMk/>
            <pc:sldMk cId="546957654" sldId="806"/>
            <ac:spMk id="3" creationId="{00000000-0000-0000-0000-000000000000}"/>
          </ac:spMkLst>
        </pc:spChg>
        <pc:spChg chg="mod">
          <ac:chgData name="TRẦN THỊ THU" userId="S::at140739@actvn.edu.vn::091efefd-ccc0-4b01-9488-ad89fe9ac9ef" providerId="AD" clId="Web-{882F91D7-2802-410C-8CDC-0783318C94CB}" dt="2021-06-16T16:36:05.353" v="208" actId="20577"/>
          <ac:spMkLst>
            <pc:docMk/>
            <pc:sldMk cId="546957654" sldId="806"/>
            <ac:spMk id="4" creationId="{00000000-0000-0000-0000-000000000000}"/>
          </ac:spMkLst>
        </pc:spChg>
        <pc:spChg chg="add del mod">
          <ac:chgData name="TRẦN THỊ THU" userId="S::at140739@actvn.edu.vn::091efefd-ccc0-4b01-9488-ad89fe9ac9ef" providerId="AD" clId="Web-{882F91D7-2802-410C-8CDC-0783318C94CB}" dt="2021-06-16T16:36:01.430" v="205"/>
          <ac:spMkLst>
            <pc:docMk/>
            <pc:sldMk cId="546957654" sldId="806"/>
            <ac:spMk id="5" creationId="{42562281-0F73-47EF-9DFB-69F6C3A8C4C1}"/>
          </ac:spMkLst>
        </pc:spChg>
      </pc:sldChg>
      <pc:sldChg chg="add del ord">
        <pc:chgData name="TRẦN THỊ THU" userId="S::at140739@actvn.edu.vn::091efefd-ccc0-4b01-9488-ad89fe9ac9ef" providerId="AD" clId="Web-{882F91D7-2802-410C-8CDC-0783318C94CB}" dt="2021-06-16T16:32:24.623" v="160"/>
        <pc:sldMkLst>
          <pc:docMk/>
          <pc:sldMk cId="2227328872" sldId="806"/>
        </pc:sldMkLst>
      </pc:sldChg>
      <pc:sldChg chg="add del ord">
        <pc:chgData name="TRẦN THỊ THU" userId="S::at140739@actvn.edu.vn::091efefd-ccc0-4b01-9488-ad89fe9ac9ef" providerId="AD" clId="Web-{882F91D7-2802-410C-8CDC-0783318C94CB}" dt="2021-06-16T16:32:24.623" v="159"/>
        <pc:sldMkLst>
          <pc:docMk/>
          <pc:sldMk cId="2829513741" sldId="807"/>
        </pc:sldMkLst>
      </pc:sldChg>
      <pc:sldChg chg="modSp add">
        <pc:chgData name="TRẦN THỊ THU" userId="S::at140739@actvn.edu.vn::091efefd-ccc0-4b01-9488-ad89fe9ac9ef" providerId="AD" clId="Web-{882F91D7-2802-410C-8CDC-0783318C94CB}" dt="2021-06-16T16:36:18.556" v="209" actId="20577"/>
        <pc:sldMkLst>
          <pc:docMk/>
          <pc:sldMk cId="3061594233" sldId="807"/>
        </pc:sldMkLst>
        <pc:spChg chg="mod">
          <ac:chgData name="TRẦN THỊ THU" userId="S::at140739@actvn.edu.vn::091efefd-ccc0-4b01-9488-ad89fe9ac9ef" providerId="AD" clId="Web-{882F91D7-2802-410C-8CDC-0783318C94CB}" dt="2021-06-16T16:36:18.556" v="209" actId="20577"/>
          <ac:spMkLst>
            <pc:docMk/>
            <pc:sldMk cId="3061594233" sldId="807"/>
            <ac:spMk id="3" creationId="{00000000-0000-0000-0000-000000000000}"/>
          </ac:spMkLst>
        </pc:spChg>
      </pc:sldChg>
      <pc:sldChg chg="modSp add">
        <pc:chgData name="TRẦN THỊ THU" userId="S::at140739@actvn.edu.vn::091efefd-ccc0-4b01-9488-ad89fe9ac9ef" providerId="AD" clId="Web-{882F91D7-2802-410C-8CDC-0783318C94CB}" dt="2021-06-16T16:36:27.963" v="210" actId="20577"/>
        <pc:sldMkLst>
          <pc:docMk/>
          <pc:sldMk cId="352596158" sldId="808"/>
        </pc:sldMkLst>
        <pc:spChg chg="mod">
          <ac:chgData name="TRẦN THỊ THU" userId="S::at140739@actvn.edu.vn::091efefd-ccc0-4b01-9488-ad89fe9ac9ef" providerId="AD" clId="Web-{882F91D7-2802-410C-8CDC-0783318C94CB}" dt="2021-06-16T16:36:27.963" v="210" actId="20577"/>
          <ac:spMkLst>
            <pc:docMk/>
            <pc:sldMk cId="352596158" sldId="808"/>
            <ac:spMk id="3" creationId="{00000000-0000-0000-0000-000000000000}"/>
          </ac:spMkLst>
        </pc:spChg>
      </pc:sldChg>
      <pc:sldChg chg="add del ord">
        <pc:chgData name="TRẦN THỊ THU" userId="S::at140739@actvn.edu.vn::091efefd-ccc0-4b01-9488-ad89fe9ac9ef" providerId="AD" clId="Web-{882F91D7-2802-410C-8CDC-0783318C94CB}" dt="2021-06-16T16:32:24.623" v="158"/>
        <pc:sldMkLst>
          <pc:docMk/>
          <pc:sldMk cId="2297937490" sldId="808"/>
        </pc:sldMkLst>
      </pc:sldChg>
      <pc:sldChg chg="add del ord">
        <pc:chgData name="TRẦN THỊ THU" userId="S::at140739@actvn.edu.vn::091efefd-ccc0-4b01-9488-ad89fe9ac9ef" providerId="AD" clId="Web-{882F91D7-2802-410C-8CDC-0783318C94CB}" dt="2021-06-16T16:32:24.608" v="157"/>
        <pc:sldMkLst>
          <pc:docMk/>
          <pc:sldMk cId="283014243" sldId="809"/>
        </pc:sldMkLst>
      </pc:sldChg>
      <pc:sldChg chg="modSp add">
        <pc:chgData name="TRẦN THỊ THU" userId="S::at140739@actvn.edu.vn::091efefd-ccc0-4b01-9488-ad89fe9ac9ef" providerId="AD" clId="Web-{882F91D7-2802-410C-8CDC-0783318C94CB}" dt="2021-06-16T16:36:34.401" v="211" actId="20577"/>
        <pc:sldMkLst>
          <pc:docMk/>
          <pc:sldMk cId="3708617899" sldId="809"/>
        </pc:sldMkLst>
        <pc:spChg chg="mod">
          <ac:chgData name="TRẦN THỊ THU" userId="S::at140739@actvn.edu.vn::091efefd-ccc0-4b01-9488-ad89fe9ac9ef" providerId="AD" clId="Web-{882F91D7-2802-410C-8CDC-0783318C94CB}" dt="2021-06-16T16:36:34.401" v="211" actId="20577"/>
          <ac:spMkLst>
            <pc:docMk/>
            <pc:sldMk cId="3708617899" sldId="809"/>
            <ac:spMk id="3" creationId="{00000000-0000-0000-0000-000000000000}"/>
          </ac:spMkLst>
        </pc:spChg>
      </pc:sldChg>
      <pc:sldChg chg="modSp add">
        <pc:chgData name="TRẦN THỊ THU" userId="S::at140739@actvn.edu.vn::091efefd-ccc0-4b01-9488-ad89fe9ac9ef" providerId="AD" clId="Web-{882F91D7-2802-410C-8CDC-0783318C94CB}" dt="2021-06-16T16:36:42.964" v="212" actId="20577"/>
        <pc:sldMkLst>
          <pc:docMk/>
          <pc:sldMk cId="3033683873" sldId="810"/>
        </pc:sldMkLst>
        <pc:spChg chg="mod">
          <ac:chgData name="TRẦN THỊ THU" userId="S::at140739@actvn.edu.vn::091efefd-ccc0-4b01-9488-ad89fe9ac9ef" providerId="AD" clId="Web-{882F91D7-2802-410C-8CDC-0783318C94CB}" dt="2021-06-16T16:36:42.964" v="212" actId="20577"/>
          <ac:spMkLst>
            <pc:docMk/>
            <pc:sldMk cId="3033683873" sldId="810"/>
            <ac:spMk id="3" creationId="{00000000-0000-0000-0000-000000000000}"/>
          </ac:spMkLst>
        </pc:spChg>
      </pc:sldChg>
      <pc:sldChg chg="add del ord">
        <pc:chgData name="TRẦN THỊ THU" userId="S::at140739@actvn.edu.vn::091efefd-ccc0-4b01-9488-ad89fe9ac9ef" providerId="AD" clId="Web-{882F91D7-2802-410C-8CDC-0783318C94CB}" dt="2021-06-16T16:32:24.608" v="156"/>
        <pc:sldMkLst>
          <pc:docMk/>
          <pc:sldMk cId="4294002703" sldId="810"/>
        </pc:sldMkLst>
      </pc:sldChg>
      <pc:sldChg chg="add del ord">
        <pc:chgData name="TRẦN THỊ THU" userId="S::at140739@actvn.edu.vn::091efefd-ccc0-4b01-9488-ad89fe9ac9ef" providerId="AD" clId="Web-{882F91D7-2802-410C-8CDC-0783318C94CB}" dt="2021-06-16T16:32:24.608" v="155"/>
        <pc:sldMkLst>
          <pc:docMk/>
          <pc:sldMk cId="126115768" sldId="811"/>
        </pc:sldMkLst>
      </pc:sldChg>
      <pc:sldChg chg="add">
        <pc:chgData name="TRẦN THỊ THU" userId="S::at140739@actvn.edu.vn::091efefd-ccc0-4b01-9488-ad89fe9ac9ef" providerId="AD" clId="Web-{882F91D7-2802-410C-8CDC-0783318C94CB}" dt="2021-06-16T16:33:01.656" v="168"/>
        <pc:sldMkLst>
          <pc:docMk/>
          <pc:sldMk cId="150901953" sldId="811"/>
        </pc:sldMkLst>
      </pc:sldChg>
      <pc:sldChg chg="add">
        <pc:chgData name="TRẦN THỊ THU" userId="S::at140739@actvn.edu.vn::091efefd-ccc0-4b01-9488-ad89fe9ac9ef" providerId="AD" clId="Web-{882F91D7-2802-410C-8CDC-0783318C94CB}" dt="2021-06-16T16:33:01.797" v="169"/>
        <pc:sldMkLst>
          <pc:docMk/>
          <pc:sldMk cId="2997554132" sldId="812"/>
        </pc:sldMkLst>
      </pc:sldChg>
      <pc:sldChg chg="add del ord">
        <pc:chgData name="TRẦN THỊ THU" userId="S::at140739@actvn.edu.vn::091efefd-ccc0-4b01-9488-ad89fe9ac9ef" providerId="AD" clId="Web-{882F91D7-2802-410C-8CDC-0783318C94CB}" dt="2021-06-16T16:32:24.608" v="154"/>
        <pc:sldMkLst>
          <pc:docMk/>
          <pc:sldMk cId="3752424608" sldId="812"/>
        </pc:sldMkLst>
      </pc:sldChg>
      <pc:sldChg chg="add">
        <pc:chgData name="TRẦN THỊ THU" userId="S::at140739@actvn.edu.vn::091efefd-ccc0-4b01-9488-ad89fe9ac9ef" providerId="AD" clId="Web-{882F91D7-2802-410C-8CDC-0783318C94CB}" dt="2021-06-16T16:33:01.969" v="170"/>
        <pc:sldMkLst>
          <pc:docMk/>
          <pc:sldMk cId="348240627" sldId="813"/>
        </pc:sldMkLst>
      </pc:sldChg>
      <pc:sldChg chg="add del ord">
        <pc:chgData name="TRẦN THỊ THU" userId="S::at140739@actvn.edu.vn::091efefd-ccc0-4b01-9488-ad89fe9ac9ef" providerId="AD" clId="Web-{882F91D7-2802-410C-8CDC-0783318C94CB}" dt="2021-06-16T16:32:24.592" v="153"/>
        <pc:sldMkLst>
          <pc:docMk/>
          <pc:sldMk cId="1663157190" sldId="813"/>
        </pc:sldMkLst>
      </pc:sldChg>
      <pc:sldChg chg="modSp add">
        <pc:chgData name="TRẦN THỊ THU" userId="S::at140739@actvn.edu.vn::091efefd-ccc0-4b01-9488-ad89fe9ac9ef" providerId="AD" clId="Web-{882F91D7-2802-410C-8CDC-0783318C94CB}" dt="2021-06-16T16:45:14.809" v="394" actId="20577"/>
        <pc:sldMkLst>
          <pc:docMk/>
          <pc:sldMk cId="78295092" sldId="814"/>
        </pc:sldMkLst>
        <pc:spChg chg="mod">
          <ac:chgData name="TRẦN THỊ THU" userId="S::at140739@actvn.edu.vn::091efefd-ccc0-4b01-9488-ad89fe9ac9ef" providerId="AD" clId="Web-{882F91D7-2802-410C-8CDC-0783318C94CB}" dt="2021-06-16T16:45:14.809" v="394" actId="20577"/>
          <ac:spMkLst>
            <pc:docMk/>
            <pc:sldMk cId="78295092" sldId="814"/>
            <ac:spMk id="3" creationId="{00000000-0000-0000-0000-000000000000}"/>
          </ac:spMkLst>
        </pc:spChg>
      </pc:sldChg>
      <pc:sldChg chg="add del ord">
        <pc:chgData name="TRẦN THỊ THU" userId="S::at140739@actvn.edu.vn::091efefd-ccc0-4b01-9488-ad89fe9ac9ef" providerId="AD" clId="Web-{882F91D7-2802-410C-8CDC-0783318C94CB}" dt="2021-06-16T16:32:24.592" v="152"/>
        <pc:sldMkLst>
          <pc:docMk/>
          <pc:sldMk cId="3829240024" sldId="814"/>
        </pc:sldMkLst>
      </pc:sldChg>
      <pc:sldChg chg="add del ord">
        <pc:chgData name="TRẦN THỊ THU" userId="S::at140739@actvn.edu.vn::091efefd-ccc0-4b01-9488-ad89fe9ac9ef" providerId="AD" clId="Web-{882F91D7-2802-410C-8CDC-0783318C94CB}" dt="2021-06-16T16:32:24.592" v="151"/>
        <pc:sldMkLst>
          <pc:docMk/>
          <pc:sldMk cId="1512600579" sldId="815"/>
        </pc:sldMkLst>
      </pc:sldChg>
      <pc:sldChg chg="modSp add">
        <pc:chgData name="TRẦN THỊ THU" userId="S::at140739@actvn.edu.vn::091efefd-ccc0-4b01-9488-ad89fe9ac9ef" providerId="AD" clId="Web-{882F91D7-2802-410C-8CDC-0783318C94CB}" dt="2021-06-16T16:44:43.214" v="393" actId="20577"/>
        <pc:sldMkLst>
          <pc:docMk/>
          <pc:sldMk cId="2099089991" sldId="815"/>
        </pc:sldMkLst>
        <pc:spChg chg="mod">
          <ac:chgData name="TRẦN THỊ THU" userId="S::at140739@actvn.edu.vn::091efefd-ccc0-4b01-9488-ad89fe9ac9ef" providerId="AD" clId="Web-{882F91D7-2802-410C-8CDC-0783318C94CB}" dt="2021-06-16T16:44:43.214" v="393" actId="20577"/>
          <ac:spMkLst>
            <pc:docMk/>
            <pc:sldMk cId="2099089991" sldId="815"/>
            <ac:spMk id="3" creationId="{00000000-0000-0000-0000-000000000000}"/>
          </ac:spMkLst>
        </pc:spChg>
        <pc:spChg chg="mod">
          <ac:chgData name="TRẦN THỊ THU" userId="S::at140739@actvn.edu.vn::091efefd-ccc0-4b01-9488-ad89fe9ac9ef" providerId="AD" clId="Web-{882F91D7-2802-410C-8CDC-0783318C94CB}" dt="2021-06-16T16:44:38.448" v="383"/>
          <ac:spMkLst>
            <pc:docMk/>
            <pc:sldMk cId="2099089991" sldId="815"/>
            <ac:spMk id="4" creationId="{00000000-0000-0000-0000-000000000000}"/>
          </ac:spMkLst>
        </pc:spChg>
        <pc:spChg chg="mod">
          <ac:chgData name="TRẦN THỊ THU" userId="S::at140739@actvn.edu.vn::091efefd-ccc0-4b01-9488-ad89fe9ac9ef" providerId="AD" clId="Web-{882F91D7-2802-410C-8CDC-0783318C94CB}" dt="2021-06-16T16:44:38.464" v="384"/>
          <ac:spMkLst>
            <pc:docMk/>
            <pc:sldMk cId="2099089991" sldId="815"/>
            <ac:spMk id="5" creationId="{00000000-0000-0000-0000-000000000000}"/>
          </ac:spMkLst>
        </pc:spChg>
        <pc:spChg chg="mod">
          <ac:chgData name="TRẦN THỊ THU" userId="S::at140739@actvn.edu.vn::091efefd-ccc0-4b01-9488-ad89fe9ac9ef" providerId="AD" clId="Web-{882F91D7-2802-410C-8CDC-0783318C94CB}" dt="2021-06-16T16:44:38.479" v="385"/>
          <ac:spMkLst>
            <pc:docMk/>
            <pc:sldMk cId="2099089991" sldId="815"/>
            <ac:spMk id="6" creationId="{00000000-0000-0000-0000-000000000000}"/>
          </ac:spMkLst>
        </pc:spChg>
        <pc:spChg chg="mod">
          <ac:chgData name="TRẦN THỊ THU" userId="S::at140739@actvn.edu.vn::091efefd-ccc0-4b01-9488-ad89fe9ac9ef" providerId="AD" clId="Web-{882F91D7-2802-410C-8CDC-0783318C94CB}" dt="2021-06-16T16:44:38.495" v="386"/>
          <ac:spMkLst>
            <pc:docMk/>
            <pc:sldMk cId="2099089991" sldId="815"/>
            <ac:spMk id="7" creationId="{00000000-0000-0000-0000-000000000000}"/>
          </ac:spMkLst>
        </pc:spChg>
        <pc:spChg chg="mod">
          <ac:chgData name="TRẦN THỊ THU" userId="S::at140739@actvn.edu.vn::091efefd-ccc0-4b01-9488-ad89fe9ac9ef" providerId="AD" clId="Web-{882F91D7-2802-410C-8CDC-0783318C94CB}" dt="2021-06-16T16:44:38.510" v="387"/>
          <ac:spMkLst>
            <pc:docMk/>
            <pc:sldMk cId="2099089991" sldId="815"/>
            <ac:spMk id="10" creationId="{00000000-0000-0000-0000-000000000000}"/>
          </ac:spMkLst>
        </pc:spChg>
        <pc:spChg chg="mod">
          <ac:chgData name="TRẦN THỊ THU" userId="S::at140739@actvn.edu.vn::091efefd-ccc0-4b01-9488-ad89fe9ac9ef" providerId="AD" clId="Web-{882F91D7-2802-410C-8CDC-0783318C94CB}" dt="2021-06-16T16:44:38.526" v="388"/>
          <ac:spMkLst>
            <pc:docMk/>
            <pc:sldMk cId="2099089991" sldId="815"/>
            <ac:spMk id="11" creationId="{00000000-0000-0000-0000-000000000000}"/>
          </ac:spMkLst>
        </pc:spChg>
        <pc:spChg chg="mod">
          <ac:chgData name="TRẦN THỊ THU" userId="S::at140739@actvn.edu.vn::091efefd-ccc0-4b01-9488-ad89fe9ac9ef" providerId="AD" clId="Web-{882F91D7-2802-410C-8CDC-0783318C94CB}" dt="2021-06-16T16:44:38.542" v="389"/>
          <ac:spMkLst>
            <pc:docMk/>
            <pc:sldMk cId="2099089991" sldId="815"/>
            <ac:spMk id="12" creationId="{00000000-0000-0000-0000-000000000000}"/>
          </ac:spMkLst>
        </pc:spChg>
        <pc:spChg chg="mod">
          <ac:chgData name="TRẦN THỊ THU" userId="S::at140739@actvn.edu.vn::091efefd-ccc0-4b01-9488-ad89fe9ac9ef" providerId="AD" clId="Web-{882F91D7-2802-410C-8CDC-0783318C94CB}" dt="2021-06-16T16:44:38.573" v="390"/>
          <ac:spMkLst>
            <pc:docMk/>
            <pc:sldMk cId="2099089991" sldId="815"/>
            <ac:spMk id="13" creationId="{00000000-0000-0000-0000-000000000000}"/>
          </ac:spMkLst>
        </pc:spChg>
        <pc:spChg chg="mod">
          <ac:chgData name="TRẦN THỊ THU" userId="S::at140739@actvn.edu.vn::091efefd-ccc0-4b01-9488-ad89fe9ac9ef" providerId="AD" clId="Web-{882F91D7-2802-410C-8CDC-0783318C94CB}" dt="2021-06-16T16:44:38.573" v="391"/>
          <ac:spMkLst>
            <pc:docMk/>
            <pc:sldMk cId="2099089991" sldId="815"/>
            <ac:spMk id="14" creationId="{00000000-0000-0000-0000-000000000000}"/>
          </ac:spMkLst>
        </pc:spChg>
        <pc:spChg chg="mod">
          <ac:chgData name="TRẦN THỊ THU" userId="S::at140739@actvn.edu.vn::091efefd-ccc0-4b01-9488-ad89fe9ac9ef" providerId="AD" clId="Web-{882F91D7-2802-410C-8CDC-0783318C94CB}" dt="2021-06-16T16:44:38.589" v="392"/>
          <ac:spMkLst>
            <pc:docMk/>
            <pc:sldMk cId="2099089991" sldId="815"/>
            <ac:spMk id="23" creationId="{00000000-0000-0000-0000-000000000000}"/>
          </ac:spMkLst>
        </pc:spChg>
      </pc:sldChg>
      <pc:sldChg chg="modSp add">
        <pc:chgData name="TRẦN THỊ THU" userId="S::at140739@actvn.edu.vn::091efefd-ccc0-4b01-9488-ad89fe9ac9ef" providerId="AD" clId="Web-{882F91D7-2802-410C-8CDC-0783318C94CB}" dt="2021-06-16T16:44:26.385" v="375" actId="20577"/>
        <pc:sldMkLst>
          <pc:docMk/>
          <pc:sldMk cId="2179598945" sldId="816"/>
        </pc:sldMkLst>
        <pc:spChg chg="mod">
          <ac:chgData name="TRẦN THỊ THU" userId="S::at140739@actvn.edu.vn::091efefd-ccc0-4b01-9488-ad89fe9ac9ef" providerId="AD" clId="Web-{882F91D7-2802-410C-8CDC-0783318C94CB}" dt="2021-06-16T16:44:26.385" v="375" actId="20577"/>
          <ac:spMkLst>
            <pc:docMk/>
            <pc:sldMk cId="2179598945" sldId="816"/>
            <ac:spMk id="3" creationId="{00000000-0000-0000-0000-000000000000}"/>
          </ac:spMkLst>
        </pc:spChg>
      </pc:sldChg>
      <pc:sldChg chg="add del ord">
        <pc:chgData name="TRẦN THỊ THU" userId="S::at140739@actvn.edu.vn::091efefd-ccc0-4b01-9488-ad89fe9ac9ef" providerId="AD" clId="Web-{882F91D7-2802-410C-8CDC-0783318C94CB}" dt="2021-06-16T16:32:24.577" v="150"/>
        <pc:sldMkLst>
          <pc:docMk/>
          <pc:sldMk cId="3508880099" sldId="816"/>
        </pc:sldMkLst>
      </pc:sldChg>
      <pc:sldChg chg="add del ord">
        <pc:chgData name="TRẦN THỊ THU" userId="S::at140739@actvn.edu.vn::091efefd-ccc0-4b01-9488-ad89fe9ac9ef" providerId="AD" clId="Web-{882F91D7-2802-410C-8CDC-0783318C94CB}" dt="2021-06-16T16:32:24.577" v="149"/>
        <pc:sldMkLst>
          <pc:docMk/>
          <pc:sldMk cId="2399113729" sldId="817"/>
        </pc:sldMkLst>
      </pc:sldChg>
      <pc:sldChg chg="modSp add">
        <pc:chgData name="TRẦN THỊ THU" userId="S::at140739@actvn.edu.vn::091efefd-ccc0-4b01-9488-ad89fe9ac9ef" providerId="AD" clId="Web-{882F91D7-2802-410C-8CDC-0783318C94CB}" dt="2021-06-16T16:44:17.150" v="374" actId="20577"/>
        <pc:sldMkLst>
          <pc:docMk/>
          <pc:sldMk cId="3689076863" sldId="817"/>
        </pc:sldMkLst>
        <pc:spChg chg="mod">
          <ac:chgData name="TRẦN THỊ THU" userId="S::at140739@actvn.edu.vn::091efefd-ccc0-4b01-9488-ad89fe9ac9ef" providerId="AD" clId="Web-{882F91D7-2802-410C-8CDC-0783318C94CB}" dt="2021-06-16T16:44:17.150" v="374" actId="20577"/>
          <ac:spMkLst>
            <pc:docMk/>
            <pc:sldMk cId="3689076863" sldId="817"/>
            <ac:spMk id="3" creationId="{00000000-0000-0000-0000-000000000000}"/>
          </ac:spMkLst>
        </pc:spChg>
        <pc:spChg chg="mod">
          <ac:chgData name="TRẦN THỊ THU" userId="S::at140739@actvn.edu.vn::091efefd-ccc0-4b01-9488-ad89fe9ac9ef" providerId="AD" clId="Web-{882F91D7-2802-410C-8CDC-0783318C94CB}" dt="2021-06-16T16:44:06.509" v="363"/>
          <ac:spMkLst>
            <pc:docMk/>
            <pc:sldMk cId="3689076863" sldId="817"/>
            <ac:spMk id="4" creationId="{00000000-0000-0000-0000-000000000000}"/>
          </ac:spMkLst>
        </pc:spChg>
        <pc:spChg chg="mod">
          <ac:chgData name="TRẦN THỊ THU" userId="S::at140739@actvn.edu.vn::091efefd-ccc0-4b01-9488-ad89fe9ac9ef" providerId="AD" clId="Web-{882F91D7-2802-410C-8CDC-0783318C94CB}" dt="2021-06-16T16:44:06.525" v="364"/>
          <ac:spMkLst>
            <pc:docMk/>
            <pc:sldMk cId="3689076863" sldId="817"/>
            <ac:spMk id="5" creationId="{00000000-0000-0000-0000-000000000000}"/>
          </ac:spMkLst>
        </pc:spChg>
        <pc:spChg chg="mod">
          <ac:chgData name="TRẦN THỊ THU" userId="S::at140739@actvn.edu.vn::091efefd-ccc0-4b01-9488-ad89fe9ac9ef" providerId="AD" clId="Web-{882F91D7-2802-410C-8CDC-0783318C94CB}" dt="2021-06-16T16:44:06.540" v="365"/>
          <ac:spMkLst>
            <pc:docMk/>
            <pc:sldMk cId="3689076863" sldId="817"/>
            <ac:spMk id="6" creationId="{00000000-0000-0000-0000-000000000000}"/>
          </ac:spMkLst>
        </pc:spChg>
        <pc:spChg chg="mod">
          <ac:chgData name="TRẦN THỊ THU" userId="S::at140739@actvn.edu.vn::091efefd-ccc0-4b01-9488-ad89fe9ac9ef" providerId="AD" clId="Web-{882F91D7-2802-410C-8CDC-0783318C94CB}" dt="2021-06-16T16:44:06.556" v="366"/>
          <ac:spMkLst>
            <pc:docMk/>
            <pc:sldMk cId="3689076863" sldId="817"/>
            <ac:spMk id="7" creationId="{00000000-0000-0000-0000-000000000000}"/>
          </ac:spMkLst>
        </pc:spChg>
        <pc:spChg chg="mod">
          <ac:chgData name="TRẦN THỊ THU" userId="S::at140739@actvn.edu.vn::091efefd-ccc0-4b01-9488-ad89fe9ac9ef" providerId="AD" clId="Web-{882F91D7-2802-410C-8CDC-0783318C94CB}" dt="2021-06-16T16:44:06.571" v="367"/>
          <ac:spMkLst>
            <pc:docMk/>
            <pc:sldMk cId="3689076863" sldId="817"/>
            <ac:spMk id="10" creationId="{00000000-0000-0000-0000-000000000000}"/>
          </ac:spMkLst>
        </pc:spChg>
        <pc:spChg chg="mod">
          <ac:chgData name="TRẦN THỊ THU" userId="S::at140739@actvn.edu.vn::091efefd-ccc0-4b01-9488-ad89fe9ac9ef" providerId="AD" clId="Web-{882F91D7-2802-410C-8CDC-0783318C94CB}" dt="2021-06-16T16:44:06.587" v="368"/>
          <ac:spMkLst>
            <pc:docMk/>
            <pc:sldMk cId="3689076863" sldId="817"/>
            <ac:spMk id="11" creationId="{00000000-0000-0000-0000-000000000000}"/>
          </ac:spMkLst>
        </pc:spChg>
        <pc:spChg chg="mod">
          <ac:chgData name="TRẦN THỊ THU" userId="S::at140739@actvn.edu.vn::091efefd-ccc0-4b01-9488-ad89fe9ac9ef" providerId="AD" clId="Web-{882F91D7-2802-410C-8CDC-0783318C94CB}" dt="2021-06-16T16:44:06.603" v="369"/>
          <ac:spMkLst>
            <pc:docMk/>
            <pc:sldMk cId="3689076863" sldId="817"/>
            <ac:spMk id="12" creationId="{00000000-0000-0000-0000-000000000000}"/>
          </ac:spMkLst>
        </pc:spChg>
        <pc:spChg chg="mod">
          <ac:chgData name="TRẦN THỊ THU" userId="S::at140739@actvn.edu.vn::091efefd-ccc0-4b01-9488-ad89fe9ac9ef" providerId="AD" clId="Web-{882F91D7-2802-410C-8CDC-0783318C94CB}" dt="2021-06-16T16:44:06.618" v="370"/>
          <ac:spMkLst>
            <pc:docMk/>
            <pc:sldMk cId="3689076863" sldId="817"/>
            <ac:spMk id="13" creationId="{00000000-0000-0000-0000-000000000000}"/>
          </ac:spMkLst>
        </pc:spChg>
        <pc:spChg chg="mod">
          <ac:chgData name="TRẦN THỊ THU" userId="S::at140739@actvn.edu.vn::091efefd-ccc0-4b01-9488-ad89fe9ac9ef" providerId="AD" clId="Web-{882F91D7-2802-410C-8CDC-0783318C94CB}" dt="2021-06-16T16:44:06.634" v="371"/>
          <ac:spMkLst>
            <pc:docMk/>
            <pc:sldMk cId="3689076863" sldId="817"/>
            <ac:spMk id="14" creationId="{00000000-0000-0000-0000-000000000000}"/>
          </ac:spMkLst>
        </pc:spChg>
        <pc:spChg chg="mod">
          <ac:chgData name="TRẦN THỊ THU" userId="S::at140739@actvn.edu.vn::091efefd-ccc0-4b01-9488-ad89fe9ac9ef" providerId="AD" clId="Web-{882F91D7-2802-410C-8CDC-0783318C94CB}" dt="2021-06-16T16:44:06.650" v="372"/>
          <ac:spMkLst>
            <pc:docMk/>
            <pc:sldMk cId="3689076863" sldId="817"/>
            <ac:spMk id="22" creationId="{00000000-0000-0000-0000-000000000000}"/>
          </ac:spMkLst>
        </pc:spChg>
      </pc:sldChg>
      <pc:sldChg chg="modSp add">
        <pc:chgData name="TRẦN THỊ THU" userId="S::at140739@actvn.edu.vn::091efefd-ccc0-4b01-9488-ad89fe9ac9ef" providerId="AD" clId="Web-{882F91D7-2802-410C-8CDC-0783318C94CB}" dt="2021-06-16T16:43:49.399" v="352" actId="20577"/>
        <pc:sldMkLst>
          <pc:docMk/>
          <pc:sldMk cId="2007188532" sldId="818"/>
        </pc:sldMkLst>
        <pc:spChg chg="mod">
          <ac:chgData name="TRẦN THỊ THU" userId="S::at140739@actvn.edu.vn::091efefd-ccc0-4b01-9488-ad89fe9ac9ef" providerId="AD" clId="Web-{882F91D7-2802-410C-8CDC-0783318C94CB}" dt="2021-06-16T16:43:49.399" v="352" actId="20577"/>
          <ac:spMkLst>
            <pc:docMk/>
            <pc:sldMk cId="2007188532" sldId="818"/>
            <ac:spMk id="3" creationId="{00000000-0000-0000-0000-000000000000}"/>
          </ac:spMkLst>
        </pc:spChg>
      </pc:sldChg>
      <pc:sldChg chg="add del ord">
        <pc:chgData name="TRẦN THỊ THU" userId="S::at140739@actvn.edu.vn::091efefd-ccc0-4b01-9488-ad89fe9ac9ef" providerId="AD" clId="Web-{882F91D7-2802-410C-8CDC-0783318C94CB}" dt="2021-06-16T16:32:24.577" v="148"/>
        <pc:sldMkLst>
          <pc:docMk/>
          <pc:sldMk cId="2454366312" sldId="818"/>
        </pc:sldMkLst>
      </pc:sldChg>
      <pc:sldChg chg="add del ord">
        <pc:chgData name="TRẦN THỊ THU" userId="S::at140739@actvn.edu.vn::091efefd-ccc0-4b01-9488-ad89fe9ac9ef" providerId="AD" clId="Web-{882F91D7-2802-410C-8CDC-0783318C94CB}" dt="2021-06-16T16:32:24.561" v="147"/>
        <pc:sldMkLst>
          <pc:docMk/>
          <pc:sldMk cId="94021609" sldId="819"/>
        </pc:sldMkLst>
      </pc:sldChg>
      <pc:sldChg chg="modSp add">
        <pc:chgData name="TRẦN THỊ THU" userId="S::at140739@actvn.edu.vn::091efefd-ccc0-4b01-9488-ad89fe9ac9ef" providerId="AD" clId="Web-{882F91D7-2802-410C-8CDC-0783318C94CB}" dt="2021-06-16T16:43:39.023" v="351" actId="20577"/>
        <pc:sldMkLst>
          <pc:docMk/>
          <pc:sldMk cId="194709623" sldId="819"/>
        </pc:sldMkLst>
        <pc:spChg chg="mod">
          <ac:chgData name="TRẦN THỊ THU" userId="S::at140739@actvn.edu.vn::091efefd-ccc0-4b01-9488-ad89fe9ac9ef" providerId="AD" clId="Web-{882F91D7-2802-410C-8CDC-0783318C94CB}" dt="2021-06-16T16:43:39.023" v="351" actId="20577"/>
          <ac:spMkLst>
            <pc:docMk/>
            <pc:sldMk cId="194709623" sldId="819"/>
            <ac:spMk id="3" creationId="{00000000-0000-0000-0000-000000000000}"/>
          </ac:spMkLst>
        </pc:spChg>
        <pc:spChg chg="mod">
          <ac:chgData name="TRẦN THỊ THU" userId="S::at140739@actvn.edu.vn::091efefd-ccc0-4b01-9488-ad89fe9ac9ef" providerId="AD" clId="Web-{882F91D7-2802-410C-8CDC-0783318C94CB}" dt="2021-06-16T16:43:31.054" v="339"/>
          <ac:spMkLst>
            <pc:docMk/>
            <pc:sldMk cId="194709623" sldId="819"/>
            <ac:spMk id="5" creationId="{00000000-0000-0000-0000-000000000000}"/>
          </ac:spMkLst>
        </pc:spChg>
        <pc:spChg chg="mod">
          <ac:chgData name="TRẦN THỊ THU" userId="S::at140739@actvn.edu.vn::091efefd-ccc0-4b01-9488-ad89fe9ac9ef" providerId="AD" clId="Web-{882F91D7-2802-410C-8CDC-0783318C94CB}" dt="2021-06-16T16:43:31.070" v="340"/>
          <ac:spMkLst>
            <pc:docMk/>
            <pc:sldMk cId="194709623" sldId="819"/>
            <ac:spMk id="6" creationId="{00000000-0000-0000-0000-000000000000}"/>
          </ac:spMkLst>
        </pc:spChg>
        <pc:spChg chg="mod">
          <ac:chgData name="TRẦN THỊ THU" userId="S::at140739@actvn.edu.vn::091efefd-ccc0-4b01-9488-ad89fe9ac9ef" providerId="AD" clId="Web-{882F91D7-2802-410C-8CDC-0783318C94CB}" dt="2021-06-16T16:43:31.101" v="341"/>
          <ac:spMkLst>
            <pc:docMk/>
            <pc:sldMk cId="194709623" sldId="819"/>
            <ac:spMk id="7" creationId="{00000000-0000-0000-0000-000000000000}"/>
          </ac:spMkLst>
        </pc:spChg>
        <pc:spChg chg="mod">
          <ac:chgData name="TRẦN THỊ THU" userId="S::at140739@actvn.edu.vn::091efefd-ccc0-4b01-9488-ad89fe9ac9ef" providerId="AD" clId="Web-{882F91D7-2802-410C-8CDC-0783318C94CB}" dt="2021-06-16T16:43:31.117" v="342"/>
          <ac:spMkLst>
            <pc:docMk/>
            <pc:sldMk cId="194709623" sldId="819"/>
            <ac:spMk id="8" creationId="{00000000-0000-0000-0000-000000000000}"/>
          </ac:spMkLst>
        </pc:spChg>
        <pc:spChg chg="mod">
          <ac:chgData name="TRẦN THỊ THU" userId="S::at140739@actvn.edu.vn::091efefd-ccc0-4b01-9488-ad89fe9ac9ef" providerId="AD" clId="Web-{882F91D7-2802-410C-8CDC-0783318C94CB}" dt="2021-06-16T16:43:31.132" v="343"/>
          <ac:spMkLst>
            <pc:docMk/>
            <pc:sldMk cId="194709623" sldId="819"/>
            <ac:spMk id="11" creationId="{00000000-0000-0000-0000-000000000000}"/>
          </ac:spMkLst>
        </pc:spChg>
        <pc:spChg chg="mod">
          <ac:chgData name="TRẦN THỊ THU" userId="S::at140739@actvn.edu.vn::091efefd-ccc0-4b01-9488-ad89fe9ac9ef" providerId="AD" clId="Web-{882F91D7-2802-410C-8CDC-0783318C94CB}" dt="2021-06-16T16:43:31.148" v="344"/>
          <ac:spMkLst>
            <pc:docMk/>
            <pc:sldMk cId="194709623" sldId="819"/>
            <ac:spMk id="12" creationId="{00000000-0000-0000-0000-000000000000}"/>
          </ac:spMkLst>
        </pc:spChg>
        <pc:spChg chg="mod">
          <ac:chgData name="TRẦN THỊ THU" userId="S::at140739@actvn.edu.vn::091efefd-ccc0-4b01-9488-ad89fe9ac9ef" providerId="AD" clId="Web-{882F91D7-2802-410C-8CDC-0783318C94CB}" dt="2021-06-16T16:43:31.179" v="345"/>
          <ac:spMkLst>
            <pc:docMk/>
            <pc:sldMk cId="194709623" sldId="819"/>
            <ac:spMk id="13" creationId="{00000000-0000-0000-0000-000000000000}"/>
          </ac:spMkLst>
        </pc:spChg>
        <pc:spChg chg="mod">
          <ac:chgData name="TRẦN THỊ THU" userId="S::at140739@actvn.edu.vn::091efefd-ccc0-4b01-9488-ad89fe9ac9ef" providerId="AD" clId="Web-{882F91D7-2802-410C-8CDC-0783318C94CB}" dt="2021-06-16T16:43:31.195" v="346"/>
          <ac:spMkLst>
            <pc:docMk/>
            <pc:sldMk cId="194709623" sldId="819"/>
            <ac:spMk id="14" creationId="{00000000-0000-0000-0000-000000000000}"/>
          </ac:spMkLst>
        </pc:spChg>
        <pc:spChg chg="mod">
          <ac:chgData name="TRẦN THỊ THU" userId="S::at140739@actvn.edu.vn::091efefd-ccc0-4b01-9488-ad89fe9ac9ef" providerId="AD" clId="Web-{882F91D7-2802-410C-8CDC-0783318C94CB}" dt="2021-06-16T16:43:31.210" v="347"/>
          <ac:spMkLst>
            <pc:docMk/>
            <pc:sldMk cId="194709623" sldId="819"/>
            <ac:spMk id="15" creationId="{00000000-0000-0000-0000-000000000000}"/>
          </ac:spMkLst>
        </pc:spChg>
        <pc:spChg chg="mod">
          <ac:chgData name="TRẦN THỊ THU" userId="S::at140739@actvn.edu.vn::091efefd-ccc0-4b01-9488-ad89fe9ac9ef" providerId="AD" clId="Web-{882F91D7-2802-410C-8CDC-0783318C94CB}" dt="2021-06-16T16:43:31.242" v="348"/>
          <ac:spMkLst>
            <pc:docMk/>
            <pc:sldMk cId="194709623" sldId="819"/>
            <ac:spMk id="16" creationId="{00000000-0000-0000-0000-000000000000}"/>
          </ac:spMkLst>
        </pc:spChg>
        <pc:spChg chg="mod">
          <ac:chgData name="TRẦN THỊ THU" userId="S::at140739@actvn.edu.vn::091efefd-ccc0-4b01-9488-ad89fe9ac9ef" providerId="AD" clId="Web-{882F91D7-2802-410C-8CDC-0783318C94CB}" dt="2021-06-16T16:43:31.257" v="349"/>
          <ac:spMkLst>
            <pc:docMk/>
            <pc:sldMk cId="194709623" sldId="819"/>
            <ac:spMk id="25" creationId="{00000000-0000-0000-0000-000000000000}"/>
          </ac:spMkLst>
        </pc:spChg>
        <pc:spChg chg="mod">
          <ac:chgData name="TRẦN THỊ THU" userId="S::at140739@actvn.edu.vn::091efefd-ccc0-4b01-9488-ad89fe9ac9ef" providerId="AD" clId="Web-{882F91D7-2802-410C-8CDC-0783318C94CB}" dt="2021-06-16T16:43:31.289" v="350"/>
          <ac:spMkLst>
            <pc:docMk/>
            <pc:sldMk cId="194709623" sldId="819"/>
            <ac:spMk id="27" creationId="{00000000-0000-0000-0000-000000000000}"/>
          </ac:spMkLst>
        </pc:spChg>
      </pc:sldChg>
      <pc:sldChg chg="modSp add">
        <pc:chgData name="TRẦN THỊ THU" userId="S::at140739@actvn.edu.vn::091efefd-ccc0-4b01-9488-ad89fe9ac9ef" providerId="AD" clId="Web-{882F91D7-2802-410C-8CDC-0783318C94CB}" dt="2021-06-16T16:43:16.069" v="326" actId="20577"/>
        <pc:sldMkLst>
          <pc:docMk/>
          <pc:sldMk cId="1672979357" sldId="820"/>
        </pc:sldMkLst>
        <pc:spChg chg="mod">
          <ac:chgData name="TRẦN THỊ THU" userId="S::at140739@actvn.edu.vn::091efefd-ccc0-4b01-9488-ad89fe9ac9ef" providerId="AD" clId="Web-{882F91D7-2802-410C-8CDC-0783318C94CB}" dt="2021-06-16T16:43:16.069" v="326" actId="20577"/>
          <ac:spMkLst>
            <pc:docMk/>
            <pc:sldMk cId="1672979357" sldId="820"/>
            <ac:spMk id="3" creationId="{00000000-0000-0000-0000-000000000000}"/>
          </ac:spMkLst>
        </pc:spChg>
      </pc:sldChg>
      <pc:sldChg chg="add del ord">
        <pc:chgData name="TRẦN THỊ THU" userId="S::at140739@actvn.edu.vn::091efefd-ccc0-4b01-9488-ad89fe9ac9ef" providerId="AD" clId="Web-{882F91D7-2802-410C-8CDC-0783318C94CB}" dt="2021-06-16T16:32:24.561" v="146"/>
        <pc:sldMkLst>
          <pc:docMk/>
          <pc:sldMk cId="1700981305" sldId="820"/>
        </pc:sldMkLst>
      </pc:sldChg>
      <pc:sldChg chg="add del ord">
        <pc:chgData name="TRẦN THỊ THU" userId="S::at140739@actvn.edu.vn::091efefd-ccc0-4b01-9488-ad89fe9ac9ef" providerId="AD" clId="Web-{882F91D7-2802-410C-8CDC-0783318C94CB}" dt="2021-06-16T16:32:24.561" v="145"/>
        <pc:sldMkLst>
          <pc:docMk/>
          <pc:sldMk cId="584037128" sldId="821"/>
        </pc:sldMkLst>
      </pc:sldChg>
      <pc:sldChg chg="modSp add">
        <pc:chgData name="TRẦN THỊ THU" userId="S::at140739@actvn.edu.vn::091efefd-ccc0-4b01-9488-ad89fe9ac9ef" providerId="AD" clId="Web-{882F91D7-2802-410C-8CDC-0783318C94CB}" dt="2021-06-16T16:43:03.381" v="325" actId="20577"/>
        <pc:sldMkLst>
          <pc:docMk/>
          <pc:sldMk cId="3697603245" sldId="821"/>
        </pc:sldMkLst>
        <pc:spChg chg="mod">
          <ac:chgData name="TRẦN THỊ THU" userId="S::at140739@actvn.edu.vn::091efefd-ccc0-4b01-9488-ad89fe9ac9ef" providerId="AD" clId="Web-{882F91D7-2802-410C-8CDC-0783318C94CB}" dt="2021-06-16T16:43:03.381" v="325" actId="20577"/>
          <ac:spMkLst>
            <pc:docMk/>
            <pc:sldMk cId="3697603245" sldId="821"/>
            <ac:spMk id="3" creationId="{00000000-0000-0000-0000-000000000000}"/>
          </ac:spMkLst>
        </pc:spChg>
      </pc:sldChg>
      <pc:sldChg chg="add del ord">
        <pc:chgData name="TRẦN THỊ THU" userId="S::at140739@actvn.edu.vn::091efefd-ccc0-4b01-9488-ad89fe9ac9ef" providerId="AD" clId="Web-{882F91D7-2802-410C-8CDC-0783318C94CB}" dt="2021-06-16T16:32:24.561" v="144"/>
        <pc:sldMkLst>
          <pc:docMk/>
          <pc:sldMk cId="2222255333" sldId="822"/>
        </pc:sldMkLst>
      </pc:sldChg>
      <pc:sldChg chg="modSp add">
        <pc:chgData name="TRẦN THỊ THU" userId="S::at140739@actvn.edu.vn::091efefd-ccc0-4b01-9488-ad89fe9ac9ef" providerId="AD" clId="Web-{882F91D7-2802-410C-8CDC-0783318C94CB}" dt="2021-06-16T16:42:40.458" v="323" actId="14100"/>
        <pc:sldMkLst>
          <pc:docMk/>
          <pc:sldMk cId="2761361332" sldId="822"/>
        </pc:sldMkLst>
        <pc:spChg chg="mod">
          <ac:chgData name="TRẦN THỊ THU" userId="S::at140739@actvn.edu.vn::091efefd-ccc0-4b01-9488-ad89fe9ac9ef" providerId="AD" clId="Web-{882F91D7-2802-410C-8CDC-0783318C94CB}" dt="2021-06-16T16:42:35.270" v="322" actId="20577"/>
          <ac:spMkLst>
            <pc:docMk/>
            <pc:sldMk cId="2761361332" sldId="822"/>
            <ac:spMk id="3" creationId="{00000000-0000-0000-0000-000000000000}"/>
          </ac:spMkLst>
        </pc:spChg>
        <pc:spChg chg="mod">
          <ac:chgData name="TRẦN THỊ THU" userId="S::at140739@actvn.edu.vn::091efefd-ccc0-4b01-9488-ad89fe9ac9ef" providerId="AD" clId="Web-{882F91D7-2802-410C-8CDC-0783318C94CB}" dt="2021-06-16T16:42:40.458" v="323" actId="14100"/>
          <ac:spMkLst>
            <pc:docMk/>
            <pc:sldMk cId="2761361332" sldId="822"/>
            <ac:spMk id="4" creationId="{00000000-0000-0000-0000-000000000000}"/>
          </ac:spMkLst>
        </pc:spChg>
      </pc:sldChg>
      <pc:sldChg chg="add del ord">
        <pc:chgData name="TRẦN THỊ THU" userId="S::at140739@actvn.edu.vn::091efefd-ccc0-4b01-9488-ad89fe9ac9ef" providerId="AD" clId="Web-{882F91D7-2802-410C-8CDC-0783318C94CB}" dt="2021-06-16T16:32:24.545" v="143"/>
        <pc:sldMkLst>
          <pc:docMk/>
          <pc:sldMk cId="2106584531" sldId="823"/>
        </pc:sldMkLst>
      </pc:sldChg>
      <pc:sldChg chg="modSp add">
        <pc:chgData name="TRẦN THỊ THU" userId="S::at140739@actvn.edu.vn::091efefd-ccc0-4b01-9488-ad89fe9ac9ef" providerId="AD" clId="Web-{882F91D7-2802-410C-8CDC-0783318C94CB}" dt="2021-06-16T16:41:43.424" v="319" actId="20577"/>
        <pc:sldMkLst>
          <pc:docMk/>
          <pc:sldMk cId="3754639000" sldId="823"/>
        </pc:sldMkLst>
        <pc:spChg chg="mod">
          <ac:chgData name="TRẦN THỊ THU" userId="S::at140739@actvn.edu.vn::091efefd-ccc0-4b01-9488-ad89fe9ac9ef" providerId="AD" clId="Web-{882F91D7-2802-410C-8CDC-0783318C94CB}" dt="2021-06-16T16:41:43.424" v="319" actId="20577"/>
          <ac:spMkLst>
            <pc:docMk/>
            <pc:sldMk cId="3754639000" sldId="823"/>
            <ac:spMk id="3" creationId="{00000000-0000-0000-0000-000000000000}"/>
          </ac:spMkLst>
        </pc:spChg>
        <pc:spChg chg="mod">
          <ac:chgData name="TRẦN THỊ THU" userId="S::at140739@actvn.edu.vn::091efefd-ccc0-4b01-9488-ad89fe9ac9ef" providerId="AD" clId="Web-{882F91D7-2802-410C-8CDC-0783318C94CB}" dt="2021-06-16T16:41:09.282" v="301"/>
          <ac:spMkLst>
            <pc:docMk/>
            <pc:sldMk cId="3754639000" sldId="823"/>
            <ac:spMk id="4" creationId="{00000000-0000-0000-0000-000000000000}"/>
          </ac:spMkLst>
        </pc:spChg>
        <pc:spChg chg="mod">
          <ac:chgData name="TRẦN THỊ THU" userId="S::at140739@actvn.edu.vn::091efefd-ccc0-4b01-9488-ad89fe9ac9ef" providerId="AD" clId="Web-{882F91D7-2802-410C-8CDC-0783318C94CB}" dt="2021-06-16T16:41:09.313" v="302"/>
          <ac:spMkLst>
            <pc:docMk/>
            <pc:sldMk cId="3754639000" sldId="823"/>
            <ac:spMk id="5" creationId="{00000000-0000-0000-0000-000000000000}"/>
          </ac:spMkLst>
        </pc:spChg>
        <pc:spChg chg="mod">
          <ac:chgData name="TRẦN THỊ THU" userId="S::at140739@actvn.edu.vn::091efefd-ccc0-4b01-9488-ad89fe9ac9ef" providerId="AD" clId="Web-{882F91D7-2802-410C-8CDC-0783318C94CB}" dt="2021-06-16T16:41:09.344" v="303"/>
          <ac:spMkLst>
            <pc:docMk/>
            <pc:sldMk cId="3754639000" sldId="823"/>
            <ac:spMk id="7" creationId="{00000000-0000-0000-0000-000000000000}"/>
          </ac:spMkLst>
        </pc:spChg>
        <pc:spChg chg="mod">
          <ac:chgData name="TRẦN THỊ THU" userId="S::at140739@actvn.edu.vn::091efefd-ccc0-4b01-9488-ad89fe9ac9ef" providerId="AD" clId="Web-{882F91D7-2802-410C-8CDC-0783318C94CB}" dt="2021-06-16T16:41:09.360" v="304"/>
          <ac:spMkLst>
            <pc:docMk/>
            <pc:sldMk cId="3754639000" sldId="823"/>
            <ac:spMk id="8" creationId="{00000000-0000-0000-0000-000000000000}"/>
          </ac:spMkLst>
        </pc:spChg>
        <pc:spChg chg="mod">
          <ac:chgData name="TRẦN THỊ THU" userId="S::at140739@actvn.edu.vn::091efefd-ccc0-4b01-9488-ad89fe9ac9ef" providerId="AD" clId="Web-{882F91D7-2802-410C-8CDC-0783318C94CB}" dt="2021-06-16T16:41:09.391" v="305"/>
          <ac:spMkLst>
            <pc:docMk/>
            <pc:sldMk cId="3754639000" sldId="823"/>
            <ac:spMk id="9" creationId="{00000000-0000-0000-0000-000000000000}"/>
          </ac:spMkLst>
        </pc:spChg>
        <pc:spChg chg="mod">
          <ac:chgData name="TRẦN THỊ THU" userId="S::at140739@actvn.edu.vn::091efefd-ccc0-4b01-9488-ad89fe9ac9ef" providerId="AD" clId="Web-{882F91D7-2802-410C-8CDC-0783318C94CB}" dt="2021-06-16T16:41:22.595" v="316" actId="20577"/>
          <ac:spMkLst>
            <pc:docMk/>
            <pc:sldMk cId="3754639000" sldId="823"/>
            <ac:spMk id="10" creationId="{00000000-0000-0000-0000-000000000000}"/>
          </ac:spMkLst>
        </pc:spChg>
        <pc:spChg chg="mod">
          <ac:chgData name="TRẦN THỊ THU" userId="S::at140739@actvn.edu.vn::091efefd-ccc0-4b01-9488-ad89fe9ac9ef" providerId="AD" clId="Web-{882F91D7-2802-410C-8CDC-0783318C94CB}" dt="2021-06-16T16:41:09.454" v="307"/>
          <ac:spMkLst>
            <pc:docMk/>
            <pc:sldMk cId="3754639000" sldId="823"/>
            <ac:spMk id="11" creationId="{00000000-0000-0000-0000-000000000000}"/>
          </ac:spMkLst>
        </pc:spChg>
        <pc:spChg chg="mod">
          <ac:chgData name="TRẦN THỊ THU" userId="S::at140739@actvn.edu.vn::091efefd-ccc0-4b01-9488-ad89fe9ac9ef" providerId="AD" clId="Web-{882F91D7-2802-410C-8CDC-0783318C94CB}" dt="2021-06-16T16:41:17.142" v="315" actId="20577"/>
          <ac:spMkLst>
            <pc:docMk/>
            <pc:sldMk cId="3754639000" sldId="823"/>
            <ac:spMk id="12" creationId="{00000000-0000-0000-0000-000000000000}"/>
          </ac:spMkLst>
        </pc:spChg>
        <pc:spChg chg="mod">
          <ac:chgData name="TRẦN THỊ THU" userId="S::at140739@actvn.edu.vn::091efefd-ccc0-4b01-9488-ad89fe9ac9ef" providerId="AD" clId="Web-{882F91D7-2802-410C-8CDC-0783318C94CB}" dt="2021-06-16T16:41:09.501" v="309"/>
          <ac:spMkLst>
            <pc:docMk/>
            <pc:sldMk cId="3754639000" sldId="823"/>
            <ac:spMk id="13" creationId="{00000000-0000-0000-0000-000000000000}"/>
          </ac:spMkLst>
        </pc:spChg>
        <pc:spChg chg="mod">
          <ac:chgData name="TRẦN THỊ THU" userId="S::at140739@actvn.edu.vn::091efefd-ccc0-4b01-9488-ad89fe9ac9ef" providerId="AD" clId="Web-{882F91D7-2802-410C-8CDC-0783318C94CB}" dt="2021-06-16T16:41:09.532" v="310"/>
          <ac:spMkLst>
            <pc:docMk/>
            <pc:sldMk cId="3754639000" sldId="823"/>
            <ac:spMk id="14" creationId="{00000000-0000-0000-0000-000000000000}"/>
          </ac:spMkLst>
        </pc:spChg>
        <pc:spChg chg="mod">
          <ac:chgData name="TRẦN THỊ THU" userId="S::at140739@actvn.edu.vn::091efefd-ccc0-4b01-9488-ad89fe9ac9ef" providerId="AD" clId="Web-{882F91D7-2802-410C-8CDC-0783318C94CB}" dt="2021-06-16T16:41:09.547" v="311"/>
          <ac:spMkLst>
            <pc:docMk/>
            <pc:sldMk cId="3754639000" sldId="823"/>
            <ac:spMk id="15" creationId="{00000000-0000-0000-0000-000000000000}"/>
          </ac:spMkLst>
        </pc:spChg>
        <pc:spChg chg="mod">
          <ac:chgData name="TRẦN THỊ THU" userId="S::at140739@actvn.edu.vn::091efefd-ccc0-4b01-9488-ad89fe9ac9ef" providerId="AD" clId="Web-{882F91D7-2802-410C-8CDC-0783318C94CB}" dt="2021-06-16T16:41:09.579" v="312"/>
          <ac:spMkLst>
            <pc:docMk/>
            <pc:sldMk cId="3754639000" sldId="823"/>
            <ac:spMk id="28" creationId="{00000000-0000-0000-0000-000000000000}"/>
          </ac:spMkLst>
        </pc:spChg>
        <pc:spChg chg="mod">
          <ac:chgData name="TRẦN THỊ THU" userId="S::at140739@actvn.edu.vn::091efefd-ccc0-4b01-9488-ad89fe9ac9ef" providerId="AD" clId="Web-{882F91D7-2802-410C-8CDC-0783318C94CB}" dt="2021-06-16T16:41:27.158" v="317" actId="20577"/>
          <ac:spMkLst>
            <pc:docMk/>
            <pc:sldMk cId="3754639000" sldId="823"/>
            <ac:spMk id="29" creationId="{00000000-0000-0000-0000-000000000000}"/>
          </ac:spMkLst>
        </pc:spChg>
        <pc:spChg chg="mod">
          <ac:chgData name="TRẦN THỊ THU" userId="S::at140739@actvn.edu.vn::091efefd-ccc0-4b01-9488-ad89fe9ac9ef" providerId="AD" clId="Web-{882F91D7-2802-410C-8CDC-0783318C94CB}" dt="2021-06-16T16:41:09.626" v="314"/>
          <ac:spMkLst>
            <pc:docMk/>
            <pc:sldMk cId="3754639000" sldId="823"/>
            <ac:spMk id="31" creationId="{00000000-0000-0000-0000-000000000000}"/>
          </ac:spMkLst>
        </pc:spChg>
      </pc:sldChg>
      <pc:sldChg chg="modSp add">
        <pc:chgData name="TRẦN THỊ THU" userId="S::at140739@actvn.edu.vn::091efefd-ccc0-4b01-9488-ad89fe9ac9ef" providerId="AD" clId="Web-{882F91D7-2802-410C-8CDC-0783318C94CB}" dt="2021-06-16T16:40:54.625" v="286" actId="20577"/>
        <pc:sldMkLst>
          <pc:docMk/>
          <pc:sldMk cId="2751901866" sldId="824"/>
        </pc:sldMkLst>
        <pc:spChg chg="mod">
          <ac:chgData name="TRẦN THỊ THU" userId="S::at140739@actvn.edu.vn::091efefd-ccc0-4b01-9488-ad89fe9ac9ef" providerId="AD" clId="Web-{882F91D7-2802-410C-8CDC-0783318C94CB}" dt="2021-06-16T16:40:54.625" v="286" actId="20577"/>
          <ac:spMkLst>
            <pc:docMk/>
            <pc:sldMk cId="2751901866" sldId="824"/>
            <ac:spMk id="3" creationId="{00000000-0000-0000-0000-000000000000}"/>
          </ac:spMkLst>
        </pc:spChg>
      </pc:sldChg>
      <pc:sldChg chg="add del ord">
        <pc:chgData name="TRẦN THỊ THU" userId="S::at140739@actvn.edu.vn::091efefd-ccc0-4b01-9488-ad89fe9ac9ef" providerId="AD" clId="Web-{882F91D7-2802-410C-8CDC-0783318C94CB}" dt="2021-06-16T16:32:24.545" v="142"/>
        <pc:sldMkLst>
          <pc:docMk/>
          <pc:sldMk cId="2869676174" sldId="824"/>
        </pc:sldMkLst>
      </pc:sldChg>
      <pc:sldChg chg="add del ord">
        <pc:chgData name="TRẦN THỊ THU" userId="S::at140739@actvn.edu.vn::091efefd-ccc0-4b01-9488-ad89fe9ac9ef" providerId="AD" clId="Web-{882F91D7-2802-410C-8CDC-0783318C94CB}" dt="2021-06-16T16:32:24.545" v="141"/>
        <pc:sldMkLst>
          <pc:docMk/>
          <pc:sldMk cId="185971007" sldId="825"/>
        </pc:sldMkLst>
      </pc:sldChg>
      <pc:sldChg chg="modSp add">
        <pc:chgData name="TRẦN THỊ THU" userId="S::at140739@actvn.edu.vn::091efefd-ccc0-4b01-9488-ad89fe9ac9ef" providerId="AD" clId="Web-{882F91D7-2802-410C-8CDC-0783318C94CB}" dt="2021-06-16T16:40:41.843" v="285"/>
        <pc:sldMkLst>
          <pc:docMk/>
          <pc:sldMk cId="1129840127" sldId="825"/>
        </pc:sldMkLst>
        <pc:spChg chg="mod">
          <ac:chgData name="TRẦN THỊ THU" userId="S::at140739@actvn.edu.vn::091efefd-ccc0-4b01-9488-ad89fe9ac9ef" providerId="AD" clId="Web-{882F91D7-2802-410C-8CDC-0783318C94CB}" dt="2021-06-16T16:40:14.649" v="263" actId="20577"/>
          <ac:spMkLst>
            <pc:docMk/>
            <pc:sldMk cId="1129840127" sldId="825"/>
            <ac:spMk id="3" creationId="{00000000-0000-0000-0000-000000000000}"/>
          </ac:spMkLst>
        </pc:spChg>
        <pc:spChg chg="mod">
          <ac:chgData name="TRẦN THỊ THU" userId="S::at140739@actvn.edu.vn::091efefd-ccc0-4b01-9488-ad89fe9ac9ef" providerId="AD" clId="Web-{882F91D7-2802-410C-8CDC-0783318C94CB}" dt="2021-06-16T16:40:41.843" v="285"/>
          <ac:spMkLst>
            <pc:docMk/>
            <pc:sldMk cId="1129840127" sldId="825"/>
            <ac:spMk id="4" creationId="{00000000-0000-0000-0000-000000000000}"/>
          </ac:spMkLst>
        </pc:spChg>
        <pc:spChg chg="mod">
          <ac:chgData name="TRẦN THỊ THU" userId="S::at140739@actvn.edu.vn::091efefd-ccc0-4b01-9488-ad89fe9ac9ef" providerId="AD" clId="Web-{882F91D7-2802-410C-8CDC-0783318C94CB}" dt="2021-06-16T16:40:41.702" v="276"/>
          <ac:spMkLst>
            <pc:docMk/>
            <pc:sldMk cId="1129840127" sldId="825"/>
            <ac:spMk id="6" creationId="{00000000-0000-0000-0000-000000000000}"/>
          </ac:spMkLst>
        </pc:spChg>
        <pc:spChg chg="mod">
          <ac:chgData name="TRẦN THỊ THU" userId="S::at140739@actvn.edu.vn::091efefd-ccc0-4b01-9488-ad89fe9ac9ef" providerId="AD" clId="Web-{882F91D7-2802-410C-8CDC-0783318C94CB}" dt="2021-06-16T16:40:41.718" v="277"/>
          <ac:spMkLst>
            <pc:docMk/>
            <pc:sldMk cId="1129840127" sldId="825"/>
            <ac:spMk id="7" creationId="{00000000-0000-0000-0000-000000000000}"/>
          </ac:spMkLst>
        </pc:spChg>
        <pc:spChg chg="mod">
          <ac:chgData name="TRẦN THỊ THU" userId="S::at140739@actvn.edu.vn::091efefd-ccc0-4b01-9488-ad89fe9ac9ef" providerId="AD" clId="Web-{882F91D7-2802-410C-8CDC-0783318C94CB}" dt="2021-06-16T16:40:41.734" v="278"/>
          <ac:spMkLst>
            <pc:docMk/>
            <pc:sldMk cId="1129840127" sldId="825"/>
            <ac:spMk id="8" creationId="{00000000-0000-0000-0000-000000000000}"/>
          </ac:spMkLst>
        </pc:spChg>
        <pc:spChg chg="mod">
          <ac:chgData name="TRẦN THỊ THU" userId="S::at140739@actvn.edu.vn::091efefd-ccc0-4b01-9488-ad89fe9ac9ef" providerId="AD" clId="Web-{882F91D7-2802-410C-8CDC-0783318C94CB}" dt="2021-06-16T16:40:41.749" v="279"/>
          <ac:spMkLst>
            <pc:docMk/>
            <pc:sldMk cId="1129840127" sldId="825"/>
            <ac:spMk id="11" creationId="{00000000-0000-0000-0000-000000000000}"/>
          </ac:spMkLst>
        </pc:spChg>
        <pc:spChg chg="mod">
          <ac:chgData name="TRẦN THỊ THU" userId="S::at140739@actvn.edu.vn::091efefd-ccc0-4b01-9488-ad89fe9ac9ef" providerId="AD" clId="Web-{882F91D7-2802-410C-8CDC-0783318C94CB}" dt="2021-06-16T16:40:41.765" v="280"/>
          <ac:spMkLst>
            <pc:docMk/>
            <pc:sldMk cId="1129840127" sldId="825"/>
            <ac:spMk id="12" creationId="{00000000-0000-0000-0000-000000000000}"/>
          </ac:spMkLst>
        </pc:spChg>
        <pc:spChg chg="mod">
          <ac:chgData name="TRẦN THỊ THU" userId="S::at140739@actvn.edu.vn::091efefd-ccc0-4b01-9488-ad89fe9ac9ef" providerId="AD" clId="Web-{882F91D7-2802-410C-8CDC-0783318C94CB}" dt="2021-06-16T16:40:41.781" v="281"/>
          <ac:spMkLst>
            <pc:docMk/>
            <pc:sldMk cId="1129840127" sldId="825"/>
            <ac:spMk id="14" creationId="{00000000-0000-0000-0000-000000000000}"/>
          </ac:spMkLst>
        </pc:spChg>
        <pc:spChg chg="mod">
          <ac:chgData name="TRẦN THỊ THU" userId="S::at140739@actvn.edu.vn::091efefd-ccc0-4b01-9488-ad89fe9ac9ef" providerId="AD" clId="Web-{882F91D7-2802-410C-8CDC-0783318C94CB}" dt="2021-06-16T16:40:41.796" v="282"/>
          <ac:spMkLst>
            <pc:docMk/>
            <pc:sldMk cId="1129840127" sldId="825"/>
            <ac:spMk id="15" creationId="{00000000-0000-0000-0000-000000000000}"/>
          </ac:spMkLst>
        </pc:spChg>
        <pc:spChg chg="mod">
          <ac:chgData name="TRẦN THỊ THU" userId="S::at140739@actvn.edu.vn::091efefd-ccc0-4b01-9488-ad89fe9ac9ef" providerId="AD" clId="Web-{882F91D7-2802-410C-8CDC-0783318C94CB}" dt="2021-06-16T16:40:41.812" v="283"/>
          <ac:spMkLst>
            <pc:docMk/>
            <pc:sldMk cId="1129840127" sldId="825"/>
            <ac:spMk id="16" creationId="{00000000-0000-0000-0000-000000000000}"/>
          </ac:spMkLst>
        </pc:spChg>
        <pc:spChg chg="mod">
          <ac:chgData name="TRẦN THỊ THU" userId="S::at140739@actvn.edu.vn::091efefd-ccc0-4b01-9488-ad89fe9ac9ef" providerId="AD" clId="Web-{882F91D7-2802-410C-8CDC-0783318C94CB}" dt="2021-06-16T16:40:41.827" v="284"/>
          <ac:spMkLst>
            <pc:docMk/>
            <pc:sldMk cId="1129840127" sldId="825"/>
            <ac:spMk id="25" creationId="{00000000-0000-0000-0000-000000000000}"/>
          </ac:spMkLst>
        </pc:spChg>
      </pc:sldChg>
      <pc:sldChg chg="add del ord">
        <pc:chgData name="TRẦN THỊ THU" userId="S::at140739@actvn.edu.vn::091efefd-ccc0-4b01-9488-ad89fe9ac9ef" providerId="AD" clId="Web-{882F91D7-2802-410C-8CDC-0783318C94CB}" dt="2021-06-16T16:32:24.530" v="140"/>
        <pc:sldMkLst>
          <pc:docMk/>
          <pc:sldMk cId="2920772359" sldId="826"/>
        </pc:sldMkLst>
      </pc:sldChg>
      <pc:sldChg chg="modSp add">
        <pc:chgData name="TRẦN THỊ THU" userId="S::at140739@actvn.edu.vn::091efefd-ccc0-4b01-9488-ad89fe9ac9ef" providerId="AD" clId="Web-{882F91D7-2802-410C-8CDC-0783318C94CB}" dt="2021-06-16T16:40:01.242" v="261" actId="20577"/>
        <pc:sldMkLst>
          <pc:docMk/>
          <pc:sldMk cId="3302644216" sldId="826"/>
        </pc:sldMkLst>
        <pc:spChg chg="mod">
          <ac:chgData name="TRẦN THỊ THU" userId="S::at140739@actvn.edu.vn::091efefd-ccc0-4b01-9488-ad89fe9ac9ef" providerId="AD" clId="Web-{882F91D7-2802-410C-8CDC-0783318C94CB}" dt="2021-06-16T16:40:01.242" v="261" actId="20577"/>
          <ac:spMkLst>
            <pc:docMk/>
            <pc:sldMk cId="3302644216" sldId="826"/>
            <ac:spMk id="3" creationId="{00000000-0000-0000-0000-000000000000}"/>
          </ac:spMkLst>
        </pc:spChg>
      </pc:sldChg>
      <pc:sldChg chg="add del ord">
        <pc:chgData name="TRẦN THỊ THU" userId="S::at140739@actvn.edu.vn::091efefd-ccc0-4b01-9488-ad89fe9ac9ef" providerId="AD" clId="Web-{882F91D7-2802-410C-8CDC-0783318C94CB}" dt="2021-06-16T16:32:24.530" v="139"/>
        <pc:sldMkLst>
          <pc:docMk/>
          <pc:sldMk cId="307300485" sldId="827"/>
        </pc:sldMkLst>
      </pc:sldChg>
      <pc:sldChg chg="modSp add">
        <pc:chgData name="TRẦN THỊ THU" userId="S::at140739@actvn.edu.vn::091efefd-ccc0-4b01-9488-ad89fe9ac9ef" providerId="AD" clId="Web-{882F91D7-2802-410C-8CDC-0783318C94CB}" dt="2021-06-16T16:39:46.100" v="260" actId="20577"/>
        <pc:sldMkLst>
          <pc:docMk/>
          <pc:sldMk cId="1615987356" sldId="827"/>
        </pc:sldMkLst>
        <pc:spChg chg="mod">
          <ac:chgData name="TRẦN THỊ THU" userId="S::at140739@actvn.edu.vn::091efefd-ccc0-4b01-9488-ad89fe9ac9ef" providerId="AD" clId="Web-{882F91D7-2802-410C-8CDC-0783318C94CB}" dt="2021-06-16T16:39:46.100" v="260" actId="20577"/>
          <ac:spMkLst>
            <pc:docMk/>
            <pc:sldMk cId="1615987356" sldId="827"/>
            <ac:spMk id="3" creationId="{00000000-0000-0000-0000-000000000000}"/>
          </ac:spMkLst>
        </pc:spChg>
        <pc:spChg chg="mod">
          <ac:chgData name="TRẦN THỊ THU" userId="S::at140739@actvn.edu.vn::091efefd-ccc0-4b01-9488-ad89fe9ac9ef" providerId="AD" clId="Web-{882F91D7-2802-410C-8CDC-0783318C94CB}" dt="2021-06-16T16:39:24.943" v="249"/>
          <ac:spMkLst>
            <pc:docMk/>
            <pc:sldMk cId="1615987356" sldId="827"/>
            <ac:spMk id="4" creationId="{00000000-0000-0000-0000-000000000000}"/>
          </ac:spMkLst>
        </pc:spChg>
        <pc:spChg chg="mod">
          <ac:chgData name="TRẦN THỊ THU" userId="S::at140739@actvn.edu.vn::091efefd-ccc0-4b01-9488-ad89fe9ac9ef" providerId="AD" clId="Web-{882F91D7-2802-410C-8CDC-0783318C94CB}" dt="2021-06-16T16:39:24.959" v="250"/>
          <ac:spMkLst>
            <pc:docMk/>
            <pc:sldMk cId="1615987356" sldId="827"/>
            <ac:spMk id="5" creationId="{00000000-0000-0000-0000-000000000000}"/>
          </ac:spMkLst>
        </pc:spChg>
        <pc:spChg chg="mod">
          <ac:chgData name="TRẦN THỊ THU" userId="S::at140739@actvn.edu.vn::091efefd-ccc0-4b01-9488-ad89fe9ac9ef" providerId="AD" clId="Web-{882F91D7-2802-410C-8CDC-0783318C94CB}" dt="2021-06-16T16:39:24.990" v="251"/>
          <ac:spMkLst>
            <pc:docMk/>
            <pc:sldMk cId="1615987356" sldId="827"/>
            <ac:spMk id="6" creationId="{00000000-0000-0000-0000-000000000000}"/>
          </ac:spMkLst>
        </pc:spChg>
        <pc:spChg chg="mod">
          <ac:chgData name="TRẦN THỊ THU" userId="S::at140739@actvn.edu.vn::091efefd-ccc0-4b01-9488-ad89fe9ac9ef" providerId="AD" clId="Web-{882F91D7-2802-410C-8CDC-0783318C94CB}" dt="2021-06-16T16:39:25.006" v="252"/>
          <ac:spMkLst>
            <pc:docMk/>
            <pc:sldMk cId="1615987356" sldId="827"/>
            <ac:spMk id="7" creationId="{00000000-0000-0000-0000-000000000000}"/>
          </ac:spMkLst>
        </pc:spChg>
        <pc:spChg chg="mod">
          <ac:chgData name="TRẦN THỊ THU" userId="S::at140739@actvn.edu.vn::091efefd-ccc0-4b01-9488-ad89fe9ac9ef" providerId="AD" clId="Web-{882F91D7-2802-410C-8CDC-0783318C94CB}" dt="2021-06-16T16:39:25.021" v="253"/>
          <ac:spMkLst>
            <pc:docMk/>
            <pc:sldMk cId="1615987356" sldId="827"/>
            <ac:spMk id="8" creationId="{00000000-0000-0000-0000-000000000000}"/>
          </ac:spMkLst>
        </pc:spChg>
        <pc:spChg chg="mod">
          <ac:chgData name="TRẦN THỊ THU" userId="S::at140739@actvn.edu.vn::091efefd-ccc0-4b01-9488-ad89fe9ac9ef" providerId="AD" clId="Web-{882F91D7-2802-410C-8CDC-0783318C94CB}" dt="2021-06-16T16:39:24.896" v="247"/>
          <ac:spMkLst>
            <pc:docMk/>
            <pc:sldMk cId="1615987356" sldId="827"/>
            <ac:spMk id="11" creationId="{00000000-0000-0000-0000-000000000000}"/>
          </ac:spMkLst>
        </pc:spChg>
        <pc:spChg chg="mod">
          <ac:chgData name="TRẦN THỊ THU" userId="S::at140739@actvn.edu.vn::091efefd-ccc0-4b01-9488-ad89fe9ac9ef" providerId="AD" clId="Web-{882F91D7-2802-410C-8CDC-0783318C94CB}" dt="2021-06-16T16:39:25.037" v="254"/>
          <ac:spMkLst>
            <pc:docMk/>
            <pc:sldMk cId="1615987356" sldId="827"/>
            <ac:spMk id="12" creationId="{00000000-0000-0000-0000-000000000000}"/>
          </ac:spMkLst>
        </pc:spChg>
        <pc:spChg chg="mod">
          <ac:chgData name="TRẦN THỊ THU" userId="S::at140739@actvn.edu.vn::091efefd-ccc0-4b01-9488-ad89fe9ac9ef" providerId="AD" clId="Web-{882F91D7-2802-410C-8CDC-0783318C94CB}" dt="2021-06-16T16:39:25.068" v="255"/>
          <ac:spMkLst>
            <pc:docMk/>
            <pc:sldMk cId="1615987356" sldId="827"/>
            <ac:spMk id="13" creationId="{00000000-0000-0000-0000-000000000000}"/>
          </ac:spMkLst>
        </pc:spChg>
        <pc:spChg chg="mod">
          <ac:chgData name="TRẦN THỊ THU" userId="S::at140739@actvn.edu.vn::091efefd-ccc0-4b01-9488-ad89fe9ac9ef" providerId="AD" clId="Web-{882F91D7-2802-410C-8CDC-0783318C94CB}" dt="2021-06-16T16:39:25.084" v="256"/>
          <ac:spMkLst>
            <pc:docMk/>
            <pc:sldMk cId="1615987356" sldId="827"/>
            <ac:spMk id="14" creationId="{00000000-0000-0000-0000-000000000000}"/>
          </ac:spMkLst>
        </pc:spChg>
        <pc:spChg chg="mod">
          <ac:chgData name="TRẦN THỊ THU" userId="S::at140739@actvn.edu.vn::091efefd-ccc0-4b01-9488-ad89fe9ac9ef" providerId="AD" clId="Web-{882F91D7-2802-410C-8CDC-0783318C94CB}" dt="2021-06-16T16:39:25.100" v="257"/>
          <ac:spMkLst>
            <pc:docMk/>
            <pc:sldMk cId="1615987356" sldId="827"/>
            <ac:spMk id="15" creationId="{00000000-0000-0000-0000-000000000000}"/>
          </ac:spMkLst>
        </pc:spChg>
        <pc:spChg chg="mod">
          <ac:chgData name="TRẦN THỊ THU" userId="S::at140739@actvn.edu.vn::091efefd-ccc0-4b01-9488-ad89fe9ac9ef" providerId="AD" clId="Web-{882F91D7-2802-410C-8CDC-0783318C94CB}" dt="2021-06-16T16:39:25.115" v="258"/>
          <ac:spMkLst>
            <pc:docMk/>
            <pc:sldMk cId="1615987356" sldId="827"/>
            <ac:spMk id="16" creationId="{00000000-0000-0000-0000-000000000000}"/>
          </ac:spMkLst>
        </pc:spChg>
        <pc:spChg chg="mod">
          <ac:chgData name="TRẦN THỊ THU" userId="S::at140739@actvn.edu.vn::091efefd-ccc0-4b01-9488-ad89fe9ac9ef" providerId="AD" clId="Web-{882F91D7-2802-410C-8CDC-0783318C94CB}" dt="2021-06-16T16:39:24.928" v="248"/>
          <ac:spMkLst>
            <pc:docMk/>
            <pc:sldMk cId="1615987356" sldId="827"/>
            <ac:spMk id="25" creationId="{00000000-0000-0000-0000-000000000000}"/>
          </ac:spMkLst>
        </pc:spChg>
      </pc:sldChg>
      <pc:sldChg chg="add del ord">
        <pc:chgData name="TRẦN THỊ THU" userId="S::at140739@actvn.edu.vn::091efefd-ccc0-4b01-9488-ad89fe9ac9ef" providerId="AD" clId="Web-{882F91D7-2802-410C-8CDC-0783318C94CB}" dt="2021-06-16T16:32:24.514" v="138"/>
        <pc:sldMkLst>
          <pc:docMk/>
          <pc:sldMk cId="2718756173" sldId="828"/>
        </pc:sldMkLst>
      </pc:sldChg>
      <pc:sldChg chg="modSp add">
        <pc:chgData name="TRẦN THỊ THU" userId="S::at140739@actvn.edu.vn::091efefd-ccc0-4b01-9488-ad89fe9ac9ef" providerId="AD" clId="Web-{882F91D7-2802-410C-8CDC-0783318C94CB}" dt="2021-06-16T16:38:41.207" v="224" actId="14100"/>
        <pc:sldMkLst>
          <pc:docMk/>
          <pc:sldMk cId="3735257530" sldId="828"/>
        </pc:sldMkLst>
        <pc:spChg chg="mod">
          <ac:chgData name="TRẦN THỊ THU" userId="S::at140739@actvn.edu.vn::091efefd-ccc0-4b01-9488-ad89fe9ac9ef" providerId="AD" clId="Web-{882F91D7-2802-410C-8CDC-0783318C94CB}" dt="2021-06-16T16:38:37.300" v="223" actId="20577"/>
          <ac:spMkLst>
            <pc:docMk/>
            <pc:sldMk cId="3735257530" sldId="828"/>
            <ac:spMk id="3" creationId="{00000000-0000-0000-0000-000000000000}"/>
          </ac:spMkLst>
        </pc:spChg>
        <pc:spChg chg="mod">
          <ac:chgData name="TRẦN THỊ THU" userId="S::at140739@actvn.edu.vn::091efefd-ccc0-4b01-9488-ad89fe9ac9ef" providerId="AD" clId="Web-{882F91D7-2802-410C-8CDC-0783318C94CB}" dt="2021-06-16T16:38:41.207" v="224" actId="14100"/>
          <ac:spMkLst>
            <pc:docMk/>
            <pc:sldMk cId="3735257530" sldId="828"/>
            <ac:spMk id="4" creationId="{00000000-0000-0000-0000-000000000000}"/>
          </ac:spMkLst>
        </pc:spChg>
      </pc:sldChg>
      <pc:sldChg chg="modSp add">
        <pc:chgData name="TRẦN THỊ THU" userId="S::at140739@actvn.edu.vn::091efefd-ccc0-4b01-9488-ad89fe9ac9ef" providerId="AD" clId="Web-{882F91D7-2802-410C-8CDC-0783318C94CB}" dt="2021-06-16T16:38:17.034" v="221" actId="1076"/>
        <pc:sldMkLst>
          <pc:docMk/>
          <pc:sldMk cId="1001188529" sldId="829"/>
        </pc:sldMkLst>
        <pc:spChg chg="mod">
          <ac:chgData name="TRẦN THỊ THU" userId="S::at140739@actvn.edu.vn::091efefd-ccc0-4b01-9488-ad89fe9ac9ef" providerId="AD" clId="Web-{882F91D7-2802-410C-8CDC-0783318C94CB}" dt="2021-06-16T16:38:17.034" v="221" actId="1076"/>
          <ac:spMkLst>
            <pc:docMk/>
            <pc:sldMk cId="1001188529" sldId="829"/>
            <ac:spMk id="3" creationId="{00000000-0000-0000-0000-000000000000}"/>
          </ac:spMkLst>
        </pc:spChg>
        <pc:spChg chg="mod">
          <ac:chgData name="TRẦN THỊ THU" userId="S::at140739@actvn.edu.vn::091efefd-ccc0-4b01-9488-ad89fe9ac9ef" providerId="AD" clId="Web-{882F91D7-2802-410C-8CDC-0783318C94CB}" dt="2021-06-16T16:37:39.701" v="213"/>
          <ac:spMkLst>
            <pc:docMk/>
            <pc:sldMk cId="1001188529" sldId="829"/>
            <ac:spMk id="4" creationId="{00000000-0000-0000-0000-000000000000}"/>
          </ac:spMkLst>
        </pc:spChg>
        <pc:spChg chg="mod">
          <ac:chgData name="TRẦN THỊ THU" userId="S::at140739@actvn.edu.vn::091efefd-ccc0-4b01-9488-ad89fe9ac9ef" providerId="AD" clId="Web-{882F91D7-2802-410C-8CDC-0783318C94CB}" dt="2021-06-16T16:37:39.716" v="214"/>
          <ac:spMkLst>
            <pc:docMk/>
            <pc:sldMk cId="1001188529" sldId="829"/>
            <ac:spMk id="6" creationId="{00000000-0000-0000-0000-000000000000}"/>
          </ac:spMkLst>
        </pc:spChg>
        <pc:spChg chg="mod">
          <ac:chgData name="TRẦN THỊ THU" userId="S::at140739@actvn.edu.vn::091efefd-ccc0-4b01-9488-ad89fe9ac9ef" providerId="AD" clId="Web-{882F91D7-2802-410C-8CDC-0783318C94CB}" dt="2021-06-16T16:37:39.732" v="215"/>
          <ac:spMkLst>
            <pc:docMk/>
            <pc:sldMk cId="1001188529" sldId="829"/>
            <ac:spMk id="8" creationId="{00000000-0000-0000-0000-000000000000}"/>
          </ac:spMkLst>
        </pc:spChg>
        <pc:spChg chg="mod">
          <ac:chgData name="TRẦN THỊ THU" userId="S::at140739@actvn.edu.vn::091efefd-ccc0-4b01-9488-ad89fe9ac9ef" providerId="AD" clId="Web-{882F91D7-2802-410C-8CDC-0783318C94CB}" dt="2021-06-16T16:37:39.763" v="216"/>
          <ac:spMkLst>
            <pc:docMk/>
            <pc:sldMk cId="1001188529" sldId="829"/>
            <ac:spMk id="16" creationId="{00000000-0000-0000-0000-000000000000}"/>
          </ac:spMkLst>
        </pc:spChg>
        <pc:spChg chg="mod">
          <ac:chgData name="TRẦN THỊ THU" userId="S::at140739@actvn.edu.vn::091efefd-ccc0-4b01-9488-ad89fe9ac9ef" providerId="AD" clId="Web-{882F91D7-2802-410C-8CDC-0783318C94CB}" dt="2021-06-16T16:37:39.779" v="217"/>
          <ac:spMkLst>
            <pc:docMk/>
            <pc:sldMk cId="1001188529" sldId="829"/>
            <ac:spMk id="20" creationId="{00000000-0000-0000-0000-000000000000}"/>
          </ac:spMkLst>
        </pc:spChg>
      </pc:sldChg>
      <pc:sldChg chg="add del ord">
        <pc:chgData name="TRẦN THỊ THU" userId="S::at140739@actvn.edu.vn::091efefd-ccc0-4b01-9488-ad89fe9ac9ef" providerId="AD" clId="Web-{882F91D7-2802-410C-8CDC-0783318C94CB}" dt="2021-06-16T16:32:24.514" v="137"/>
        <pc:sldMkLst>
          <pc:docMk/>
          <pc:sldMk cId="3128842211" sldId="829"/>
        </pc:sldMkLst>
      </pc:sldChg>
      <pc:sldChg chg="add del ord">
        <pc:chgData name="TRẦN THỊ THU" userId="S::at140739@actvn.edu.vn::091efefd-ccc0-4b01-9488-ad89fe9ac9ef" providerId="AD" clId="Web-{882F91D7-2802-410C-8CDC-0783318C94CB}" dt="2021-06-16T16:32:24.498" v="136"/>
        <pc:sldMkLst>
          <pc:docMk/>
          <pc:sldMk cId="1438487874" sldId="830"/>
        </pc:sldMkLst>
      </pc:sldChg>
      <pc:sldChg chg="modSp add">
        <pc:chgData name="TRẦN THỊ THU" userId="S::at140739@actvn.edu.vn::091efefd-ccc0-4b01-9488-ad89fe9ac9ef" providerId="AD" clId="Web-{882F91D7-2802-410C-8CDC-0783318C94CB}" dt="2021-06-16T16:33:52.721" v="190" actId="14100"/>
        <pc:sldMkLst>
          <pc:docMk/>
          <pc:sldMk cId="3132086441" sldId="830"/>
        </pc:sldMkLst>
        <pc:spChg chg="mod">
          <ac:chgData name="TRẦN THỊ THU" userId="S::at140739@actvn.edu.vn::091efefd-ccc0-4b01-9488-ad89fe9ac9ef" providerId="AD" clId="Web-{882F91D7-2802-410C-8CDC-0783318C94CB}" dt="2021-06-16T16:33:52.721" v="190" actId="14100"/>
          <ac:spMkLst>
            <pc:docMk/>
            <pc:sldMk cId="3132086441" sldId="830"/>
            <ac:spMk id="2" creationId="{00000000-0000-0000-0000-000000000000}"/>
          </ac:spMkLst>
        </pc:spChg>
      </pc:sldChg>
      <pc:sldChg chg="add del ord">
        <pc:chgData name="TRẦN THỊ THU" userId="S::at140739@actvn.edu.vn::091efefd-ccc0-4b01-9488-ad89fe9ac9ef" providerId="AD" clId="Web-{882F91D7-2802-410C-8CDC-0783318C94CB}" dt="2021-06-16T16:32:24.498" v="135"/>
        <pc:sldMkLst>
          <pc:docMk/>
          <pc:sldMk cId="1134578545" sldId="831"/>
        </pc:sldMkLst>
      </pc:sldChg>
      <pc:sldChg chg="add">
        <pc:chgData name="TRẦN THỊ THU" userId="S::at140739@actvn.edu.vn::091efefd-ccc0-4b01-9488-ad89fe9ac9ef" providerId="AD" clId="Web-{882F91D7-2802-410C-8CDC-0783318C94CB}" dt="2021-06-16T16:33:04.578" v="188"/>
        <pc:sldMkLst>
          <pc:docMk/>
          <pc:sldMk cId="3730369495" sldId="831"/>
        </pc:sldMkLst>
      </pc:sldChg>
      <pc:sldMasterChg chg="add del addSldLayout delSldLayout">
        <pc:chgData name="TRẦN THỊ THU" userId="S::at140739@actvn.edu.vn::091efefd-ccc0-4b01-9488-ad89fe9ac9ef" providerId="AD" clId="Web-{882F91D7-2802-410C-8CDC-0783318C94CB}" dt="2021-06-16T16:33:00.734" v="162"/>
        <pc:sldMasterMkLst>
          <pc:docMk/>
          <pc:sldMasterMk cId="2190686516" sldId="2147483667"/>
        </pc:sldMasterMkLst>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734556796" sldId="2147483668"/>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397405929" sldId="2147483669"/>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074087259" sldId="2147483670"/>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498364991" sldId="2147483671"/>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3805750720" sldId="2147483672"/>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3185085660" sldId="2147483673"/>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1713673683" sldId="2147483674"/>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998465499" sldId="2147483675"/>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716189642" sldId="2147483676"/>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4155001146" sldId="2147483677"/>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390654542" sldId="2147483678"/>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1890809843" sldId="2147483679"/>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3220204756" sldId="2147483680"/>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3120465944" sldId="2147483681"/>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236300104" sldId="2147483682"/>
          </pc:sldLayoutMkLst>
        </pc:sldLayoutChg>
        <pc:sldLayoutChg chg="add del">
          <pc:chgData name="TRẦN THỊ THU" userId="S::at140739@actvn.edu.vn::091efefd-ccc0-4b01-9488-ad89fe9ac9ef" providerId="AD" clId="Web-{882F91D7-2802-410C-8CDC-0783318C94CB}" dt="2021-06-16T16:33:00.734" v="162"/>
          <pc:sldLayoutMkLst>
            <pc:docMk/>
            <pc:sldMasterMk cId="2190686516" sldId="2147483667"/>
            <pc:sldLayoutMk cId="2424202274" sldId="2147483683"/>
          </pc:sldLayoutMkLst>
        </pc:sldLayoutChg>
      </pc:sldMasterChg>
    </pc:docChg>
  </pc:docChgLst>
  <pc:docChgLst>
    <pc:chgData name="NGUYỄN PHI LONG" userId="S::at140827@actvn.edu.vn::9913a513-fa7b-479c-8946-1ee83d933895" providerId="AD" clId="Web-{7F83E9E9-C302-43AD-B1C1-70A4FA371D29}"/>
    <pc:docChg chg="delSld modSld modSection">
      <pc:chgData name="NGUYỄN PHI LONG" userId="S::at140827@actvn.edu.vn::9913a513-fa7b-479c-8946-1ee83d933895" providerId="AD" clId="Web-{7F83E9E9-C302-43AD-B1C1-70A4FA371D29}" dt="2021-06-05T15:43:24.833" v="555" actId="14100"/>
      <pc:docMkLst>
        <pc:docMk/>
      </pc:docMkLst>
      <pc:sldChg chg="addSp delSp modSp">
        <pc:chgData name="NGUYỄN PHI LONG" userId="S::at140827@actvn.edu.vn::9913a513-fa7b-479c-8946-1ee83d933895" providerId="AD" clId="Web-{7F83E9E9-C302-43AD-B1C1-70A4FA371D29}" dt="2021-06-05T15:43:24.833" v="555" actId="14100"/>
        <pc:sldMkLst>
          <pc:docMk/>
          <pc:sldMk cId="4035676418" sldId="618"/>
        </pc:sldMkLst>
        <pc:spChg chg="mod">
          <ac:chgData name="NGUYỄN PHI LONG" userId="S::at140827@actvn.edu.vn::9913a513-fa7b-479c-8946-1ee83d933895" providerId="AD" clId="Web-{7F83E9E9-C302-43AD-B1C1-70A4FA371D29}" dt="2021-06-05T14:19:29.112" v="20" actId="14100"/>
          <ac:spMkLst>
            <pc:docMk/>
            <pc:sldMk cId="4035676418" sldId="618"/>
            <ac:spMk id="5" creationId="{7A139904-0421-435D-8D17-40CBC71A671B}"/>
          </ac:spMkLst>
        </pc:spChg>
        <pc:spChg chg="mod">
          <ac:chgData name="NGUYỄN PHI LONG" userId="S::at140827@actvn.edu.vn::9913a513-fa7b-479c-8946-1ee83d933895" providerId="AD" clId="Web-{7F83E9E9-C302-43AD-B1C1-70A4FA371D29}" dt="2021-06-05T14:19:33.659" v="21" actId="14100"/>
          <ac:spMkLst>
            <pc:docMk/>
            <pc:sldMk cId="4035676418" sldId="618"/>
            <ac:spMk id="8" creationId="{39452618-0B3D-4650-9BDF-F43C969EE4A1}"/>
          </ac:spMkLst>
        </pc:spChg>
        <pc:spChg chg="mod">
          <ac:chgData name="NGUYỄN PHI LONG" userId="S::at140827@actvn.edu.vn::9913a513-fa7b-479c-8946-1ee83d933895" providerId="AD" clId="Web-{7F83E9E9-C302-43AD-B1C1-70A4FA371D29}" dt="2021-06-05T14:18:43.127" v="15" actId="14100"/>
          <ac:spMkLst>
            <pc:docMk/>
            <pc:sldMk cId="4035676418" sldId="618"/>
            <ac:spMk id="10" creationId="{0EA40036-CFF1-4B5D-B3DE-8FC59BD157C2}"/>
          </ac:spMkLst>
        </pc:spChg>
        <pc:spChg chg="mod">
          <ac:chgData name="NGUYỄN PHI LONG" userId="S::at140827@actvn.edu.vn::9913a513-fa7b-479c-8946-1ee83d933895" providerId="AD" clId="Web-{7F83E9E9-C302-43AD-B1C1-70A4FA371D29}" dt="2021-06-05T14:18:04.611" v="7" actId="1076"/>
          <ac:spMkLst>
            <pc:docMk/>
            <pc:sldMk cId="4035676418" sldId="618"/>
            <ac:spMk id="12" creationId="{C5C70294-0F6C-44B2-BAB7-22B7E7B372FC}"/>
          </ac:spMkLst>
        </pc:spChg>
        <pc:spChg chg="mod">
          <ac:chgData name="NGUYỄN PHI LONG" userId="S::at140827@actvn.edu.vn::9913a513-fa7b-479c-8946-1ee83d933895" providerId="AD" clId="Web-{7F83E9E9-C302-43AD-B1C1-70A4FA371D29}" dt="2021-06-05T14:18:14.658" v="11" actId="20577"/>
          <ac:spMkLst>
            <pc:docMk/>
            <pc:sldMk cId="4035676418" sldId="618"/>
            <ac:spMk id="13" creationId="{D0C0BC4A-DFE2-43A5-ACAA-1D0C66B3671C}"/>
          </ac:spMkLst>
        </pc:spChg>
        <pc:spChg chg="mod">
          <ac:chgData name="NGUYỄN PHI LONG" userId="S::at140827@actvn.edu.vn::9913a513-fa7b-479c-8946-1ee83d933895" providerId="AD" clId="Web-{7F83E9E9-C302-43AD-B1C1-70A4FA371D29}" dt="2021-06-05T14:18:30.267" v="14" actId="20577"/>
          <ac:spMkLst>
            <pc:docMk/>
            <pc:sldMk cId="4035676418" sldId="618"/>
            <ac:spMk id="14" creationId="{F71D29A7-5B8D-43F1-8AD0-7626DC81036C}"/>
          </ac:spMkLst>
        </pc:spChg>
        <pc:picChg chg="add mod">
          <ac:chgData name="NGUYỄN PHI LONG" userId="S::at140827@actvn.edu.vn::9913a513-fa7b-479c-8946-1ee83d933895" providerId="AD" clId="Web-{7F83E9E9-C302-43AD-B1C1-70A4FA371D29}" dt="2021-06-05T15:22:35.571" v="533" actId="1076"/>
          <ac:picMkLst>
            <pc:docMk/>
            <pc:sldMk cId="4035676418" sldId="618"/>
            <ac:picMk id="2" creationId="{A0F88775-AFCF-4AA6-BE06-9651B9F17F8D}"/>
          </ac:picMkLst>
        </pc:picChg>
        <pc:picChg chg="del mod">
          <ac:chgData name="NGUYỄN PHI LONG" userId="S::at140827@actvn.edu.vn::9913a513-fa7b-479c-8946-1ee83d933895" providerId="AD" clId="Web-{7F83E9E9-C302-43AD-B1C1-70A4FA371D29}" dt="2021-06-05T15:22:26.259" v="530"/>
          <ac:picMkLst>
            <pc:docMk/>
            <pc:sldMk cId="4035676418" sldId="618"/>
            <ac:picMk id="1026" creationId="{4A3142D8-2E9B-4576-B5DD-6A255FDB3752}"/>
          </ac:picMkLst>
        </pc:picChg>
        <pc:picChg chg="mod">
          <ac:chgData name="NGUYỄN PHI LONG" userId="S::at140827@actvn.edu.vn::9913a513-fa7b-479c-8946-1ee83d933895" providerId="AD" clId="Web-{7F83E9E9-C302-43AD-B1C1-70A4FA371D29}" dt="2021-06-05T14:18:58.955" v="16" actId="1076"/>
          <ac:picMkLst>
            <pc:docMk/>
            <pc:sldMk cId="4035676418" sldId="618"/>
            <ac:picMk id="1028" creationId="{C664176F-6445-43EA-9369-33A90148173C}"/>
          </ac:picMkLst>
        </pc:picChg>
        <pc:picChg chg="mod">
          <ac:chgData name="NGUYỄN PHI LONG" userId="S::at140827@actvn.edu.vn::9913a513-fa7b-479c-8946-1ee83d933895" providerId="AD" clId="Web-{7F83E9E9-C302-43AD-B1C1-70A4FA371D29}" dt="2021-06-05T14:19:06.190" v="19" actId="1076"/>
          <ac:picMkLst>
            <pc:docMk/>
            <pc:sldMk cId="4035676418" sldId="618"/>
            <ac:picMk id="1030" creationId="{4BBF563B-F81E-43BE-BFC1-015A83079494}"/>
          </ac:picMkLst>
        </pc:picChg>
        <pc:cxnChg chg="mod">
          <ac:chgData name="NGUYỄN PHI LONG" userId="S::at140827@actvn.edu.vn::9913a513-fa7b-479c-8946-1ee83d933895" providerId="AD" clId="Web-{7F83E9E9-C302-43AD-B1C1-70A4FA371D29}" dt="2021-06-05T15:43:24.833" v="555" actId="14100"/>
          <ac:cxnSpMkLst>
            <pc:docMk/>
            <pc:sldMk cId="4035676418" sldId="618"/>
            <ac:cxnSpMk id="7" creationId="{3558C4FE-D36A-4604-BF76-11086E26B4EF}"/>
          </ac:cxnSpMkLst>
        </pc:cxnChg>
        <pc:cxnChg chg="mod">
          <ac:chgData name="NGUYỄN PHI LONG" userId="S::at140827@actvn.edu.vn::9913a513-fa7b-479c-8946-1ee83d933895" providerId="AD" clId="Web-{7F83E9E9-C302-43AD-B1C1-70A4FA371D29}" dt="2021-06-05T15:43:13.020" v="552" actId="14100"/>
          <ac:cxnSpMkLst>
            <pc:docMk/>
            <pc:sldMk cId="4035676418" sldId="618"/>
            <ac:cxnSpMk id="9" creationId="{691C95D9-CE15-4102-9C54-1E00BC15F2EC}"/>
          </ac:cxnSpMkLst>
        </pc:cxnChg>
        <pc:cxnChg chg="mod">
          <ac:chgData name="NGUYỄN PHI LONG" userId="S::at140827@actvn.edu.vn::9913a513-fa7b-479c-8946-1ee83d933895" providerId="AD" clId="Web-{7F83E9E9-C302-43AD-B1C1-70A4FA371D29}" dt="2021-06-05T15:43:17.770" v="553" actId="14100"/>
          <ac:cxnSpMkLst>
            <pc:docMk/>
            <pc:sldMk cId="4035676418" sldId="618"/>
            <ac:cxnSpMk id="11" creationId="{581E2829-BB43-4ED0-A58E-81120352857B}"/>
          </ac:cxnSpMkLst>
        </pc:cxnChg>
      </pc:sldChg>
      <pc:sldChg chg="modSp">
        <pc:chgData name="NGUYỄN PHI LONG" userId="S::at140827@actvn.edu.vn::9913a513-fa7b-479c-8946-1ee83d933895" providerId="AD" clId="Web-{7F83E9E9-C302-43AD-B1C1-70A4FA371D29}" dt="2021-06-05T15:12:19.916" v="518" actId="1076"/>
        <pc:sldMkLst>
          <pc:docMk/>
          <pc:sldMk cId="443916087" sldId="619"/>
        </pc:sldMkLst>
        <pc:spChg chg="mod">
          <ac:chgData name="NGUYỄN PHI LONG" userId="S::at140827@actvn.edu.vn::9913a513-fa7b-479c-8946-1ee83d933895" providerId="AD" clId="Web-{7F83E9E9-C302-43AD-B1C1-70A4FA371D29}" dt="2021-06-05T14:20:00.551" v="26" actId="14100"/>
          <ac:spMkLst>
            <pc:docMk/>
            <pc:sldMk cId="443916087" sldId="619"/>
            <ac:spMk id="2" creationId="{DF645C21-D925-4C7E-98F7-79D3BBA42CE6}"/>
          </ac:spMkLst>
        </pc:spChg>
        <pc:spChg chg="mod">
          <ac:chgData name="NGUYỄN PHI LONG" userId="S::at140827@actvn.edu.vn::9913a513-fa7b-479c-8946-1ee83d933895" providerId="AD" clId="Web-{7F83E9E9-C302-43AD-B1C1-70A4FA371D29}" dt="2021-06-05T14:19:51.941" v="24" actId="1076"/>
          <ac:spMkLst>
            <pc:docMk/>
            <pc:sldMk cId="443916087" sldId="619"/>
            <ac:spMk id="15" creationId="{ABE7939D-4D72-4D09-A356-EE784546CFFB}"/>
          </ac:spMkLst>
        </pc:spChg>
        <pc:spChg chg="mod">
          <ac:chgData name="NGUYỄN PHI LONG" userId="S::at140827@actvn.edu.vn::9913a513-fa7b-479c-8946-1ee83d933895" providerId="AD" clId="Web-{7F83E9E9-C302-43AD-B1C1-70A4FA371D29}" dt="2021-06-05T15:12:19.634" v="499" actId="1076"/>
          <ac:spMkLst>
            <pc:docMk/>
            <pc:sldMk cId="443916087" sldId="619"/>
            <ac:spMk id="16" creationId="{7B1DEB1C-4375-41D2-934E-60985B32F945}"/>
          </ac:spMkLst>
        </pc:spChg>
        <pc:spChg chg="mod">
          <ac:chgData name="NGUYỄN PHI LONG" userId="S::at140827@actvn.edu.vn::9913a513-fa7b-479c-8946-1ee83d933895" providerId="AD" clId="Web-{7F83E9E9-C302-43AD-B1C1-70A4FA371D29}" dt="2021-06-05T15:12:19.650" v="500" actId="1076"/>
          <ac:spMkLst>
            <pc:docMk/>
            <pc:sldMk cId="443916087" sldId="619"/>
            <ac:spMk id="18" creationId="{8A1196EE-8D01-446B-933B-80F0C8E32BA5}"/>
          </ac:spMkLst>
        </pc:spChg>
        <pc:spChg chg="mod">
          <ac:chgData name="NGUYỄN PHI LONG" userId="S::at140827@actvn.edu.vn::9913a513-fa7b-479c-8946-1ee83d933895" providerId="AD" clId="Web-{7F83E9E9-C302-43AD-B1C1-70A4FA371D29}" dt="2021-06-05T15:12:19.759" v="507" actId="1076"/>
          <ac:spMkLst>
            <pc:docMk/>
            <pc:sldMk cId="443916087" sldId="619"/>
            <ac:spMk id="19" creationId="{0DB9B132-F0BB-4620-BCE4-92C242AFE3BA}"/>
          </ac:spMkLst>
        </pc:spChg>
        <pc:spChg chg="mod">
          <ac:chgData name="NGUYỄN PHI LONG" userId="S::at140827@actvn.edu.vn::9913a513-fa7b-479c-8946-1ee83d933895" providerId="AD" clId="Web-{7F83E9E9-C302-43AD-B1C1-70A4FA371D29}" dt="2021-06-05T15:12:19.666" v="501" actId="1076"/>
          <ac:spMkLst>
            <pc:docMk/>
            <pc:sldMk cId="443916087" sldId="619"/>
            <ac:spMk id="24" creationId="{C92CCA91-1283-48BF-9B58-0E9395BDF627}"/>
          </ac:spMkLst>
        </pc:spChg>
        <pc:spChg chg="mod">
          <ac:chgData name="NGUYỄN PHI LONG" userId="S::at140827@actvn.edu.vn::9913a513-fa7b-479c-8946-1ee83d933895" providerId="AD" clId="Web-{7F83E9E9-C302-43AD-B1C1-70A4FA371D29}" dt="2021-06-05T15:12:19.681" v="502" actId="1076"/>
          <ac:spMkLst>
            <pc:docMk/>
            <pc:sldMk cId="443916087" sldId="619"/>
            <ac:spMk id="26" creationId="{A417F96F-4C2C-4625-A273-14FAD7147A4F}"/>
          </ac:spMkLst>
        </pc:spChg>
        <pc:spChg chg="mod">
          <ac:chgData name="NGUYỄN PHI LONG" userId="S::at140827@actvn.edu.vn::9913a513-fa7b-479c-8946-1ee83d933895" providerId="AD" clId="Web-{7F83E9E9-C302-43AD-B1C1-70A4FA371D29}" dt="2021-06-05T15:12:19.697" v="503" actId="1076"/>
          <ac:spMkLst>
            <pc:docMk/>
            <pc:sldMk cId="443916087" sldId="619"/>
            <ac:spMk id="28" creationId="{5429BB7D-D73D-45B9-819A-454D089C087A}"/>
          </ac:spMkLst>
        </pc:spChg>
        <pc:spChg chg="mod">
          <ac:chgData name="NGUYỄN PHI LONG" userId="S::at140827@actvn.edu.vn::9913a513-fa7b-479c-8946-1ee83d933895" providerId="AD" clId="Web-{7F83E9E9-C302-43AD-B1C1-70A4FA371D29}" dt="2021-06-05T15:12:19.713" v="504" actId="1076"/>
          <ac:spMkLst>
            <pc:docMk/>
            <pc:sldMk cId="443916087" sldId="619"/>
            <ac:spMk id="29" creationId="{E653EFF7-F4BA-41C3-BFDD-0C9EBBE2234E}"/>
          </ac:spMkLst>
        </pc:spChg>
        <pc:spChg chg="mod">
          <ac:chgData name="NGUYỄN PHI LONG" userId="S::at140827@actvn.edu.vn::9913a513-fa7b-479c-8946-1ee83d933895" providerId="AD" clId="Web-{7F83E9E9-C302-43AD-B1C1-70A4FA371D29}" dt="2021-06-05T15:12:19.728" v="505" actId="1076"/>
          <ac:spMkLst>
            <pc:docMk/>
            <pc:sldMk cId="443916087" sldId="619"/>
            <ac:spMk id="30" creationId="{1C1F3812-21B9-44B2-95A8-C370CAD76287}"/>
          </ac:spMkLst>
        </pc:spChg>
        <pc:spChg chg="mod">
          <ac:chgData name="NGUYỄN PHI LONG" userId="S::at140827@actvn.edu.vn::9913a513-fa7b-479c-8946-1ee83d933895" providerId="AD" clId="Web-{7F83E9E9-C302-43AD-B1C1-70A4FA371D29}" dt="2021-06-05T15:12:19.744" v="506" actId="1076"/>
          <ac:spMkLst>
            <pc:docMk/>
            <pc:sldMk cId="443916087" sldId="619"/>
            <ac:spMk id="31" creationId="{3785D555-22E0-4CBE-BFCB-3B34538FCCD6}"/>
          </ac:spMkLst>
        </pc:spChg>
        <pc:spChg chg="mod">
          <ac:chgData name="NGUYỄN PHI LONG" userId="S::at140827@actvn.edu.vn::9913a513-fa7b-479c-8946-1ee83d933895" providerId="AD" clId="Web-{7F83E9E9-C302-43AD-B1C1-70A4FA371D29}" dt="2021-06-05T15:12:19.775" v="508" actId="1076"/>
          <ac:spMkLst>
            <pc:docMk/>
            <pc:sldMk cId="443916087" sldId="619"/>
            <ac:spMk id="33" creationId="{47F01FE0-53E1-4F58-B33C-0641443BC5C1}"/>
          </ac:spMkLst>
        </pc:spChg>
        <pc:spChg chg="mod">
          <ac:chgData name="NGUYỄN PHI LONG" userId="S::at140827@actvn.edu.vn::9913a513-fa7b-479c-8946-1ee83d933895" providerId="AD" clId="Web-{7F83E9E9-C302-43AD-B1C1-70A4FA371D29}" dt="2021-06-05T15:12:19.775" v="509" actId="1076"/>
          <ac:spMkLst>
            <pc:docMk/>
            <pc:sldMk cId="443916087" sldId="619"/>
            <ac:spMk id="34" creationId="{41572DDB-23A4-4E4C-BE1A-99D563E69934}"/>
          </ac:spMkLst>
        </pc:spChg>
        <pc:spChg chg="mod">
          <ac:chgData name="NGUYỄN PHI LONG" userId="S::at140827@actvn.edu.vn::9913a513-fa7b-479c-8946-1ee83d933895" providerId="AD" clId="Web-{7F83E9E9-C302-43AD-B1C1-70A4FA371D29}" dt="2021-06-05T15:12:19.791" v="510" actId="1076"/>
          <ac:spMkLst>
            <pc:docMk/>
            <pc:sldMk cId="443916087" sldId="619"/>
            <ac:spMk id="35" creationId="{D975F687-188C-47EB-A9BB-5DEC322D6D25}"/>
          </ac:spMkLst>
        </pc:spChg>
        <pc:spChg chg="mod">
          <ac:chgData name="NGUYỄN PHI LONG" userId="S::at140827@actvn.edu.vn::9913a513-fa7b-479c-8946-1ee83d933895" providerId="AD" clId="Web-{7F83E9E9-C302-43AD-B1C1-70A4FA371D29}" dt="2021-06-05T15:12:19.806" v="511" actId="1076"/>
          <ac:spMkLst>
            <pc:docMk/>
            <pc:sldMk cId="443916087" sldId="619"/>
            <ac:spMk id="36" creationId="{DB1C0CA6-6373-4AFE-93A4-E8A466534004}"/>
          </ac:spMkLst>
        </pc:spChg>
        <pc:spChg chg="mod">
          <ac:chgData name="NGUYỄN PHI LONG" userId="S::at140827@actvn.edu.vn::9913a513-fa7b-479c-8946-1ee83d933895" providerId="AD" clId="Web-{7F83E9E9-C302-43AD-B1C1-70A4FA371D29}" dt="2021-06-05T15:12:19.822" v="512" actId="1076"/>
          <ac:spMkLst>
            <pc:docMk/>
            <pc:sldMk cId="443916087" sldId="619"/>
            <ac:spMk id="37" creationId="{30D9D75D-7203-4C1E-9E35-658FAB00741E}"/>
          </ac:spMkLst>
        </pc:spChg>
        <pc:spChg chg="mod">
          <ac:chgData name="NGUYỄN PHI LONG" userId="S::at140827@actvn.edu.vn::9913a513-fa7b-479c-8946-1ee83d933895" providerId="AD" clId="Web-{7F83E9E9-C302-43AD-B1C1-70A4FA371D29}" dt="2021-06-05T15:12:19.853" v="513" actId="1076"/>
          <ac:spMkLst>
            <pc:docMk/>
            <pc:sldMk cId="443916087" sldId="619"/>
            <ac:spMk id="38" creationId="{757475F5-CFA9-4DA8-B4CD-85C241CEB2AD}"/>
          </ac:spMkLst>
        </pc:spChg>
        <pc:spChg chg="mod">
          <ac:chgData name="NGUYỄN PHI LONG" userId="S::at140827@actvn.edu.vn::9913a513-fa7b-479c-8946-1ee83d933895" providerId="AD" clId="Web-{7F83E9E9-C302-43AD-B1C1-70A4FA371D29}" dt="2021-06-05T15:12:19.869" v="514" actId="1076"/>
          <ac:spMkLst>
            <pc:docMk/>
            <pc:sldMk cId="443916087" sldId="619"/>
            <ac:spMk id="39" creationId="{1B786769-2068-46EC-81F2-AF0BD7FBC287}"/>
          </ac:spMkLst>
        </pc:spChg>
        <pc:picChg chg="mod">
          <ac:chgData name="NGUYỄN PHI LONG" userId="S::at140827@actvn.edu.vn::9913a513-fa7b-479c-8946-1ee83d933895" providerId="AD" clId="Web-{7F83E9E9-C302-43AD-B1C1-70A4FA371D29}" dt="2021-06-05T14:20:03.379" v="27" actId="1076"/>
          <ac:picMkLst>
            <pc:docMk/>
            <pc:sldMk cId="443916087" sldId="619"/>
            <ac:picMk id="2050" creationId="{BA64ADE7-90E0-4228-B897-525C4FCD5E5A}"/>
          </ac:picMkLst>
        </pc:picChg>
        <pc:picChg chg="mod">
          <ac:chgData name="NGUYỄN PHI LONG" userId="S::at140827@actvn.edu.vn::9913a513-fa7b-479c-8946-1ee83d933895" providerId="AD" clId="Web-{7F83E9E9-C302-43AD-B1C1-70A4FA371D29}" dt="2021-06-05T15:12:19.884" v="515" actId="1076"/>
          <ac:picMkLst>
            <pc:docMk/>
            <pc:sldMk cId="443916087" sldId="619"/>
            <ac:picMk id="2052" creationId="{6D23C5EB-5CB2-4338-B9D7-39A351E21CE0}"/>
          </ac:picMkLst>
        </pc:picChg>
        <pc:picChg chg="mod">
          <ac:chgData name="NGUYỄN PHI LONG" userId="S::at140827@actvn.edu.vn::9913a513-fa7b-479c-8946-1ee83d933895" providerId="AD" clId="Web-{7F83E9E9-C302-43AD-B1C1-70A4FA371D29}" dt="2021-06-05T15:12:19.900" v="516" actId="1076"/>
          <ac:picMkLst>
            <pc:docMk/>
            <pc:sldMk cId="443916087" sldId="619"/>
            <ac:picMk id="2054" creationId="{628C87CE-E400-4533-A3B9-B372C2AD1B25}"/>
          </ac:picMkLst>
        </pc:picChg>
        <pc:picChg chg="mod">
          <ac:chgData name="NGUYỄN PHI LONG" userId="S::at140827@actvn.edu.vn::9913a513-fa7b-479c-8946-1ee83d933895" providerId="AD" clId="Web-{7F83E9E9-C302-43AD-B1C1-70A4FA371D29}" dt="2021-06-05T15:12:19.916" v="517" actId="1076"/>
          <ac:picMkLst>
            <pc:docMk/>
            <pc:sldMk cId="443916087" sldId="619"/>
            <ac:picMk id="2056" creationId="{9A0C7298-3660-4527-AECA-A3B6769346AA}"/>
          </ac:picMkLst>
        </pc:picChg>
        <pc:picChg chg="mod">
          <ac:chgData name="NGUYỄN PHI LONG" userId="S::at140827@actvn.edu.vn::9913a513-fa7b-479c-8946-1ee83d933895" providerId="AD" clId="Web-{7F83E9E9-C302-43AD-B1C1-70A4FA371D29}" dt="2021-06-05T15:12:19.916" v="518" actId="1076"/>
          <ac:picMkLst>
            <pc:docMk/>
            <pc:sldMk cId="443916087" sldId="619"/>
            <ac:picMk id="2058" creationId="{5A4B0340-4766-4C85-87D7-21EB8BD7B1F0}"/>
          </ac:picMkLst>
        </pc:picChg>
      </pc:sldChg>
      <pc:sldChg chg="addSp delSp modSp">
        <pc:chgData name="NGUYỄN PHI LONG" userId="S::at140827@actvn.edu.vn::9913a513-fa7b-479c-8946-1ee83d933895" providerId="AD" clId="Web-{7F83E9E9-C302-43AD-B1C1-70A4FA371D29}" dt="2021-06-05T15:27:59.750" v="541" actId="1076"/>
        <pc:sldMkLst>
          <pc:docMk/>
          <pc:sldMk cId="2038925302" sldId="620"/>
        </pc:sldMkLst>
        <pc:spChg chg="mod">
          <ac:chgData name="NGUYỄN PHI LONG" userId="S::at140827@actvn.edu.vn::9913a513-fa7b-479c-8946-1ee83d933895" providerId="AD" clId="Web-{7F83E9E9-C302-43AD-B1C1-70A4FA371D29}" dt="2021-06-05T14:20:50.880" v="32" actId="14100"/>
          <ac:spMkLst>
            <pc:docMk/>
            <pc:sldMk cId="2038925302" sldId="620"/>
            <ac:spMk id="2" creationId="{DF645C21-D925-4C7E-98F7-79D3BBA42CE6}"/>
          </ac:spMkLst>
        </pc:spChg>
        <pc:spChg chg="mod">
          <ac:chgData name="NGUYỄN PHI LONG" userId="S::at140827@actvn.edu.vn::9913a513-fa7b-479c-8946-1ee83d933895" providerId="AD" clId="Web-{7F83E9E9-C302-43AD-B1C1-70A4FA371D29}" dt="2021-06-05T15:08:55.942" v="420" actId="14100"/>
          <ac:spMkLst>
            <pc:docMk/>
            <pc:sldMk cId="2038925302" sldId="620"/>
            <ac:spMk id="5" creationId="{A062E8CD-4668-45DB-B178-6E08BBD78E0B}"/>
          </ac:spMkLst>
        </pc:spChg>
        <pc:spChg chg="mod">
          <ac:chgData name="NGUYỄN PHI LONG" userId="S::at140827@actvn.edu.vn::9913a513-fa7b-479c-8946-1ee83d933895" providerId="AD" clId="Web-{7F83E9E9-C302-43AD-B1C1-70A4FA371D29}" dt="2021-06-05T14:21:34.006" v="40" actId="1076"/>
          <ac:spMkLst>
            <pc:docMk/>
            <pc:sldMk cId="2038925302" sldId="620"/>
            <ac:spMk id="6" creationId="{EC7CD85D-CCBE-4AD2-8C57-921901494874}"/>
          </ac:spMkLst>
        </pc:spChg>
        <pc:spChg chg="mod">
          <ac:chgData name="NGUYỄN PHI LONG" userId="S::at140827@actvn.edu.vn::9913a513-fa7b-479c-8946-1ee83d933895" providerId="AD" clId="Web-{7F83E9E9-C302-43AD-B1C1-70A4FA371D29}" dt="2021-06-05T15:08:52.942" v="418" actId="1076"/>
          <ac:spMkLst>
            <pc:docMk/>
            <pc:sldMk cId="2038925302" sldId="620"/>
            <ac:spMk id="7" creationId="{954DB63D-0231-42CE-BA62-D844C17793C8}"/>
          </ac:spMkLst>
        </pc:spChg>
        <pc:spChg chg="mod">
          <ac:chgData name="NGUYỄN PHI LONG" userId="S::at140827@actvn.edu.vn::9913a513-fa7b-479c-8946-1ee83d933895" providerId="AD" clId="Web-{7F83E9E9-C302-43AD-B1C1-70A4FA371D29}" dt="2021-06-05T15:08:52.974" v="419" actId="1076"/>
          <ac:spMkLst>
            <pc:docMk/>
            <pc:sldMk cId="2038925302" sldId="620"/>
            <ac:spMk id="8" creationId="{47B20E13-F4D7-4CEA-A365-7D6A3A044957}"/>
          </ac:spMkLst>
        </pc:spChg>
        <pc:spChg chg="mod">
          <ac:chgData name="NGUYỄN PHI LONG" userId="S::at140827@actvn.edu.vn::9913a513-fa7b-479c-8946-1ee83d933895" providerId="AD" clId="Web-{7F83E9E9-C302-43AD-B1C1-70A4FA371D29}" dt="2021-06-05T15:09:03.927" v="422" actId="1076"/>
          <ac:spMkLst>
            <pc:docMk/>
            <pc:sldMk cId="2038925302" sldId="620"/>
            <ac:spMk id="9" creationId="{1958C07C-9F1C-4E71-AA7E-58F3F4464290}"/>
          </ac:spMkLst>
        </pc:spChg>
        <pc:spChg chg="mod">
          <ac:chgData name="NGUYỄN PHI LONG" userId="S::at140827@actvn.edu.vn::9913a513-fa7b-479c-8946-1ee83d933895" providerId="AD" clId="Web-{7F83E9E9-C302-43AD-B1C1-70A4FA371D29}" dt="2021-06-05T15:09:46.350" v="431" actId="1076"/>
          <ac:spMkLst>
            <pc:docMk/>
            <pc:sldMk cId="2038925302" sldId="620"/>
            <ac:spMk id="10" creationId="{57819F7D-F23E-4613-920D-2F9AE36C3CF7}"/>
          </ac:spMkLst>
        </pc:spChg>
        <pc:spChg chg="mod">
          <ac:chgData name="NGUYỄN PHI LONG" userId="S::at140827@actvn.edu.vn::9913a513-fa7b-479c-8946-1ee83d933895" providerId="AD" clId="Web-{7F83E9E9-C302-43AD-B1C1-70A4FA371D29}" dt="2021-06-05T14:20:46.848" v="31" actId="1076"/>
          <ac:spMkLst>
            <pc:docMk/>
            <pc:sldMk cId="2038925302" sldId="620"/>
            <ac:spMk id="15" creationId="{ABE7939D-4D72-4D09-A356-EE784546CFFB}"/>
          </ac:spMkLst>
        </pc:spChg>
        <pc:spChg chg="mod">
          <ac:chgData name="NGUYỄN PHI LONG" userId="S::at140827@actvn.edu.vn::9913a513-fa7b-479c-8946-1ee83d933895" providerId="AD" clId="Web-{7F83E9E9-C302-43AD-B1C1-70A4FA371D29}" dt="2021-06-05T15:09:03.911" v="421" actId="1076"/>
          <ac:spMkLst>
            <pc:docMk/>
            <pc:sldMk cId="2038925302" sldId="620"/>
            <ac:spMk id="25" creationId="{9D4089FB-2F5B-4AAD-8676-D0BDE8275DEC}"/>
          </ac:spMkLst>
        </pc:spChg>
        <pc:spChg chg="mod">
          <ac:chgData name="NGUYỄN PHI LONG" userId="S::at140827@actvn.edu.vn::9913a513-fa7b-479c-8946-1ee83d933895" providerId="AD" clId="Web-{7F83E9E9-C302-43AD-B1C1-70A4FA371D29}" dt="2021-06-05T15:09:17.005" v="424" actId="1076"/>
          <ac:spMkLst>
            <pc:docMk/>
            <pc:sldMk cId="2038925302" sldId="620"/>
            <ac:spMk id="26" creationId="{80A2BA63-F2C6-4227-82EA-417B93359109}"/>
          </ac:spMkLst>
        </pc:spChg>
        <pc:spChg chg="mod">
          <ac:chgData name="NGUYỄN PHI LONG" userId="S::at140827@actvn.edu.vn::9913a513-fa7b-479c-8946-1ee83d933895" providerId="AD" clId="Web-{7F83E9E9-C302-43AD-B1C1-70A4FA371D29}" dt="2021-06-05T15:09:31.537" v="427" actId="1076"/>
          <ac:spMkLst>
            <pc:docMk/>
            <pc:sldMk cId="2038925302" sldId="620"/>
            <ac:spMk id="27" creationId="{A86B7D24-080F-41C8-ADE5-B3AA450C0DD7}"/>
          </ac:spMkLst>
        </pc:spChg>
        <pc:spChg chg="mod">
          <ac:chgData name="NGUYỄN PHI LONG" userId="S::at140827@actvn.edu.vn::9913a513-fa7b-479c-8946-1ee83d933895" providerId="AD" clId="Web-{7F83E9E9-C302-43AD-B1C1-70A4FA371D29}" dt="2021-06-05T15:09:42.943" v="430" actId="1076"/>
          <ac:spMkLst>
            <pc:docMk/>
            <pc:sldMk cId="2038925302" sldId="620"/>
            <ac:spMk id="28" creationId="{64124848-4ED0-4B93-978B-FE02BE630077}"/>
          </ac:spMkLst>
        </pc:spChg>
        <pc:spChg chg="mod">
          <ac:chgData name="NGUYỄN PHI LONG" userId="S::at140827@actvn.edu.vn::9913a513-fa7b-479c-8946-1ee83d933895" providerId="AD" clId="Web-{7F83E9E9-C302-43AD-B1C1-70A4FA371D29}" dt="2021-06-05T15:09:17.037" v="425" actId="1076"/>
          <ac:spMkLst>
            <pc:docMk/>
            <pc:sldMk cId="2038925302" sldId="620"/>
            <ac:spMk id="31" creationId="{D9E92CFA-DA8F-4B31-B665-168176E3022D}"/>
          </ac:spMkLst>
        </pc:spChg>
        <pc:spChg chg="mod">
          <ac:chgData name="NGUYỄN PHI LONG" userId="S::at140827@actvn.edu.vn::9913a513-fa7b-479c-8946-1ee83d933895" providerId="AD" clId="Web-{7F83E9E9-C302-43AD-B1C1-70A4FA371D29}" dt="2021-06-05T15:09:07.646" v="423" actId="14100"/>
          <ac:spMkLst>
            <pc:docMk/>
            <pc:sldMk cId="2038925302" sldId="620"/>
            <ac:spMk id="32" creationId="{E88755BF-269D-405A-8FD2-2110FAB50DFE}"/>
          </ac:spMkLst>
        </pc:spChg>
        <pc:spChg chg="mod">
          <ac:chgData name="NGUYỄN PHI LONG" userId="S::at140827@actvn.edu.vn::9913a513-fa7b-479c-8946-1ee83d933895" providerId="AD" clId="Web-{7F83E9E9-C302-43AD-B1C1-70A4FA371D29}" dt="2021-06-05T15:09:31.553" v="428" actId="1076"/>
          <ac:spMkLst>
            <pc:docMk/>
            <pc:sldMk cId="2038925302" sldId="620"/>
            <ac:spMk id="33" creationId="{EB126AFB-6FC6-4918-8A40-A9F76721177E}"/>
          </ac:spMkLst>
        </pc:spChg>
        <pc:spChg chg="mod">
          <ac:chgData name="NGUYỄN PHI LONG" userId="S::at140827@actvn.edu.vn::9913a513-fa7b-479c-8946-1ee83d933895" providerId="AD" clId="Web-{7F83E9E9-C302-43AD-B1C1-70A4FA371D29}" dt="2021-06-05T15:09:21.256" v="426" actId="14100"/>
          <ac:spMkLst>
            <pc:docMk/>
            <pc:sldMk cId="2038925302" sldId="620"/>
            <ac:spMk id="40" creationId="{799A3FB3-A713-4979-812A-60066D35AA48}"/>
          </ac:spMkLst>
        </pc:spChg>
        <pc:spChg chg="mod">
          <ac:chgData name="NGUYỄN PHI LONG" userId="S::at140827@actvn.edu.vn::9913a513-fa7b-479c-8946-1ee83d933895" providerId="AD" clId="Web-{7F83E9E9-C302-43AD-B1C1-70A4FA371D29}" dt="2021-06-05T15:09:35.178" v="429" actId="14100"/>
          <ac:spMkLst>
            <pc:docMk/>
            <pc:sldMk cId="2038925302" sldId="620"/>
            <ac:spMk id="41" creationId="{AC8FA4C5-73AF-4D79-A3CC-9F16157769B6}"/>
          </ac:spMkLst>
        </pc:spChg>
        <pc:spChg chg="mod">
          <ac:chgData name="NGUYỄN PHI LONG" userId="S::at140827@actvn.edu.vn::9913a513-fa7b-479c-8946-1ee83d933895" providerId="AD" clId="Web-{7F83E9E9-C302-43AD-B1C1-70A4FA371D29}" dt="2021-06-05T15:09:50.037" v="432" actId="14100"/>
          <ac:spMkLst>
            <pc:docMk/>
            <pc:sldMk cId="2038925302" sldId="620"/>
            <ac:spMk id="42" creationId="{5F64E868-4248-4833-A905-8A37DE67AB9B}"/>
          </ac:spMkLst>
        </pc:spChg>
        <pc:spChg chg="mod">
          <ac:chgData name="NGUYỄN PHI LONG" userId="S::at140827@actvn.edu.vn::9913a513-fa7b-479c-8946-1ee83d933895" providerId="AD" clId="Web-{7F83E9E9-C302-43AD-B1C1-70A4FA371D29}" dt="2021-06-05T14:21:47.162" v="44" actId="14100"/>
          <ac:spMkLst>
            <pc:docMk/>
            <pc:sldMk cId="2038925302" sldId="620"/>
            <ac:spMk id="43" creationId="{A1FADF5D-06F7-4B2D-A977-5F7A7AFA9A28}"/>
          </ac:spMkLst>
        </pc:spChg>
        <pc:picChg chg="add mod">
          <ac:chgData name="NGUYỄN PHI LONG" userId="S::at140827@actvn.edu.vn::9913a513-fa7b-479c-8946-1ee83d933895" providerId="AD" clId="Web-{7F83E9E9-C302-43AD-B1C1-70A4FA371D29}" dt="2021-06-05T15:25:29.044" v="537" actId="1076"/>
          <ac:picMkLst>
            <pc:docMk/>
            <pc:sldMk cId="2038925302" sldId="620"/>
            <ac:picMk id="13" creationId="{95A18962-C131-4899-BA36-693DFE6AA116}"/>
          </ac:picMkLst>
        </pc:picChg>
        <pc:picChg chg="add mod">
          <ac:chgData name="NGUYỄN PHI LONG" userId="S::at140827@actvn.edu.vn::9913a513-fa7b-479c-8946-1ee83d933895" providerId="AD" clId="Web-{7F83E9E9-C302-43AD-B1C1-70A4FA371D29}" dt="2021-06-05T15:27:59.750" v="541" actId="1076"/>
          <ac:picMkLst>
            <pc:docMk/>
            <pc:sldMk cId="2038925302" sldId="620"/>
            <ac:picMk id="16" creationId="{D2AF403B-9B96-4C39-BF06-E0FC63EED4C1}"/>
          </ac:picMkLst>
        </pc:picChg>
        <pc:picChg chg="del">
          <ac:chgData name="NGUYỄN PHI LONG" userId="S::at140827@actvn.edu.vn::9913a513-fa7b-479c-8946-1ee83d933895" providerId="AD" clId="Web-{7F83E9E9-C302-43AD-B1C1-70A4FA371D29}" dt="2021-06-05T15:25:21.106" v="534"/>
          <ac:picMkLst>
            <pc:docMk/>
            <pc:sldMk cId="2038925302" sldId="620"/>
            <ac:picMk id="3074" creationId="{5CE8922D-3195-44E6-A031-5B76A12C1A62}"/>
          </ac:picMkLst>
        </pc:picChg>
        <pc:picChg chg="del">
          <ac:chgData name="NGUYỄN PHI LONG" userId="S::at140827@actvn.edu.vn::9913a513-fa7b-479c-8946-1ee83d933895" providerId="AD" clId="Web-{7F83E9E9-C302-43AD-B1C1-70A4FA371D29}" dt="2021-06-05T15:27:53.391" v="538"/>
          <ac:picMkLst>
            <pc:docMk/>
            <pc:sldMk cId="2038925302" sldId="620"/>
            <ac:picMk id="3076" creationId="{0094CD26-729D-403E-B45B-664EAFF116D1}"/>
          </ac:picMkLst>
        </pc:picChg>
        <pc:picChg chg="mod">
          <ac:chgData name="NGUYỄN PHI LONG" userId="S::at140827@actvn.edu.vn::9913a513-fa7b-479c-8946-1ee83d933895" providerId="AD" clId="Web-{7F83E9E9-C302-43AD-B1C1-70A4FA371D29}" dt="2021-06-05T15:10:01.006" v="434" actId="1076"/>
          <ac:picMkLst>
            <pc:docMk/>
            <pc:sldMk cId="2038925302" sldId="620"/>
            <ac:picMk id="3080" creationId="{0D2A5BEE-CEC3-45E4-B432-D8330F7ABD93}"/>
          </ac:picMkLst>
        </pc:picChg>
        <pc:picChg chg="mod">
          <ac:chgData name="NGUYỄN PHI LONG" userId="S::at140827@actvn.edu.vn::9913a513-fa7b-479c-8946-1ee83d933895" providerId="AD" clId="Web-{7F83E9E9-C302-43AD-B1C1-70A4FA371D29}" dt="2021-06-05T15:09:57.959" v="433" actId="1076"/>
          <ac:picMkLst>
            <pc:docMk/>
            <pc:sldMk cId="2038925302" sldId="620"/>
            <ac:picMk id="3082" creationId="{4AC5CBE2-A659-4D7E-8AF6-E3D90BFAC2B9}"/>
          </ac:picMkLst>
        </pc:picChg>
        <pc:picChg chg="mod">
          <ac:chgData name="NGUYỄN PHI LONG" userId="S::at140827@actvn.edu.vn::9913a513-fa7b-479c-8946-1ee83d933895" providerId="AD" clId="Web-{7F83E9E9-C302-43AD-B1C1-70A4FA371D29}" dt="2021-06-05T15:11:18.336" v="454" actId="1076"/>
          <ac:picMkLst>
            <pc:docMk/>
            <pc:sldMk cId="2038925302" sldId="620"/>
            <ac:picMk id="3086" creationId="{6CDAA482-B72F-4B7B-8703-6C9A3210694C}"/>
          </ac:picMkLst>
        </pc:picChg>
        <pc:picChg chg="mod">
          <ac:chgData name="NGUYỄN PHI LONG" userId="S::at140827@actvn.edu.vn::9913a513-fa7b-479c-8946-1ee83d933895" providerId="AD" clId="Web-{7F83E9E9-C302-43AD-B1C1-70A4FA371D29}" dt="2021-06-05T15:11:14.461" v="453" actId="1076"/>
          <ac:picMkLst>
            <pc:docMk/>
            <pc:sldMk cId="2038925302" sldId="620"/>
            <ac:picMk id="3088" creationId="{2DA032DD-DA6B-4300-A8ED-78C74AA5C531}"/>
          </ac:picMkLst>
        </pc:picChg>
        <pc:picChg chg="mod">
          <ac:chgData name="NGUYỄN PHI LONG" userId="S::at140827@actvn.edu.vn::9913a513-fa7b-479c-8946-1ee83d933895" providerId="AD" clId="Web-{7F83E9E9-C302-43AD-B1C1-70A4FA371D29}" dt="2021-06-05T15:11:46.118" v="458" actId="1076"/>
          <ac:picMkLst>
            <pc:docMk/>
            <pc:sldMk cId="2038925302" sldId="620"/>
            <ac:picMk id="3092" creationId="{352476E5-161A-4F51-8340-1AC2268D6815}"/>
          </ac:picMkLst>
        </pc:picChg>
        <pc:picChg chg="mod">
          <ac:chgData name="NGUYỄN PHI LONG" userId="S::at140827@actvn.edu.vn::9913a513-fa7b-479c-8946-1ee83d933895" providerId="AD" clId="Web-{7F83E9E9-C302-43AD-B1C1-70A4FA371D29}" dt="2021-06-05T15:11:44.384" v="457" actId="1076"/>
          <ac:picMkLst>
            <pc:docMk/>
            <pc:sldMk cId="2038925302" sldId="620"/>
            <ac:picMk id="3094" creationId="{3D1982F7-C7E6-49DA-AE15-12FEC1863887}"/>
          </ac:picMkLst>
        </pc:picChg>
        <pc:cxnChg chg="add mod">
          <ac:chgData name="NGUYỄN PHI LONG" userId="S::at140827@actvn.edu.vn::9913a513-fa7b-479c-8946-1ee83d933895" providerId="AD" clId="Web-{7F83E9E9-C302-43AD-B1C1-70A4FA371D29}" dt="2021-06-05T15:11:01.633" v="450" actId="14100"/>
          <ac:cxnSpMkLst>
            <pc:docMk/>
            <pc:sldMk cId="2038925302" sldId="620"/>
            <ac:cxnSpMk id="11" creationId="{0995D699-DEE5-44F6-99C7-D36C3CB40808}"/>
          </ac:cxnSpMkLst>
        </pc:cxnChg>
        <pc:cxnChg chg="mod">
          <ac:chgData name="NGUYỄN PHI LONG" userId="S::at140827@actvn.edu.vn::9913a513-fa7b-479c-8946-1ee83d933895" providerId="AD" clId="Web-{7F83E9E9-C302-43AD-B1C1-70A4FA371D29}" dt="2021-06-05T15:25:21.106" v="534"/>
          <ac:cxnSpMkLst>
            <pc:docMk/>
            <pc:sldMk cId="2038925302" sldId="620"/>
            <ac:cxnSpMk id="12" creationId="{7B9EB620-D2A3-4499-8CDA-30B85D899116}"/>
          </ac:cxnSpMkLst>
        </pc:cxnChg>
        <pc:cxnChg chg="mod">
          <ac:chgData name="NGUYỄN PHI LONG" userId="S::at140827@actvn.edu.vn::9913a513-fa7b-479c-8946-1ee83d933895" providerId="AD" clId="Web-{7F83E9E9-C302-43AD-B1C1-70A4FA371D29}" dt="2021-06-05T15:27:53.391" v="538"/>
          <ac:cxnSpMkLst>
            <pc:docMk/>
            <pc:sldMk cId="2038925302" sldId="620"/>
            <ac:cxnSpMk id="14" creationId="{F51854A9-0C5C-4C10-BBFD-BF4882A57E80}"/>
          </ac:cxnSpMkLst>
        </pc:cxnChg>
        <pc:cxnChg chg="mod">
          <ac:chgData name="NGUYỄN PHI LONG" userId="S::at140827@actvn.edu.vn::9913a513-fa7b-479c-8946-1ee83d933895" providerId="AD" clId="Web-{7F83E9E9-C302-43AD-B1C1-70A4FA371D29}" dt="2021-06-05T15:10:41.101" v="444" actId="1076"/>
          <ac:cxnSpMkLst>
            <pc:docMk/>
            <pc:sldMk cId="2038925302" sldId="620"/>
            <ac:cxnSpMk id="17" creationId="{C1F9C631-A72A-4524-914E-F521CE6E596A}"/>
          </ac:cxnSpMkLst>
        </pc:cxnChg>
        <pc:cxnChg chg="mod">
          <ac:chgData name="NGUYỄN PHI LONG" userId="S::at140827@actvn.edu.vn::9913a513-fa7b-479c-8946-1ee83d933895" providerId="AD" clId="Web-{7F83E9E9-C302-43AD-B1C1-70A4FA371D29}" dt="2021-06-05T15:11:07.289" v="451" actId="1076"/>
          <ac:cxnSpMkLst>
            <pc:docMk/>
            <pc:sldMk cId="2038925302" sldId="620"/>
            <ac:cxnSpMk id="19" creationId="{3FB74573-5930-4735-9796-3BD9DDAB9726}"/>
          </ac:cxnSpMkLst>
        </pc:cxnChg>
        <pc:cxnChg chg="mod">
          <ac:chgData name="NGUYỄN PHI LONG" userId="S::at140827@actvn.edu.vn::9913a513-fa7b-479c-8946-1ee83d933895" providerId="AD" clId="Web-{7F83E9E9-C302-43AD-B1C1-70A4FA371D29}" dt="2021-06-05T15:11:11.305" v="452" actId="1076"/>
          <ac:cxnSpMkLst>
            <pc:docMk/>
            <pc:sldMk cId="2038925302" sldId="620"/>
            <ac:cxnSpMk id="24" creationId="{EA805724-7AB4-4A0E-AABD-CAF1E1A00598}"/>
          </ac:cxnSpMkLst>
        </pc:cxnChg>
        <pc:cxnChg chg="mod">
          <ac:chgData name="NGUYỄN PHI LONG" userId="S::at140827@actvn.edu.vn::9913a513-fa7b-479c-8946-1ee83d933895" providerId="AD" clId="Web-{7F83E9E9-C302-43AD-B1C1-70A4FA371D29}" dt="2021-06-05T15:09:57.959" v="433" actId="1076"/>
          <ac:cxnSpMkLst>
            <pc:docMk/>
            <pc:sldMk cId="2038925302" sldId="620"/>
            <ac:cxnSpMk id="30" creationId="{AFB83F6B-61D3-4195-8656-746C5BB03A71}"/>
          </ac:cxnSpMkLst>
        </pc:cxnChg>
        <pc:cxnChg chg="mod">
          <ac:chgData name="NGUYỄN PHI LONG" userId="S::at140827@actvn.edu.vn::9913a513-fa7b-479c-8946-1ee83d933895" providerId="AD" clId="Web-{7F83E9E9-C302-43AD-B1C1-70A4FA371D29}" dt="2021-06-05T15:11:18.336" v="454" actId="1076"/>
          <ac:cxnSpMkLst>
            <pc:docMk/>
            <pc:sldMk cId="2038925302" sldId="620"/>
            <ac:cxnSpMk id="38" creationId="{D38C0CC4-72F2-48DB-A74E-F24EA8062202}"/>
          </ac:cxnSpMkLst>
        </pc:cxnChg>
        <pc:cxnChg chg="mod">
          <ac:chgData name="NGUYỄN PHI LONG" userId="S::at140827@actvn.edu.vn::9913a513-fa7b-479c-8946-1ee83d933895" providerId="AD" clId="Web-{7F83E9E9-C302-43AD-B1C1-70A4FA371D29}" dt="2021-06-05T15:11:27.821" v="456" actId="14100"/>
          <ac:cxnSpMkLst>
            <pc:docMk/>
            <pc:sldMk cId="2038925302" sldId="620"/>
            <ac:cxnSpMk id="44" creationId="{4089A63F-908D-44FD-91B9-4B0B77701AAE}"/>
          </ac:cxnSpMkLst>
        </pc:cxnChg>
      </pc:sldChg>
      <pc:sldChg chg="modSp">
        <pc:chgData name="NGUYỄN PHI LONG" userId="S::at140827@actvn.edu.vn::9913a513-fa7b-479c-8946-1ee83d933895" providerId="AD" clId="Web-{7F83E9E9-C302-43AD-B1C1-70A4FA371D29}" dt="2021-06-05T14:26:31.809" v="85" actId="1076"/>
        <pc:sldMkLst>
          <pc:docMk/>
          <pc:sldMk cId="382965330" sldId="621"/>
        </pc:sldMkLst>
        <pc:spChg chg="mod">
          <ac:chgData name="NGUYỄN PHI LONG" userId="S::at140827@actvn.edu.vn::9913a513-fa7b-479c-8946-1ee83d933895" providerId="AD" clId="Web-{7F83E9E9-C302-43AD-B1C1-70A4FA371D29}" dt="2021-06-05T14:25:04.229" v="72" actId="14100"/>
          <ac:spMkLst>
            <pc:docMk/>
            <pc:sldMk cId="382965330" sldId="621"/>
            <ac:spMk id="2" creationId="{DF645C21-D925-4C7E-98F7-79D3BBA42CE6}"/>
          </ac:spMkLst>
        </pc:spChg>
        <pc:spChg chg="mod">
          <ac:chgData name="NGUYỄN PHI LONG" userId="S::at140827@actvn.edu.vn::9913a513-fa7b-479c-8946-1ee83d933895" providerId="AD" clId="Web-{7F83E9E9-C302-43AD-B1C1-70A4FA371D29}" dt="2021-06-05T14:25:46.980" v="74" actId="1076"/>
          <ac:spMkLst>
            <pc:docMk/>
            <pc:sldMk cId="382965330" sldId="621"/>
            <ac:spMk id="11" creationId="{4966F0CC-DBCB-4291-B93D-98D26268144B}"/>
          </ac:spMkLst>
        </pc:spChg>
        <pc:spChg chg="mod">
          <ac:chgData name="NGUYỄN PHI LONG" userId="S::at140827@actvn.edu.vn::9913a513-fa7b-479c-8946-1ee83d933895" providerId="AD" clId="Web-{7F83E9E9-C302-43AD-B1C1-70A4FA371D29}" dt="2021-06-05T14:24:59.791" v="71" actId="1076"/>
          <ac:spMkLst>
            <pc:docMk/>
            <pc:sldMk cId="382965330" sldId="621"/>
            <ac:spMk id="15" creationId="{ABE7939D-4D72-4D09-A356-EE784546CFFB}"/>
          </ac:spMkLst>
        </pc:spChg>
        <pc:spChg chg="mod">
          <ac:chgData name="NGUYỄN PHI LONG" userId="S::at140827@actvn.edu.vn::9913a513-fa7b-479c-8946-1ee83d933895" providerId="AD" clId="Web-{7F83E9E9-C302-43AD-B1C1-70A4FA371D29}" dt="2021-06-05T14:25:57.840" v="77" actId="1076"/>
          <ac:spMkLst>
            <pc:docMk/>
            <pc:sldMk cId="382965330" sldId="621"/>
            <ac:spMk id="18" creationId="{535221B5-3156-4ABF-875C-B2AD828C6F0C}"/>
          </ac:spMkLst>
        </pc:spChg>
        <pc:spChg chg="mod">
          <ac:chgData name="NGUYỄN PHI LONG" userId="S::at140827@actvn.edu.vn::9913a513-fa7b-479c-8946-1ee83d933895" providerId="AD" clId="Web-{7F83E9E9-C302-43AD-B1C1-70A4FA371D29}" dt="2021-06-05T14:26:15.668" v="81" actId="1076"/>
          <ac:spMkLst>
            <pc:docMk/>
            <pc:sldMk cId="382965330" sldId="621"/>
            <ac:spMk id="37" creationId="{2C7D0A80-1B3C-42B5-A357-427F735C181D}"/>
          </ac:spMkLst>
        </pc:spChg>
        <pc:picChg chg="mod">
          <ac:chgData name="NGUYỄN PHI LONG" userId="S::at140827@actvn.edu.vn::9913a513-fa7b-479c-8946-1ee83d933895" providerId="AD" clId="Web-{7F83E9E9-C302-43AD-B1C1-70A4FA371D29}" dt="2021-06-05T14:26:31.809" v="85" actId="1076"/>
          <ac:picMkLst>
            <pc:docMk/>
            <pc:sldMk cId="382965330" sldId="621"/>
            <ac:picMk id="21" creationId="{0A809BB5-127C-4350-B37B-33ABDF16D993}"/>
          </ac:picMkLst>
        </pc:picChg>
        <pc:picChg chg="mod">
          <ac:chgData name="NGUYỄN PHI LONG" userId="S::at140827@actvn.edu.vn::9913a513-fa7b-479c-8946-1ee83d933895" providerId="AD" clId="Web-{7F83E9E9-C302-43AD-B1C1-70A4FA371D29}" dt="2021-06-05T14:26:22.324" v="83" actId="1076"/>
          <ac:picMkLst>
            <pc:docMk/>
            <pc:sldMk cId="382965330" sldId="621"/>
            <ac:picMk id="29" creationId="{D8643B44-13BD-4FA9-AFE5-4886273BE199}"/>
          </ac:picMkLst>
        </pc:picChg>
        <pc:picChg chg="mod">
          <ac:chgData name="NGUYỄN PHI LONG" userId="S::at140827@actvn.edu.vn::9913a513-fa7b-479c-8946-1ee83d933895" providerId="AD" clId="Web-{7F83E9E9-C302-43AD-B1C1-70A4FA371D29}" dt="2021-06-05T14:25:43.620" v="73" actId="1076"/>
          <ac:picMkLst>
            <pc:docMk/>
            <pc:sldMk cId="382965330" sldId="621"/>
            <ac:picMk id="45" creationId="{84FDB45E-7333-4F4F-A347-B45AE0F277BE}"/>
          </ac:picMkLst>
        </pc:picChg>
        <pc:cxnChg chg="mod">
          <ac:chgData name="NGUYỄN PHI LONG" userId="S::at140827@actvn.edu.vn::9913a513-fa7b-479c-8946-1ee83d933895" providerId="AD" clId="Web-{7F83E9E9-C302-43AD-B1C1-70A4FA371D29}" dt="2021-06-05T14:25:43.620" v="73" actId="1076"/>
          <ac:cxnSpMkLst>
            <pc:docMk/>
            <pc:sldMk cId="382965330" sldId="621"/>
            <ac:cxnSpMk id="16" creationId="{2E6800C4-20B4-4E7F-88B7-8B966494854D}"/>
          </ac:cxnSpMkLst>
        </pc:cxnChg>
        <pc:cxnChg chg="mod">
          <ac:chgData name="NGUYỄN PHI LONG" userId="S::at140827@actvn.edu.vn::9913a513-fa7b-479c-8946-1ee83d933895" providerId="AD" clId="Web-{7F83E9E9-C302-43AD-B1C1-70A4FA371D29}" dt="2021-06-05T14:26:31.809" v="85" actId="1076"/>
          <ac:cxnSpMkLst>
            <pc:docMk/>
            <pc:sldMk cId="382965330" sldId="621"/>
            <ac:cxnSpMk id="35" creationId="{DCF5CCCC-75F1-482D-A63F-E16B44565E88}"/>
          </ac:cxnSpMkLst>
        </pc:cxnChg>
      </pc:sldChg>
      <pc:sldChg chg="modSp">
        <pc:chgData name="NGUYỄN PHI LONG" userId="S::at140827@actvn.edu.vn::9913a513-fa7b-479c-8946-1ee83d933895" providerId="AD" clId="Web-{7F83E9E9-C302-43AD-B1C1-70A4FA371D29}" dt="2021-06-05T14:27:02.794" v="94" actId="20577"/>
        <pc:sldMkLst>
          <pc:docMk/>
          <pc:sldMk cId="89829500" sldId="622"/>
        </pc:sldMkLst>
        <pc:spChg chg="mod">
          <ac:chgData name="NGUYỄN PHI LONG" userId="S::at140827@actvn.edu.vn::9913a513-fa7b-479c-8946-1ee83d933895" providerId="AD" clId="Web-{7F83E9E9-C302-43AD-B1C1-70A4FA371D29}" dt="2021-06-05T14:27:02.794" v="94" actId="20577"/>
          <ac:spMkLst>
            <pc:docMk/>
            <pc:sldMk cId="89829500" sldId="622"/>
            <ac:spMk id="3" creationId="{00000000-0000-0000-0000-000000000000}"/>
          </ac:spMkLst>
        </pc:spChg>
        <pc:spChg chg="mod">
          <ac:chgData name="NGUYỄN PHI LONG" userId="S::at140827@actvn.edu.vn::9913a513-fa7b-479c-8946-1ee83d933895" providerId="AD" clId="Web-{7F83E9E9-C302-43AD-B1C1-70A4FA371D29}" dt="2021-06-05T14:26:49.278" v="91" actId="1076"/>
          <ac:spMkLst>
            <pc:docMk/>
            <pc:sldMk cId="89829500" sldId="622"/>
            <ac:spMk id="15" creationId="{ABE7939D-4D72-4D09-A356-EE784546CFFB}"/>
          </ac:spMkLst>
        </pc:spChg>
        <pc:picChg chg="mod">
          <ac:chgData name="NGUYỄN PHI LONG" userId="S::at140827@actvn.edu.vn::9913a513-fa7b-479c-8946-1ee83d933895" providerId="AD" clId="Web-{7F83E9E9-C302-43AD-B1C1-70A4FA371D29}" dt="2021-06-05T14:26:56.763" v="93" actId="1076"/>
          <ac:picMkLst>
            <pc:docMk/>
            <pc:sldMk cId="89829500" sldId="622"/>
            <ac:picMk id="20" creationId="{84661A81-5EC2-4045-97BB-32C53B508EEF}"/>
          </ac:picMkLst>
        </pc:picChg>
      </pc:sldChg>
      <pc:sldChg chg="delSp modSp">
        <pc:chgData name="NGUYỄN PHI LONG" userId="S::at140827@actvn.edu.vn::9913a513-fa7b-479c-8946-1ee83d933895" providerId="AD" clId="Web-{7F83E9E9-C302-43AD-B1C1-70A4FA371D29}" dt="2021-06-05T14:29:35.079" v="120" actId="1076"/>
        <pc:sldMkLst>
          <pc:docMk/>
          <pc:sldMk cId="3631377654" sldId="623"/>
        </pc:sldMkLst>
        <pc:spChg chg="mod">
          <ac:chgData name="NGUYỄN PHI LONG" userId="S::at140827@actvn.edu.vn::9913a513-fa7b-479c-8946-1ee83d933895" providerId="AD" clId="Web-{7F83E9E9-C302-43AD-B1C1-70A4FA371D29}" dt="2021-06-05T14:28:02.405" v="99" actId="14100"/>
          <ac:spMkLst>
            <pc:docMk/>
            <pc:sldMk cId="3631377654" sldId="623"/>
            <ac:spMk id="2" creationId="{DF645C21-D925-4C7E-98F7-79D3BBA42CE6}"/>
          </ac:spMkLst>
        </pc:spChg>
        <pc:spChg chg="mod">
          <ac:chgData name="NGUYỄN PHI LONG" userId="S::at140827@actvn.edu.vn::9913a513-fa7b-479c-8946-1ee83d933895" providerId="AD" clId="Web-{7F83E9E9-C302-43AD-B1C1-70A4FA371D29}" dt="2021-06-05T14:29:35.079" v="120" actId="1076"/>
          <ac:spMkLst>
            <pc:docMk/>
            <pc:sldMk cId="3631377654" sldId="623"/>
            <ac:spMk id="12" creationId="{A8A67569-B360-4C11-9377-380975011465}"/>
          </ac:spMkLst>
        </pc:spChg>
        <pc:spChg chg="mod">
          <ac:chgData name="NGUYỄN PHI LONG" userId="S::at140827@actvn.edu.vn::9913a513-fa7b-479c-8946-1ee83d933895" providerId="AD" clId="Web-{7F83E9E9-C302-43AD-B1C1-70A4FA371D29}" dt="2021-06-05T14:28:05.780" v="100" actId="1076"/>
          <ac:spMkLst>
            <pc:docMk/>
            <pc:sldMk cId="3631377654" sldId="623"/>
            <ac:spMk id="15" creationId="{ABE7939D-4D72-4D09-A356-EE784546CFFB}"/>
          </ac:spMkLst>
        </pc:spChg>
        <pc:spChg chg="del mod">
          <ac:chgData name="NGUYỄN PHI LONG" userId="S::at140827@actvn.edu.vn::9913a513-fa7b-479c-8946-1ee83d933895" providerId="AD" clId="Web-{7F83E9E9-C302-43AD-B1C1-70A4FA371D29}" dt="2021-06-05T14:28:46.124" v="110"/>
          <ac:spMkLst>
            <pc:docMk/>
            <pc:sldMk cId="3631377654" sldId="623"/>
            <ac:spMk id="16" creationId="{00773B52-74AD-4684-9E61-3AB473D1E5D4}"/>
          </ac:spMkLst>
        </pc:spChg>
        <pc:spChg chg="mod">
          <ac:chgData name="NGUYỄN PHI LONG" userId="S::at140827@actvn.edu.vn::9913a513-fa7b-479c-8946-1ee83d933895" providerId="AD" clId="Web-{7F83E9E9-C302-43AD-B1C1-70A4FA371D29}" dt="2021-06-05T14:28:32.890" v="107" actId="1076"/>
          <ac:spMkLst>
            <pc:docMk/>
            <pc:sldMk cId="3631377654" sldId="623"/>
            <ac:spMk id="18" creationId="{3C814D47-4D0F-4631-9ECE-A1ED66310839}"/>
          </ac:spMkLst>
        </pc:spChg>
        <pc:picChg chg="mod">
          <ac:chgData name="NGUYỄN PHI LONG" userId="S::at140827@actvn.edu.vn::9913a513-fa7b-479c-8946-1ee83d933895" providerId="AD" clId="Web-{7F83E9E9-C302-43AD-B1C1-70A4FA371D29}" dt="2021-06-05T14:28:57.047" v="111" actId="14100"/>
          <ac:picMkLst>
            <pc:docMk/>
            <pc:sldMk cId="3631377654" sldId="623"/>
            <ac:picMk id="14" creationId="{88885414-1C57-4CB5-8568-EAA9225FDDDC}"/>
          </ac:picMkLst>
        </pc:picChg>
        <pc:picChg chg="mod">
          <ac:chgData name="NGUYỄN PHI LONG" userId="S::at140827@actvn.edu.vn::9913a513-fa7b-479c-8946-1ee83d933895" providerId="AD" clId="Web-{7F83E9E9-C302-43AD-B1C1-70A4FA371D29}" dt="2021-06-05T14:28:09.952" v="101" actId="1076"/>
          <ac:picMkLst>
            <pc:docMk/>
            <pc:sldMk cId="3631377654" sldId="623"/>
            <ac:picMk id="1026" creationId="{C194B999-0DC8-4162-A151-F6C2CF4074B2}"/>
          </ac:picMkLst>
        </pc:picChg>
      </pc:sldChg>
      <pc:sldChg chg="addSp delSp modSp">
        <pc:chgData name="NGUYỄN PHI LONG" userId="S::at140827@actvn.edu.vn::9913a513-fa7b-479c-8946-1ee83d933895" providerId="AD" clId="Web-{7F83E9E9-C302-43AD-B1C1-70A4FA371D29}" dt="2021-06-05T15:30:27.894" v="551" actId="1076"/>
        <pc:sldMkLst>
          <pc:docMk/>
          <pc:sldMk cId="691294409" sldId="624"/>
        </pc:sldMkLst>
        <pc:spChg chg="mod">
          <ac:chgData name="NGUYỄN PHI LONG" userId="S::at140827@actvn.edu.vn::9913a513-fa7b-479c-8946-1ee83d933895" providerId="AD" clId="Web-{7F83E9E9-C302-43AD-B1C1-70A4FA371D29}" dt="2021-06-05T14:30:00.595" v="129" actId="14100"/>
          <ac:spMkLst>
            <pc:docMk/>
            <pc:sldMk cId="691294409" sldId="624"/>
            <ac:spMk id="2" creationId="{DF645C21-D925-4C7E-98F7-79D3BBA42CE6}"/>
          </ac:spMkLst>
        </pc:spChg>
        <pc:spChg chg="del">
          <ac:chgData name="NGUYỄN PHI LONG" userId="S::at140827@actvn.edu.vn::9913a513-fa7b-479c-8946-1ee83d933895" providerId="AD" clId="Web-{7F83E9E9-C302-43AD-B1C1-70A4FA371D29}" dt="2021-06-05T14:30:50.361" v="141"/>
          <ac:spMkLst>
            <pc:docMk/>
            <pc:sldMk cId="691294409" sldId="624"/>
            <ac:spMk id="5" creationId="{B706E8FD-15AE-485E-B9DE-65CF1FB43ABE}"/>
          </ac:spMkLst>
        </pc:spChg>
        <pc:spChg chg="add del mod">
          <ac:chgData name="NGUYỄN PHI LONG" userId="S::at140827@actvn.edu.vn::9913a513-fa7b-479c-8946-1ee83d933895" providerId="AD" clId="Web-{7F83E9E9-C302-43AD-B1C1-70A4FA371D29}" dt="2021-06-05T14:31:40.144" v="154"/>
          <ac:spMkLst>
            <pc:docMk/>
            <pc:sldMk cId="691294409" sldId="624"/>
            <ac:spMk id="6" creationId="{76E85425-6B16-4355-A136-999E7B2491D3}"/>
          </ac:spMkLst>
        </pc:spChg>
        <pc:spChg chg="del mod">
          <ac:chgData name="NGUYỄN PHI LONG" userId="S::at140827@actvn.edu.vn::9913a513-fa7b-479c-8946-1ee83d933895" providerId="AD" clId="Web-{7F83E9E9-C302-43AD-B1C1-70A4FA371D29}" dt="2021-06-05T14:30:52.237" v="142"/>
          <ac:spMkLst>
            <pc:docMk/>
            <pc:sldMk cId="691294409" sldId="624"/>
            <ac:spMk id="7" creationId="{F39D8213-8F4D-4A08-9B83-8AE8C862F052}"/>
          </ac:spMkLst>
        </pc:spChg>
        <pc:spChg chg="add mod ord">
          <ac:chgData name="NGUYỄN PHI LONG" userId="S::at140827@actvn.edu.vn::9913a513-fa7b-479c-8946-1ee83d933895" providerId="AD" clId="Web-{7F83E9E9-C302-43AD-B1C1-70A4FA371D29}" dt="2021-06-05T14:33:30.365" v="168" actId="1076"/>
          <ac:spMkLst>
            <pc:docMk/>
            <pc:sldMk cId="691294409" sldId="624"/>
            <ac:spMk id="8" creationId="{6A6C189C-557B-493A-8631-AFA634D997D3}"/>
          </ac:spMkLst>
        </pc:spChg>
        <pc:spChg chg="mod">
          <ac:chgData name="NGUYỄN PHI LONG" userId="S::at140827@actvn.edu.vn::9913a513-fa7b-479c-8946-1ee83d933895" providerId="AD" clId="Web-{7F83E9E9-C302-43AD-B1C1-70A4FA371D29}" dt="2021-06-05T14:33:34.240" v="169" actId="1076"/>
          <ac:spMkLst>
            <pc:docMk/>
            <pc:sldMk cId="691294409" sldId="624"/>
            <ac:spMk id="10" creationId="{E556EA4A-61F9-40F2-AFF1-34F2DAC099DE}"/>
          </ac:spMkLst>
        </pc:spChg>
        <pc:spChg chg="mod">
          <ac:chgData name="NGUYỄN PHI LONG" userId="S::at140827@actvn.edu.vn::9913a513-fa7b-479c-8946-1ee83d933895" providerId="AD" clId="Web-{7F83E9E9-C302-43AD-B1C1-70A4FA371D29}" dt="2021-06-05T14:29:57.313" v="128" actId="1076"/>
          <ac:spMkLst>
            <pc:docMk/>
            <pc:sldMk cId="691294409" sldId="624"/>
            <ac:spMk id="15" creationId="{ABE7939D-4D72-4D09-A356-EE784546CFFB}"/>
          </ac:spMkLst>
        </pc:spChg>
        <pc:spChg chg="add mod ord">
          <ac:chgData name="NGUYỄN PHI LONG" userId="S::at140827@actvn.edu.vn::9913a513-fa7b-479c-8946-1ee83d933895" providerId="AD" clId="Web-{7F83E9E9-C302-43AD-B1C1-70A4FA371D29}" dt="2021-06-05T14:33:19.193" v="166" actId="1076"/>
          <ac:spMkLst>
            <pc:docMk/>
            <pc:sldMk cId="691294409" sldId="624"/>
            <ac:spMk id="16" creationId="{CCDEC1B4-2A84-4A00-BD9C-A454FD29F163}"/>
          </ac:spMkLst>
        </pc:spChg>
        <pc:spChg chg="mod">
          <ac:chgData name="NGUYỄN PHI LONG" userId="S::at140827@actvn.edu.vn::9913a513-fa7b-479c-8946-1ee83d933895" providerId="AD" clId="Web-{7F83E9E9-C302-43AD-B1C1-70A4FA371D29}" dt="2021-06-05T14:33:23.521" v="167" actId="1076"/>
          <ac:spMkLst>
            <pc:docMk/>
            <pc:sldMk cId="691294409" sldId="624"/>
            <ac:spMk id="17" creationId="{D63481BD-10E1-49B3-A1EB-D55ABF5B0ACB}"/>
          </ac:spMkLst>
        </pc:spChg>
        <pc:spChg chg="del">
          <ac:chgData name="NGUYỄN PHI LONG" userId="S::at140827@actvn.edu.vn::9913a513-fa7b-479c-8946-1ee83d933895" providerId="AD" clId="Web-{7F83E9E9-C302-43AD-B1C1-70A4FA371D29}" dt="2021-06-05T14:31:15.206" v="148"/>
          <ac:spMkLst>
            <pc:docMk/>
            <pc:sldMk cId="691294409" sldId="624"/>
            <ac:spMk id="18" creationId="{6FFA3865-190B-4849-99DE-6C9F1028479C}"/>
          </ac:spMkLst>
        </pc:spChg>
        <pc:picChg chg="add del mod">
          <ac:chgData name="NGUYỄN PHI LONG" userId="S::at140827@actvn.edu.vn::9913a513-fa7b-479c-8946-1ee83d933895" providerId="AD" clId="Web-{7F83E9E9-C302-43AD-B1C1-70A4FA371D29}" dt="2021-06-05T15:30:21.800" v="547"/>
          <ac:picMkLst>
            <pc:docMk/>
            <pc:sldMk cId="691294409" sldId="624"/>
            <ac:picMk id="9" creationId="{8357E417-BFD2-4CDC-908C-6BCC1E215F8B}"/>
          </ac:picMkLst>
        </pc:picChg>
        <pc:picChg chg="add mod">
          <ac:chgData name="NGUYỄN PHI LONG" userId="S::at140827@actvn.edu.vn::9913a513-fa7b-479c-8946-1ee83d933895" providerId="AD" clId="Web-{7F83E9E9-C302-43AD-B1C1-70A4FA371D29}" dt="2021-06-05T15:29:37.737" v="546" actId="1076"/>
          <ac:picMkLst>
            <pc:docMk/>
            <pc:sldMk cId="691294409" sldId="624"/>
            <ac:picMk id="11" creationId="{6D0AF5E0-425E-48F8-A8CD-8573651ACF7D}"/>
          </ac:picMkLst>
        </pc:picChg>
        <pc:picChg chg="add mod">
          <ac:chgData name="NGUYỄN PHI LONG" userId="S::at140827@actvn.edu.vn::9913a513-fa7b-479c-8946-1ee83d933895" providerId="AD" clId="Web-{7F83E9E9-C302-43AD-B1C1-70A4FA371D29}" dt="2021-06-05T15:30:27.894" v="551" actId="1076"/>
          <ac:picMkLst>
            <pc:docMk/>
            <pc:sldMk cId="691294409" sldId="624"/>
            <ac:picMk id="12" creationId="{F8BB42C7-949E-422C-86DE-B074D2695749}"/>
          </ac:picMkLst>
        </pc:picChg>
        <pc:picChg chg="del mod">
          <ac:chgData name="NGUYỄN PHI LONG" userId="S::at140827@actvn.edu.vn::9913a513-fa7b-479c-8946-1ee83d933895" providerId="AD" clId="Web-{7F83E9E9-C302-43AD-B1C1-70A4FA371D29}" dt="2021-06-05T15:29:27.549" v="542"/>
          <ac:picMkLst>
            <pc:docMk/>
            <pc:sldMk cId="691294409" sldId="624"/>
            <ac:picMk id="13" creationId="{9CF6A9A3-6332-4431-9F96-D440BAEB7581}"/>
          </ac:picMkLst>
        </pc:picChg>
      </pc:sldChg>
      <pc:sldChg chg="addSp delSp modSp">
        <pc:chgData name="NGUYỄN PHI LONG" userId="S::at140827@actvn.edu.vn::9913a513-fa7b-479c-8946-1ee83d933895" providerId="AD" clId="Web-{7F83E9E9-C302-43AD-B1C1-70A4FA371D29}" dt="2021-06-05T14:36:43.713" v="197" actId="14100"/>
        <pc:sldMkLst>
          <pc:docMk/>
          <pc:sldMk cId="1416255101" sldId="625"/>
        </pc:sldMkLst>
        <pc:spChg chg="del mod">
          <ac:chgData name="NGUYỄN PHI LONG" userId="S::at140827@actvn.edu.vn::9913a513-fa7b-479c-8946-1ee83d933895" providerId="AD" clId="Web-{7F83E9E9-C302-43AD-B1C1-70A4FA371D29}" dt="2021-06-05T14:35:58.634" v="191"/>
          <ac:spMkLst>
            <pc:docMk/>
            <pc:sldMk cId="1416255101" sldId="625"/>
            <ac:spMk id="6" creationId="{907BD2A0-3169-4318-97CD-D9964FA4E623}"/>
          </ac:spMkLst>
        </pc:spChg>
        <pc:spChg chg="mod">
          <ac:chgData name="NGUYỄN PHI LONG" userId="S::at140827@actvn.edu.vn::9913a513-fa7b-479c-8946-1ee83d933895" providerId="AD" clId="Web-{7F83E9E9-C302-43AD-B1C1-70A4FA371D29}" dt="2021-06-05T14:33:52.428" v="175" actId="1076"/>
          <ac:spMkLst>
            <pc:docMk/>
            <pc:sldMk cId="1416255101" sldId="625"/>
            <ac:spMk id="11" creationId="{5ECE4498-FD97-4A88-9FAE-D3374B700C75}"/>
          </ac:spMkLst>
        </pc:spChg>
        <pc:spChg chg="del">
          <ac:chgData name="NGUYỄN PHI LONG" userId="S::at140827@actvn.edu.vn::9913a513-fa7b-479c-8946-1ee83d933895" providerId="AD" clId="Web-{7F83E9E9-C302-43AD-B1C1-70A4FA371D29}" dt="2021-06-05T14:35:51.431" v="189"/>
          <ac:spMkLst>
            <pc:docMk/>
            <pc:sldMk cId="1416255101" sldId="625"/>
            <ac:spMk id="19" creationId="{0AE5A92D-0D20-4FAA-9CA3-0D032372D4A4}"/>
          </ac:spMkLst>
        </pc:spChg>
        <pc:spChg chg="mod">
          <ac:chgData name="NGUYỄN PHI LONG" userId="S::at140827@actvn.edu.vn::9913a513-fa7b-479c-8946-1ee83d933895" providerId="AD" clId="Web-{7F83E9E9-C302-43AD-B1C1-70A4FA371D29}" dt="2021-06-05T14:34:13.647" v="181" actId="1076"/>
          <ac:spMkLst>
            <pc:docMk/>
            <pc:sldMk cId="1416255101" sldId="625"/>
            <ac:spMk id="23" creationId="{29E86E37-ACDA-4525-978E-D8EDD6802B37}"/>
          </ac:spMkLst>
        </pc:spChg>
        <pc:picChg chg="mod">
          <ac:chgData name="NGUYỄN PHI LONG" userId="S::at140827@actvn.edu.vn::9913a513-fa7b-479c-8946-1ee83d933895" providerId="AD" clId="Web-{7F83E9E9-C302-43AD-B1C1-70A4FA371D29}" dt="2021-06-05T14:36:03.540" v="192" actId="1076"/>
          <ac:picMkLst>
            <pc:docMk/>
            <pc:sldMk cId="1416255101" sldId="625"/>
            <ac:picMk id="2050" creationId="{86C195F6-DA34-4861-AE43-7E8BEE09496A}"/>
          </ac:picMkLst>
        </pc:picChg>
        <pc:picChg chg="mod">
          <ac:chgData name="NGUYỄN PHI LONG" userId="S::at140827@actvn.edu.vn::9913a513-fa7b-479c-8946-1ee83d933895" providerId="AD" clId="Web-{7F83E9E9-C302-43AD-B1C1-70A4FA371D29}" dt="2021-06-05T14:36:22.087" v="194" actId="14100"/>
          <ac:picMkLst>
            <pc:docMk/>
            <pc:sldMk cId="1416255101" sldId="625"/>
            <ac:picMk id="2052" creationId="{DDD4E49E-2CB4-4704-8613-3217D9B83307}"/>
          </ac:picMkLst>
        </pc:picChg>
        <pc:cxnChg chg="add mod">
          <ac:chgData name="NGUYỄN PHI LONG" userId="S::at140827@actvn.edu.vn::9913a513-fa7b-479c-8946-1ee83d933895" providerId="AD" clId="Web-{7F83E9E9-C302-43AD-B1C1-70A4FA371D29}" dt="2021-06-05T14:36:43.713" v="197" actId="14100"/>
          <ac:cxnSpMkLst>
            <pc:docMk/>
            <pc:sldMk cId="1416255101" sldId="625"/>
            <ac:cxnSpMk id="2" creationId="{AC6A8061-1D4E-4437-9088-2FF6714A3FF0}"/>
          </ac:cxnSpMkLst>
        </pc:cxnChg>
      </pc:sldChg>
      <pc:sldChg chg="modSp">
        <pc:chgData name="NGUYỄN PHI LONG" userId="S::at140827@actvn.edu.vn::9913a513-fa7b-479c-8946-1ee83d933895" providerId="AD" clId="Web-{7F83E9E9-C302-43AD-B1C1-70A4FA371D29}" dt="2021-06-05T15:18:48.221" v="529" actId="14100"/>
        <pc:sldMkLst>
          <pc:docMk/>
          <pc:sldMk cId="333690278" sldId="627"/>
        </pc:sldMkLst>
        <pc:spChg chg="mod">
          <ac:chgData name="NGUYỄN PHI LONG" userId="S::at140827@actvn.edu.vn::9913a513-fa7b-479c-8946-1ee83d933895" providerId="AD" clId="Web-{7F83E9E9-C302-43AD-B1C1-70A4FA371D29}" dt="2021-06-05T15:17:07.359" v="523" actId="14100"/>
          <ac:spMkLst>
            <pc:docMk/>
            <pc:sldMk cId="333690278" sldId="627"/>
            <ac:spMk id="2" creationId="{2DC3DFF5-15C8-4257-B0EF-6C169AD0DF7E}"/>
          </ac:spMkLst>
        </pc:spChg>
        <pc:spChg chg="mod">
          <ac:chgData name="NGUYỄN PHI LONG" userId="S::at140827@actvn.edu.vn::9913a513-fa7b-479c-8946-1ee83d933895" providerId="AD" clId="Web-{7F83E9E9-C302-43AD-B1C1-70A4FA371D29}" dt="2021-06-05T15:16:50.953" v="519" actId="1076"/>
          <ac:spMkLst>
            <pc:docMk/>
            <pc:sldMk cId="333690278" sldId="627"/>
            <ac:spMk id="9" creationId="{2DBB2DD5-CF3C-4AAC-B131-E9FEAF6A8911}"/>
          </ac:spMkLst>
        </pc:spChg>
        <pc:spChg chg="mod">
          <ac:chgData name="NGUYỄN PHI LONG" userId="S::at140827@actvn.edu.vn::9913a513-fa7b-479c-8946-1ee83d933895" providerId="AD" clId="Web-{7F83E9E9-C302-43AD-B1C1-70A4FA371D29}" dt="2021-06-05T14:38:38.715" v="222" actId="1076"/>
          <ac:spMkLst>
            <pc:docMk/>
            <pc:sldMk cId="333690278" sldId="627"/>
            <ac:spMk id="10" creationId="{361AFF89-0E32-4A5D-9175-03088A9F42D0}"/>
          </ac:spMkLst>
        </pc:spChg>
        <pc:spChg chg="mod">
          <ac:chgData name="NGUYỄN PHI LONG" userId="S::at140827@actvn.edu.vn::9913a513-fa7b-479c-8946-1ee83d933895" providerId="AD" clId="Web-{7F83E9E9-C302-43AD-B1C1-70A4FA371D29}" dt="2021-06-05T15:18:34.268" v="528" actId="14100"/>
          <ac:spMkLst>
            <pc:docMk/>
            <pc:sldMk cId="333690278" sldId="627"/>
            <ac:spMk id="14" creationId="{16BE58CD-59C2-4D8B-95CC-615B3E02A089}"/>
          </ac:spMkLst>
        </pc:spChg>
        <pc:spChg chg="mod">
          <ac:chgData name="NGUYỄN PHI LONG" userId="S::at140827@actvn.edu.vn::9913a513-fa7b-479c-8946-1ee83d933895" providerId="AD" clId="Web-{7F83E9E9-C302-43AD-B1C1-70A4FA371D29}" dt="2021-06-05T15:16:53.375" v="520" actId="1076"/>
          <ac:spMkLst>
            <pc:docMk/>
            <pc:sldMk cId="333690278" sldId="627"/>
            <ac:spMk id="16" creationId="{60C8633C-E73A-462E-B593-DFCEC5087010}"/>
          </ac:spMkLst>
        </pc:spChg>
        <pc:spChg chg="mod">
          <ac:chgData name="NGUYỄN PHI LONG" userId="S::at140827@actvn.edu.vn::9913a513-fa7b-479c-8946-1ee83d933895" providerId="AD" clId="Web-{7F83E9E9-C302-43AD-B1C1-70A4FA371D29}" dt="2021-06-05T14:37:57.886" v="212" actId="1076"/>
          <ac:spMkLst>
            <pc:docMk/>
            <pc:sldMk cId="333690278" sldId="627"/>
            <ac:spMk id="17" creationId="{1155339D-6BDF-4434-89EA-2BA0EAD42A39}"/>
          </ac:spMkLst>
        </pc:spChg>
        <pc:picChg chg="mod">
          <ac:chgData name="NGUYỄN PHI LONG" userId="S::at140827@actvn.edu.vn::9913a513-fa7b-479c-8946-1ee83d933895" providerId="AD" clId="Web-{7F83E9E9-C302-43AD-B1C1-70A4FA371D29}" dt="2021-06-05T15:17:03.859" v="522" actId="14100"/>
          <ac:picMkLst>
            <pc:docMk/>
            <pc:sldMk cId="333690278" sldId="627"/>
            <ac:picMk id="1026" creationId="{685C4559-C4E4-4D50-8D0F-BFC7938EFD74}"/>
          </ac:picMkLst>
        </pc:picChg>
        <pc:picChg chg="mod">
          <ac:chgData name="NGUYỄN PHI LONG" userId="S::at140827@actvn.edu.vn::9913a513-fa7b-479c-8946-1ee83d933895" providerId="AD" clId="Web-{7F83E9E9-C302-43AD-B1C1-70A4FA371D29}" dt="2021-06-05T15:18:29.846" v="527" actId="14100"/>
          <ac:picMkLst>
            <pc:docMk/>
            <pc:sldMk cId="333690278" sldId="627"/>
            <ac:picMk id="1028" creationId="{1315A1D5-00F9-4E14-AD1A-1DBF06632B63}"/>
          </ac:picMkLst>
        </pc:picChg>
        <pc:cxnChg chg="mod">
          <ac:chgData name="NGUYỄN PHI LONG" userId="S::at140827@actvn.edu.vn::9913a513-fa7b-479c-8946-1ee83d933895" providerId="AD" clId="Web-{7F83E9E9-C302-43AD-B1C1-70A4FA371D29}" dt="2021-06-05T15:17:22.657" v="525" actId="14100"/>
          <ac:cxnSpMkLst>
            <pc:docMk/>
            <pc:sldMk cId="333690278" sldId="627"/>
            <ac:cxnSpMk id="7" creationId="{F3E4978F-D4E1-4F71-BF97-982A49C50D07}"/>
          </ac:cxnSpMkLst>
        </pc:cxnChg>
        <pc:cxnChg chg="mod">
          <ac:chgData name="NGUYỄN PHI LONG" userId="S::at140827@actvn.edu.vn::9913a513-fa7b-479c-8946-1ee83d933895" providerId="AD" clId="Web-{7F83E9E9-C302-43AD-B1C1-70A4FA371D29}" dt="2021-06-05T15:18:48.221" v="529" actId="14100"/>
          <ac:cxnSpMkLst>
            <pc:docMk/>
            <pc:sldMk cId="333690278" sldId="627"/>
            <ac:cxnSpMk id="15" creationId="{B174FA01-0AE0-4D88-8B62-CF077FCC21E8}"/>
          </ac:cxnSpMkLst>
        </pc:cxnChg>
      </pc:sldChg>
      <pc:sldChg chg="addSp delSp modSp">
        <pc:chgData name="NGUYỄN PHI LONG" userId="S::at140827@actvn.edu.vn::9913a513-fa7b-479c-8946-1ee83d933895" providerId="AD" clId="Web-{7F83E9E9-C302-43AD-B1C1-70A4FA371D29}" dt="2021-06-05T14:48:07.775" v="288" actId="1076"/>
        <pc:sldMkLst>
          <pc:docMk/>
          <pc:sldMk cId="2154631931" sldId="628"/>
        </pc:sldMkLst>
        <pc:spChg chg="add del">
          <ac:chgData name="NGUYỄN PHI LONG" userId="S::at140827@actvn.edu.vn::9913a513-fa7b-479c-8946-1ee83d933895" providerId="AD" clId="Web-{7F83E9E9-C302-43AD-B1C1-70A4FA371D29}" dt="2021-06-05T14:40:38.624" v="243"/>
          <ac:spMkLst>
            <pc:docMk/>
            <pc:sldMk cId="2154631931" sldId="628"/>
            <ac:spMk id="2" creationId="{E71688C4-5735-4624-8118-34BF615D27D7}"/>
          </ac:spMkLst>
        </pc:spChg>
        <pc:spChg chg="mod">
          <ac:chgData name="NGUYỄN PHI LONG" userId="S::at140827@actvn.edu.vn::9913a513-fa7b-479c-8946-1ee83d933895" providerId="AD" clId="Web-{7F83E9E9-C302-43AD-B1C1-70A4FA371D29}" dt="2021-06-05T14:39:12.247" v="227" actId="14100"/>
          <ac:spMkLst>
            <pc:docMk/>
            <pc:sldMk cId="2154631931" sldId="628"/>
            <ac:spMk id="5" creationId="{C9C069B2-7159-423A-9ACF-669D2D531DD7}"/>
          </ac:spMkLst>
        </pc:spChg>
        <pc:spChg chg="mod">
          <ac:chgData name="NGUYỄN PHI LONG" userId="S::at140827@actvn.edu.vn::9913a513-fa7b-479c-8946-1ee83d933895" providerId="AD" clId="Web-{7F83E9E9-C302-43AD-B1C1-70A4FA371D29}" dt="2021-06-05T14:40:23.561" v="240" actId="14100"/>
          <ac:spMkLst>
            <pc:docMk/>
            <pc:sldMk cId="2154631931" sldId="628"/>
            <ac:spMk id="6" creationId="{B7AD016A-AAFC-40A3-8310-95CE671E47CA}"/>
          </ac:spMkLst>
        </pc:spChg>
        <pc:spChg chg="mod">
          <ac:chgData name="NGUYỄN PHI LONG" userId="S::at140827@actvn.edu.vn::9913a513-fa7b-479c-8946-1ee83d933895" providerId="AD" clId="Web-{7F83E9E9-C302-43AD-B1C1-70A4FA371D29}" dt="2021-06-05T14:41:14.234" v="254" actId="1076"/>
          <ac:spMkLst>
            <pc:docMk/>
            <pc:sldMk cId="2154631931" sldId="628"/>
            <ac:spMk id="11" creationId="{C09DF773-73E0-48D1-893D-C37B6F36ED76}"/>
          </ac:spMkLst>
        </pc:spChg>
        <pc:spChg chg="mod">
          <ac:chgData name="NGUYỄN PHI LONG" userId="S::at140827@actvn.edu.vn::9913a513-fa7b-479c-8946-1ee83d933895" providerId="AD" clId="Web-{7F83E9E9-C302-43AD-B1C1-70A4FA371D29}" dt="2021-06-05T14:40:54.750" v="247" actId="1076"/>
          <ac:spMkLst>
            <pc:docMk/>
            <pc:sldMk cId="2154631931" sldId="628"/>
            <ac:spMk id="12" creationId="{BDEC8C83-CE34-4733-9FE3-BFB6D482881A}"/>
          </ac:spMkLst>
        </pc:spChg>
        <pc:spChg chg="mod">
          <ac:chgData name="NGUYỄN PHI LONG" userId="S::at140827@actvn.edu.vn::9913a513-fa7b-479c-8946-1ee83d933895" providerId="AD" clId="Web-{7F83E9E9-C302-43AD-B1C1-70A4FA371D29}" dt="2021-06-05T14:39:28.748" v="230" actId="14100"/>
          <ac:spMkLst>
            <pc:docMk/>
            <pc:sldMk cId="2154631931" sldId="628"/>
            <ac:spMk id="18" creationId="{6554AE86-9F19-44C6-91A1-8CC7AAC81FD4}"/>
          </ac:spMkLst>
        </pc:spChg>
        <pc:spChg chg="del mod">
          <ac:chgData name="NGUYỄN PHI LONG" userId="S::at140827@actvn.edu.vn::9913a513-fa7b-479c-8946-1ee83d933895" providerId="AD" clId="Web-{7F83E9E9-C302-43AD-B1C1-70A4FA371D29}" dt="2021-06-05T14:40:31.968" v="241"/>
          <ac:spMkLst>
            <pc:docMk/>
            <pc:sldMk cId="2154631931" sldId="628"/>
            <ac:spMk id="21" creationId="{51D5B9FB-7FC7-4F04-A3EB-33CE7CA3938C}"/>
          </ac:spMkLst>
        </pc:spChg>
        <pc:spChg chg="del">
          <ac:chgData name="NGUYỄN PHI LONG" userId="S::at140827@actvn.edu.vn::9913a513-fa7b-479c-8946-1ee83d933895" providerId="AD" clId="Web-{7F83E9E9-C302-43AD-B1C1-70A4FA371D29}" dt="2021-06-05T14:41:39.282" v="255"/>
          <ac:spMkLst>
            <pc:docMk/>
            <pc:sldMk cId="2154631931" sldId="628"/>
            <ac:spMk id="23" creationId="{4718E7C0-7205-4ED3-BA93-8561DC75B4EF}"/>
          </ac:spMkLst>
        </pc:spChg>
        <pc:spChg chg="del">
          <ac:chgData name="NGUYỄN PHI LONG" userId="S::at140827@actvn.edu.vn::9913a513-fa7b-479c-8946-1ee83d933895" providerId="AD" clId="Web-{7F83E9E9-C302-43AD-B1C1-70A4FA371D29}" dt="2021-06-05T14:42:05.564" v="261"/>
          <ac:spMkLst>
            <pc:docMk/>
            <pc:sldMk cId="2154631931" sldId="628"/>
            <ac:spMk id="25" creationId="{47B2E838-51BE-4BD1-902E-5786938AFCB4}"/>
          </ac:spMkLst>
        </pc:spChg>
        <pc:spChg chg="add mod ord">
          <ac:chgData name="NGUYỄN PHI LONG" userId="S::at140827@actvn.edu.vn::9913a513-fa7b-479c-8946-1ee83d933895" providerId="AD" clId="Web-{7F83E9E9-C302-43AD-B1C1-70A4FA371D29}" dt="2021-06-05T14:40:49.406" v="246"/>
          <ac:spMkLst>
            <pc:docMk/>
            <pc:sldMk cId="2154631931" sldId="628"/>
            <ac:spMk id="26" creationId="{B56E6304-A680-47B3-B1AE-18D0632C1DA0}"/>
          </ac:spMkLst>
        </pc:spChg>
        <pc:spChg chg="del">
          <ac:chgData name="NGUYỄN PHI LONG" userId="S::at140827@actvn.edu.vn::9913a513-fa7b-479c-8946-1ee83d933895" providerId="AD" clId="Web-{7F83E9E9-C302-43AD-B1C1-70A4FA371D29}" dt="2021-06-05T14:42:16.393" v="262"/>
          <ac:spMkLst>
            <pc:docMk/>
            <pc:sldMk cId="2154631931" sldId="628"/>
            <ac:spMk id="27" creationId="{C65D051F-BF4C-49C5-9AD0-0CF2B40E459C}"/>
          </ac:spMkLst>
        </pc:spChg>
        <pc:spChg chg="add del mod">
          <ac:chgData name="NGUYỄN PHI LONG" userId="S::at140827@actvn.edu.vn::9913a513-fa7b-479c-8946-1ee83d933895" providerId="AD" clId="Web-{7F83E9E9-C302-43AD-B1C1-70A4FA371D29}" dt="2021-06-05T14:42:01.782" v="260"/>
          <ac:spMkLst>
            <pc:docMk/>
            <pc:sldMk cId="2154631931" sldId="628"/>
            <ac:spMk id="28" creationId="{B2141050-5931-43BE-85DA-57B2E6FBF80C}"/>
          </ac:spMkLst>
        </pc:spChg>
        <pc:spChg chg="add mod ord">
          <ac:chgData name="NGUYỄN PHI LONG" userId="S::at140827@actvn.edu.vn::9913a513-fa7b-479c-8946-1ee83d933895" providerId="AD" clId="Web-{7F83E9E9-C302-43AD-B1C1-70A4FA371D29}" dt="2021-06-05T14:43:57.800" v="275"/>
          <ac:spMkLst>
            <pc:docMk/>
            <pc:sldMk cId="2154631931" sldId="628"/>
            <ac:spMk id="29" creationId="{48790A8F-5CC1-49D7-90D1-079D64F51377}"/>
          </ac:spMkLst>
        </pc:spChg>
        <pc:spChg chg="add mod ord">
          <ac:chgData name="NGUYỄN PHI LONG" userId="S::at140827@actvn.edu.vn::9913a513-fa7b-479c-8946-1ee83d933895" providerId="AD" clId="Web-{7F83E9E9-C302-43AD-B1C1-70A4FA371D29}" dt="2021-06-05T14:44:20.145" v="280" actId="1076"/>
          <ac:spMkLst>
            <pc:docMk/>
            <pc:sldMk cId="2154631931" sldId="628"/>
            <ac:spMk id="30" creationId="{FE55D9E8-8301-4986-BC7C-98416348D1D3}"/>
          </ac:spMkLst>
        </pc:spChg>
        <pc:spChg chg="mod">
          <ac:chgData name="NGUYỄN PHI LONG" userId="S::at140827@actvn.edu.vn::9913a513-fa7b-479c-8946-1ee83d933895" providerId="AD" clId="Web-{7F83E9E9-C302-43AD-B1C1-70A4FA371D29}" dt="2021-06-05T14:44:02.910" v="276" actId="1076"/>
          <ac:spMkLst>
            <pc:docMk/>
            <pc:sldMk cId="2154631931" sldId="628"/>
            <ac:spMk id="31" creationId="{B0E6BFF2-B6B2-4802-BA28-44E8A86E2776}"/>
          </ac:spMkLst>
        </pc:spChg>
        <pc:spChg chg="add mod ord">
          <ac:chgData name="NGUYỄN PHI LONG" userId="S::at140827@actvn.edu.vn::9913a513-fa7b-479c-8946-1ee83d933895" providerId="AD" clId="Web-{7F83E9E9-C302-43AD-B1C1-70A4FA371D29}" dt="2021-06-05T14:47:59.931" v="286" actId="1076"/>
          <ac:spMkLst>
            <pc:docMk/>
            <pc:sldMk cId="2154631931" sldId="628"/>
            <ac:spMk id="32" creationId="{E30908A4-18C7-46C2-A428-C694B5F3DB54}"/>
          </ac:spMkLst>
        </pc:spChg>
        <pc:spChg chg="mod">
          <ac:chgData name="NGUYỄN PHI LONG" userId="S::at140827@actvn.edu.vn::9913a513-fa7b-479c-8946-1ee83d933895" providerId="AD" clId="Web-{7F83E9E9-C302-43AD-B1C1-70A4FA371D29}" dt="2021-06-05T14:46:10.460" v="283" actId="1076"/>
          <ac:spMkLst>
            <pc:docMk/>
            <pc:sldMk cId="2154631931" sldId="628"/>
            <ac:spMk id="34" creationId="{0052E672-788F-473E-986A-5F1EAB1C5BB2}"/>
          </ac:spMkLst>
        </pc:spChg>
        <pc:spChg chg="mod">
          <ac:chgData name="NGUYỄN PHI LONG" userId="S::at140827@actvn.edu.vn::9913a513-fa7b-479c-8946-1ee83d933895" providerId="AD" clId="Web-{7F83E9E9-C302-43AD-B1C1-70A4FA371D29}" dt="2021-06-05T14:48:03.368" v="287" actId="1076"/>
          <ac:spMkLst>
            <pc:docMk/>
            <pc:sldMk cId="2154631931" sldId="628"/>
            <ac:spMk id="37" creationId="{CF7D7350-F41C-4DD9-8AFD-BA4A1E8E35B1}"/>
          </ac:spMkLst>
        </pc:spChg>
        <pc:picChg chg="mod">
          <ac:chgData name="NGUYỄN PHI LONG" userId="S::at140827@actvn.edu.vn::9913a513-fa7b-479c-8946-1ee83d933895" providerId="AD" clId="Web-{7F83E9E9-C302-43AD-B1C1-70A4FA371D29}" dt="2021-06-05T14:39:42.201" v="232" actId="14100"/>
          <ac:picMkLst>
            <pc:docMk/>
            <pc:sldMk cId="2154631931" sldId="628"/>
            <ac:picMk id="2050" creationId="{BFD77861-44B7-4144-9B08-F890CE267EB2}"/>
          </ac:picMkLst>
        </pc:picChg>
        <pc:picChg chg="mod">
          <ac:chgData name="NGUYỄN PHI LONG" userId="S::at140827@actvn.edu.vn::9913a513-fa7b-479c-8946-1ee83d933895" providerId="AD" clId="Web-{7F83E9E9-C302-43AD-B1C1-70A4FA371D29}" dt="2021-06-05T14:41:00.828" v="249" actId="14100"/>
          <ac:picMkLst>
            <pc:docMk/>
            <pc:sldMk cId="2154631931" sldId="628"/>
            <ac:picMk id="2052" creationId="{7E9A1596-7F2E-467E-95F8-C984CB302D1A}"/>
          </ac:picMkLst>
        </pc:picChg>
        <pc:picChg chg="mod">
          <ac:chgData name="NGUYỄN PHI LONG" userId="S::at140827@actvn.edu.vn::9913a513-fa7b-479c-8946-1ee83d933895" providerId="AD" clId="Web-{7F83E9E9-C302-43AD-B1C1-70A4FA371D29}" dt="2021-06-05T14:40:57.468" v="248" actId="1076"/>
          <ac:picMkLst>
            <pc:docMk/>
            <pc:sldMk cId="2154631931" sldId="628"/>
            <ac:picMk id="2054" creationId="{AF9E7E5B-FE5C-4B40-88A3-68C9D0FA21E2}"/>
          </ac:picMkLst>
        </pc:picChg>
        <pc:picChg chg="mod">
          <ac:chgData name="NGUYỄN PHI LONG" userId="S::at140827@actvn.edu.vn::9913a513-fa7b-479c-8946-1ee83d933895" providerId="AD" clId="Web-{7F83E9E9-C302-43AD-B1C1-70A4FA371D29}" dt="2021-06-05T14:44:06.754" v="277" actId="1076"/>
          <ac:picMkLst>
            <pc:docMk/>
            <pc:sldMk cId="2154631931" sldId="628"/>
            <ac:picMk id="2056" creationId="{F06604EF-7366-43C3-864D-B75B8CCC0F28}"/>
          </ac:picMkLst>
        </pc:picChg>
        <pc:picChg chg="mod">
          <ac:chgData name="NGUYỄN PHI LONG" userId="S::at140827@actvn.edu.vn::9913a513-fa7b-479c-8946-1ee83d933895" providerId="AD" clId="Web-{7F83E9E9-C302-43AD-B1C1-70A4FA371D29}" dt="2021-06-05T14:44:26.364" v="282" actId="1076"/>
          <ac:picMkLst>
            <pc:docMk/>
            <pc:sldMk cId="2154631931" sldId="628"/>
            <ac:picMk id="2058" creationId="{C1CD3E51-67DA-4A14-A584-BEBB5A919367}"/>
          </ac:picMkLst>
        </pc:picChg>
        <pc:picChg chg="mod">
          <ac:chgData name="NGUYỄN PHI LONG" userId="S::at140827@actvn.edu.vn::9913a513-fa7b-479c-8946-1ee83d933895" providerId="AD" clId="Web-{7F83E9E9-C302-43AD-B1C1-70A4FA371D29}" dt="2021-06-05T14:48:07.775" v="288" actId="1076"/>
          <ac:picMkLst>
            <pc:docMk/>
            <pc:sldMk cId="2154631931" sldId="628"/>
            <ac:picMk id="2060" creationId="{F72C0F2B-F79C-4CF1-8797-8DD5A0FF1819}"/>
          </ac:picMkLst>
        </pc:picChg>
      </pc:sldChg>
      <pc:sldChg chg="modSp">
        <pc:chgData name="NGUYỄN PHI LONG" userId="S::at140827@actvn.edu.vn::9913a513-fa7b-479c-8946-1ee83d933895" providerId="AD" clId="Web-{7F83E9E9-C302-43AD-B1C1-70A4FA371D29}" dt="2021-06-05T14:52:28.062" v="313" actId="1076"/>
        <pc:sldMkLst>
          <pc:docMk/>
          <pc:sldMk cId="2805807871" sldId="630"/>
        </pc:sldMkLst>
        <pc:spChg chg="mod">
          <ac:chgData name="NGUYỄN PHI LONG" userId="S::at140827@actvn.edu.vn::9913a513-fa7b-479c-8946-1ee83d933895" providerId="AD" clId="Web-{7F83E9E9-C302-43AD-B1C1-70A4FA371D29}" dt="2021-06-05T14:48:27.103" v="293" actId="14100"/>
          <ac:spMkLst>
            <pc:docMk/>
            <pc:sldMk cId="2805807871" sldId="630"/>
            <ac:spMk id="2" creationId="{FEECDECA-E2AB-438F-B78D-F645FBE55E37}"/>
          </ac:spMkLst>
        </pc:spChg>
        <pc:spChg chg="mod">
          <ac:chgData name="NGUYỄN PHI LONG" userId="S::at140827@actvn.edu.vn::9913a513-fa7b-479c-8946-1ee83d933895" providerId="AD" clId="Web-{7F83E9E9-C302-43AD-B1C1-70A4FA371D29}" dt="2021-06-05T14:49:02.432" v="301" actId="14100"/>
          <ac:spMkLst>
            <pc:docMk/>
            <pc:sldMk cId="2805807871" sldId="630"/>
            <ac:spMk id="9" creationId="{983BFE47-3359-49EF-82CB-59FE11D07237}"/>
          </ac:spMkLst>
        </pc:spChg>
        <pc:spChg chg="mod">
          <ac:chgData name="NGUYỄN PHI LONG" userId="S::at140827@actvn.edu.vn::9913a513-fa7b-479c-8946-1ee83d933895" providerId="AD" clId="Web-{7F83E9E9-C302-43AD-B1C1-70A4FA371D29}" dt="2021-06-05T14:49:06.948" v="302" actId="1076"/>
          <ac:spMkLst>
            <pc:docMk/>
            <pc:sldMk cId="2805807871" sldId="630"/>
            <ac:spMk id="13" creationId="{07914CD2-6986-4552-8499-43ADF5EDD496}"/>
          </ac:spMkLst>
        </pc:spChg>
        <pc:spChg chg="mod">
          <ac:chgData name="NGUYỄN PHI LONG" userId="S::at140827@actvn.edu.vn::9913a513-fa7b-479c-8946-1ee83d933895" providerId="AD" clId="Web-{7F83E9E9-C302-43AD-B1C1-70A4FA371D29}" dt="2021-06-05T14:52:28.062" v="313" actId="1076"/>
          <ac:spMkLst>
            <pc:docMk/>
            <pc:sldMk cId="2805807871" sldId="630"/>
            <ac:spMk id="14" creationId="{27878D64-7206-438A-A24C-3314AEC8F8E4}"/>
          </ac:spMkLst>
        </pc:spChg>
        <pc:spChg chg="mod">
          <ac:chgData name="NGUYỄN PHI LONG" userId="S::at140827@actvn.edu.vn::9913a513-fa7b-479c-8946-1ee83d933895" providerId="AD" clId="Web-{7F83E9E9-C302-43AD-B1C1-70A4FA371D29}" dt="2021-06-05T14:48:38.635" v="296" actId="1076"/>
          <ac:spMkLst>
            <pc:docMk/>
            <pc:sldMk cId="2805807871" sldId="630"/>
            <ac:spMk id="26" creationId="{3C4FC759-ED73-4B62-A00F-B01AE4E8AEFA}"/>
          </ac:spMkLst>
        </pc:spChg>
        <pc:spChg chg="mod">
          <ac:chgData name="NGUYỄN PHI LONG" userId="S::at140827@actvn.edu.vn::9913a513-fa7b-479c-8946-1ee83d933895" providerId="AD" clId="Web-{7F83E9E9-C302-43AD-B1C1-70A4FA371D29}" dt="2021-06-05T14:51:14.560" v="310" actId="20577"/>
          <ac:spMkLst>
            <pc:docMk/>
            <pc:sldMk cId="2805807871" sldId="630"/>
            <ac:spMk id="28" creationId="{4A568957-7EA3-4D8B-9C89-61DA488A1991}"/>
          </ac:spMkLst>
        </pc:spChg>
        <pc:spChg chg="mod">
          <ac:chgData name="NGUYỄN PHI LONG" userId="S::at140827@actvn.edu.vn::9913a513-fa7b-479c-8946-1ee83d933895" providerId="AD" clId="Web-{7F83E9E9-C302-43AD-B1C1-70A4FA371D29}" dt="2021-06-05T14:51:20.857" v="311" actId="14100"/>
          <ac:spMkLst>
            <pc:docMk/>
            <pc:sldMk cId="2805807871" sldId="630"/>
            <ac:spMk id="35" creationId="{029AAB03-75FE-472E-96FA-683411C37C25}"/>
          </ac:spMkLst>
        </pc:spChg>
        <pc:spChg chg="mod">
          <ac:chgData name="NGUYỄN PHI LONG" userId="S::at140827@actvn.edu.vn::9913a513-fa7b-479c-8946-1ee83d933895" providerId="AD" clId="Web-{7F83E9E9-C302-43AD-B1C1-70A4FA371D29}" dt="2021-06-05T14:51:27.076" v="312" actId="14100"/>
          <ac:spMkLst>
            <pc:docMk/>
            <pc:sldMk cId="2805807871" sldId="630"/>
            <ac:spMk id="52" creationId="{702675DC-EF66-4DC1-884F-D40C9A119AD2}"/>
          </ac:spMkLst>
        </pc:spChg>
        <pc:cxnChg chg="mod">
          <ac:chgData name="NGUYỄN PHI LONG" userId="S::at140827@actvn.edu.vn::9913a513-fa7b-479c-8946-1ee83d933895" providerId="AD" clId="Web-{7F83E9E9-C302-43AD-B1C1-70A4FA371D29}" dt="2021-06-05T14:49:11.104" v="303" actId="14100"/>
          <ac:cxnSpMkLst>
            <pc:docMk/>
            <pc:sldMk cId="2805807871" sldId="630"/>
            <ac:cxnSpMk id="16" creationId="{BF976F99-0F9A-4A93-A9C0-1C85A5AE159B}"/>
          </ac:cxnSpMkLst>
        </pc:cxnChg>
      </pc:sldChg>
      <pc:sldChg chg="modSp">
        <pc:chgData name="NGUYỄN PHI LONG" userId="S::at140827@actvn.edu.vn::9913a513-fa7b-479c-8946-1ee83d933895" providerId="AD" clId="Web-{7F83E9E9-C302-43AD-B1C1-70A4FA371D29}" dt="2021-06-05T15:01:21.339" v="380" actId="1076"/>
        <pc:sldMkLst>
          <pc:docMk/>
          <pc:sldMk cId="1624864020" sldId="631"/>
        </pc:sldMkLst>
        <pc:spChg chg="mod">
          <ac:chgData name="NGUYỄN PHI LONG" userId="S::at140827@actvn.edu.vn::9913a513-fa7b-479c-8946-1ee83d933895" providerId="AD" clId="Web-{7F83E9E9-C302-43AD-B1C1-70A4FA371D29}" dt="2021-06-05T14:53:35.969" v="318" actId="14100"/>
          <ac:spMkLst>
            <pc:docMk/>
            <pc:sldMk cId="1624864020" sldId="631"/>
            <ac:spMk id="2" creationId="{FEECDECA-E2AB-438F-B78D-F645FBE55E37}"/>
          </ac:spMkLst>
        </pc:spChg>
        <pc:spChg chg="mod">
          <ac:chgData name="NGUYỄN PHI LONG" userId="S::at140827@actvn.edu.vn::9913a513-fa7b-479c-8946-1ee83d933895" providerId="AD" clId="Web-{7F83E9E9-C302-43AD-B1C1-70A4FA371D29}" dt="2021-06-05T14:56:06.988" v="334" actId="20577"/>
          <ac:spMkLst>
            <pc:docMk/>
            <pc:sldMk cId="1624864020" sldId="631"/>
            <ac:spMk id="5" creationId="{DFF642DD-7E64-4ACE-8D72-2DC3D1B8D82A}"/>
          </ac:spMkLst>
        </pc:spChg>
        <pc:spChg chg="mod">
          <ac:chgData name="NGUYỄN PHI LONG" userId="S::at140827@actvn.edu.vn::9913a513-fa7b-479c-8946-1ee83d933895" providerId="AD" clId="Web-{7F83E9E9-C302-43AD-B1C1-70A4FA371D29}" dt="2021-06-05T14:56:00.801" v="332" actId="14100"/>
          <ac:spMkLst>
            <pc:docMk/>
            <pc:sldMk cId="1624864020" sldId="631"/>
            <ac:spMk id="6" creationId="{E96515FB-786F-4F15-9C95-CDF98EE27CF0}"/>
          </ac:spMkLst>
        </pc:spChg>
        <pc:spChg chg="mod">
          <ac:chgData name="NGUYỄN PHI LONG" userId="S::at140827@actvn.edu.vn::9913a513-fa7b-479c-8946-1ee83d933895" providerId="AD" clId="Web-{7F83E9E9-C302-43AD-B1C1-70A4FA371D29}" dt="2021-06-05T15:01:20.901" v="370" actId="1076"/>
          <ac:spMkLst>
            <pc:docMk/>
            <pc:sldMk cId="1624864020" sldId="631"/>
            <ac:spMk id="7" creationId="{8B3E222F-C92C-44EA-BE4D-29DDC53FE463}"/>
          </ac:spMkLst>
        </pc:spChg>
        <pc:spChg chg="mod">
          <ac:chgData name="NGUYỄN PHI LONG" userId="S::at140827@actvn.edu.vn::9913a513-fa7b-479c-8946-1ee83d933895" providerId="AD" clId="Web-{7F83E9E9-C302-43AD-B1C1-70A4FA371D29}" dt="2021-06-05T15:01:21.339" v="380" actId="1076"/>
          <ac:spMkLst>
            <pc:docMk/>
            <pc:sldMk cId="1624864020" sldId="631"/>
            <ac:spMk id="8" creationId="{EB3E005C-A43B-43C2-95DF-51131F74515D}"/>
          </ac:spMkLst>
        </pc:spChg>
        <pc:spChg chg="mod">
          <ac:chgData name="NGUYỄN PHI LONG" userId="S::at140827@actvn.edu.vn::9913a513-fa7b-479c-8946-1ee83d933895" providerId="AD" clId="Web-{7F83E9E9-C302-43AD-B1C1-70A4FA371D29}" dt="2021-06-05T15:01:20.948" v="371" actId="1076"/>
          <ac:spMkLst>
            <pc:docMk/>
            <pc:sldMk cId="1624864020" sldId="631"/>
            <ac:spMk id="10" creationId="{DDB6D2B4-5322-486B-B977-821A883835F4}"/>
          </ac:spMkLst>
        </pc:spChg>
        <pc:spChg chg="mod">
          <ac:chgData name="NGUYỄN PHI LONG" userId="S::at140827@actvn.edu.vn::9913a513-fa7b-479c-8946-1ee83d933895" providerId="AD" clId="Web-{7F83E9E9-C302-43AD-B1C1-70A4FA371D29}" dt="2021-06-05T14:54:32.752" v="320" actId="20577"/>
          <ac:spMkLst>
            <pc:docMk/>
            <pc:sldMk cId="1624864020" sldId="631"/>
            <ac:spMk id="23" creationId="{2A368707-6175-4E88-A26C-140316ABFE52}"/>
          </ac:spMkLst>
        </pc:spChg>
        <pc:spChg chg="mod">
          <ac:chgData name="NGUYỄN PHI LONG" userId="S::at140827@actvn.edu.vn::9913a513-fa7b-479c-8946-1ee83d933895" providerId="AD" clId="Web-{7F83E9E9-C302-43AD-B1C1-70A4FA371D29}" dt="2021-06-05T14:56:26.957" v="339" actId="14100"/>
          <ac:spMkLst>
            <pc:docMk/>
            <pc:sldMk cId="1624864020" sldId="631"/>
            <ac:spMk id="25" creationId="{A497C9A0-B31F-47EF-B853-574AB822D914}"/>
          </ac:spMkLst>
        </pc:spChg>
        <pc:spChg chg="mod">
          <ac:chgData name="NGUYỄN PHI LONG" userId="S::at140827@actvn.edu.vn::9913a513-fa7b-479c-8946-1ee83d933895" providerId="AD" clId="Web-{7F83E9E9-C302-43AD-B1C1-70A4FA371D29}" dt="2021-06-05T14:53:31" v="317" actId="1076"/>
          <ac:spMkLst>
            <pc:docMk/>
            <pc:sldMk cId="1624864020" sldId="631"/>
            <ac:spMk id="26" creationId="{3C4FC759-ED73-4B62-A00F-B01AE4E8AEFA}"/>
          </ac:spMkLst>
        </pc:spChg>
        <pc:spChg chg="mod">
          <ac:chgData name="NGUYỄN PHI LONG" userId="S::at140827@actvn.edu.vn::9913a513-fa7b-479c-8946-1ee83d933895" providerId="AD" clId="Web-{7F83E9E9-C302-43AD-B1C1-70A4FA371D29}" dt="2021-06-05T14:56:15.801" v="337" actId="20577"/>
          <ac:spMkLst>
            <pc:docMk/>
            <pc:sldMk cId="1624864020" sldId="631"/>
            <ac:spMk id="27" creationId="{32E4D890-2B65-4E7A-B08B-D23A5142F06C}"/>
          </ac:spMkLst>
        </pc:spChg>
        <pc:spChg chg="mod">
          <ac:chgData name="NGUYỄN PHI LONG" userId="S::at140827@actvn.edu.vn::9913a513-fa7b-479c-8946-1ee83d933895" providerId="AD" clId="Web-{7F83E9E9-C302-43AD-B1C1-70A4FA371D29}" dt="2021-06-05T14:55:57.754" v="331" actId="1076"/>
          <ac:spMkLst>
            <pc:docMk/>
            <pc:sldMk cId="1624864020" sldId="631"/>
            <ac:spMk id="29" creationId="{2C89B68E-679F-4DC4-A1F9-59E938285710}"/>
          </ac:spMkLst>
        </pc:spChg>
        <pc:spChg chg="mod">
          <ac:chgData name="NGUYỄN PHI LONG" userId="S::at140827@actvn.edu.vn::9913a513-fa7b-479c-8946-1ee83d933895" providerId="AD" clId="Web-{7F83E9E9-C302-43AD-B1C1-70A4FA371D29}" dt="2021-06-05T14:55:41.769" v="326" actId="1076"/>
          <ac:spMkLst>
            <pc:docMk/>
            <pc:sldMk cId="1624864020" sldId="631"/>
            <ac:spMk id="30" creationId="{690345C3-7606-4C0F-BDE7-C1A7F0B2E268}"/>
          </ac:spMkLst>
        </pc:spChg>
        <pc:spChg chg="mod">
          <ac:chgData name="NGUYỄN PHI LONG" userId="S::at140827@actvn.edu.vn::9913a513-fa7b-479c-8946-1ee83d933895" providerId="AD" clId="Web-{7F83E9E9-C302-43AD-B1C1-70A4FA371D29}" dt="2021-06-05T14:59:39.446" v="357" actId="20577"/>
          <ac:spMkLst>
            <pc:docMk/>
            <pc:sldMk cId="1624864020" sldId="631"/>
            <ac:spMk id="31" creationId="{5BDEBE20-D6E1-4F49-AB47-2A10F7AA0A43}"/>
          </ac:spMkLst>
        </pc:spChg>
        <pc:spChg chg="mod">
          <ac:chgData name="NGUYỄN PHI LONG" userId="S::at140827@actvn.edu.vn::9913a513-fa7b-479c-8946-1ee83d933895" providerId="AD" clId="Web-{7F83E9E9-C302-43AD-B1C1-70A4FA371D29}" dt="2021-06-05T15:01:21.245" v="378" actId="1076"/>
          <ac:spMkLst>
            <pc:docMk/>
            <pc:sldMk cId="1624864020" sldId="631"/>
            <ac:spMk id="37" creationId="{E0437C2B-6EDB-43E2-A562-C404A1E28776}"/>
          </ac:spMkLst>
        </pc:spChg>
        <pc:spChg chg="mod">
          <ac:chgData name="NGUYỄN PHI LONG" userId="S::at140827@actvn.edu.vn::9913a513-fa7b-479c-8946-1ee83d933895" providerId="AD" clId="Web-{7F83E9E9-C302-43AD-B1C1-70A4FA371D29}" dt="2021-06-05T15:01:21.214" v="377" actId="1076"/>
          <ac:spMkLst>
            <pc:docMk/>
            <pc:sldMk cId="1624864020" sldId="631"/>
            <ac:spMk id="41" creationId="{16BDB0CC-5967-4A0C-B32D-B1CEA823312D}"/>
          </ac:spMkLst>
        </pc:spChg>
        <pc:spChg chg="mod">
          <ac:chgData name="NGUYỄN PHI LONG" userId="S::at140827@actvn.edu.vn::9913a513-fa7b-479c-8946-1ee83d933895" providerId="AD" clId="Web-{7F83E9E9-C302-43AD-B1C1-70A4FA371D29}" dt="2021-06-05T15:01:21.167" v="376" actId="1076"/>
          <ac:spMkLst>
            <pc:docMk/>
            <pc:sldMk cId="1624864020" sldId="631"/>
            <ac:spMk id="42" creationId="{91ABA9BB-3D8B-4DEE-B146-912EE33783C9}"/>
          </ac:spMkLst>
        </pc:spChg>
        <pc:spChg chg="mod">
          <ac:chgData name="NGUYỄN PHI LONG" userId="S::at140827@actvn.edu.vn::9913a513-fa7b-479c-8946-1ee83d933895" providerId="AD" clId="Web-{7F83E9E9-C302-43AD-B1C1-70A4FA371D29}" dt="2021-06-05T15:01:21.120" v="375" actId="1076"/>
          <ac:spMkLst>
            <pc:docMk/>
            <pc:sldMk cId="1624864020" sldId="631"/>
            <ac:spMk id="43" creationId="{9076E809-0833-4168-A564-0B70000AE477}"/>
          </ac:spMkLst>
        </pc:spChg>
        <pc:spChg chg="mod">
          <ac:chgData name="NGUYỄN PHI LONG" userId="S::at140827@actvn.edu.vn::9913a513-fa7b-479c-8946-1ee83d933895" providerId="AD" clId="Web-{7F83E9E9-C302-43AD-B1C1-70A4FA371D29}" dt="2021-06-05T15:01:21.292" v="379" actId="1076"/>
          <ac:spMkLst>
            <pc:docMk/>
            <pc:sldMk cId="1624864020" sldId="631"/>
            <ac:spMk id="45" creationId="{EB49059E-2CDA-46DD-953E-91711FAE26DA}"/>
          </ac:spMkLst>
        </pc:spChg>
        <pc:spChg chg="mod">
          <ac:chgData name="NGUYỄN PHI LONG" userId="S::at140827@actvn.edu.vn::9913a513-fa7b-479c-8946-1ee83d933895" providerId="AD" clId="Web-{7F83E9E9-C302-43AD-B1C1-70A4FA371D29}" dt="2021-06-05T15:01:20.995" v="372" actId="1076"/>
          <ac:spMkLst>
            <pc:docMk/>
            <pc:sldMk cId="1624864020" sldId="631"/>
            <ac:spMk id="47" creationId="{8664F433-A860-4136-BD7A-D7FEEC67E648}"/>
          </ac:spMkLst>
        </pc:spChg>
        <pc:spChg chg="mod">
          <ac:chgData name="NGUYỄN PHI LONG" userId="S::at140827@actvn.edu.vn::9913a513-fa7b-479c-8946-1ee83d933895" providerId="AD" clId="Web-{7F83E9E9-C302-43AD-B1C1-70A4FA371D29}" dt="2021-06-05T15:01:21.042" v="373" actId="1076"/>
          <ac:spMkLst>
            <pc:docMk/>
            <pc:sldMk cId="1624864020" sldId="631"/>
            <ac:spMk id="48" creationId="{F74526FC-066A-4BBA-B63C-745498347BDB}"/>
          </ac:spMkLst>
        </pc:spChg>
        <pc:spChg chg="mod">
          <ac:chgData name="NGUYỄN PHI LONG" userId="S::at140827@actvn.edu.vn::9913a513-fa7b-479c-8946-1ee83d933895" providerId="AD" clId="Web-{7F83E9E9-C302-43AD-B1C1-70A4FA371D29}" dt="2021-06-05T15:01:21.089" v="374" actId="1076"/>
          <ac:spMkLst>
            <pc:docMk/>
            <pc:sldMk cId="1624864020" sldId="631"/>
            <ac:spMk id="49" creationId="{4CC039F4-5B77-495A-A8B0-6CF9569B4200}"/>
          </ac:spMkLst>
        </pc:spChg>
      </pc:sldChg>
      <pc:sldChg chg="modSp">
        <pc:chgData name="NGUYỄN PHI LONG" userId="S::at140827@actvn.edu.vn::9913a513-fa7b-479c-8946-1ee83d933895" providerId="AD" clId="Web-{7F83E9E9-C302-43AD-B1C1-70A4FA371D29}" dt="2021-06-05T15:07:40.144" v="414" actId="14100"/>
        <pc:sldMkLst>
          <pc:docMk/>
          <pc:sldMk cId="4275653692" sldId="632"/>
        </pc:sldMkLst>
        <pc:spChg chg="mod">
          <ac:chgData name="NGUYỄN PHI LONG" userId="S::at140827@actvn.edu.vn::9913a513-fa7b-479c-8946-1ee83d933895" providerId="AD" clId="Web-{7F83E9E9-C302-43AD-B1C1-70A4FA371D29}" dt="2021-06-05T15:01:42.277" v="385" actId="1076"/>
          <ac:spMkLst>
            <pc:docMk/>
            <pc:sldMk cId="4275653692" sldId="632"/>
            <ac:spMk id="2" creationId="{FEECDECA-E2AB-438F-B78D-F645FBE55E37}"/>
          </ac:spMkLst>
        </pc:spChg>
        <pc:spChg chg="mod">
          <ac:chgData name="NGUYỄN PHI LONG" userId="S::at140827@actvn.edu.vn::9913a513-fa7b-479c-8946-1ee83d933895" providerId="AD" clId="Web-{7F83E9E9-C302-43AD-B1C1-70A4FA371D29}" dt="2021-06-05T15:02:25.668" v="396" actId="14100"/>
          <ac:spMkLst>
            <pc:docMk/>
            <pc:sldMk cId="4275653692" sldId="632"/>
            <ac:spMk id="9" creationId="{ECFEF134-5900-43C4-B1E4-32EA44EE33D5}"/>
          </ac:spMkLst>
        </pc:spChg>
        <pc:spChg chg="mod">
          <ac:chgData name="NGUYỄN PHI LONG" userId="S::at140827@actvn.edu.vn::9913a513-fa7b-479c-8946-1ee83d933895" providerId="AD" clId="Web-{7F83E9E9-C302-43AD-B1C1-70A4FA371D29}" dt="2021-06-05T15:02:28.637" v="397" actId="1076"/>
          <ac:spMkLst>
            <pc:docMk/>
            <pc:sldMk cId="4275653692" sldId="632"/>
            <ac:spMk id="11" creationId="{7F9D8C20-2E49-4AB4-86FA-890FE87B1B15}"/>
          </ac:spMkLst>
        </pc:spChg>
        <pc:spChg chg="mod">
          <ac:chgData name="NGUYỄN PHI LONG" userId="S::at140827@actvn.edu.vn::9913a513-fa7b-479c-8946-1ee83d933895" providerId="AD" clId="Web-{7F83E9E9-C302-43AD-B1C1-70A4FA371D29}" dt="2021-06-05T15:01:46.667" v="386" actId="1076"/>
          <ac:spMkLst>
            <pc:docMk/>
            <pc:sldMk cId="4275653692" sldId="632"/>
            <ac:spMk id="26" creationId="{3C4FC759-ED73-4B62-A00F-B01AE4E8AEFA}"/>
          </ac:spMkLst>
        </pc:spChg>
        <pc:spChg chg="mod">
          <ac:chgData name="NGUYỄN PHI LONG" userId="S::at140827@actvn.edu.vn::9913a513-fa7b-479c-8946-1ee83d933895" providerId="AD" clId="Web-{7F83E9E9-C302-43AD-B1C1-70A4FA371D29}" dt="2021-06-05T15:02:01.762" v="389" actId="1076"/>
          <ac:spMkLst>
            <pc:docMk/>
            <pc:sldMk cId="4275653692" sldId="632"/>
            <ac:spMk id="28" creationId="{1E54CCF3-8FE6-40AA-890B-0F08FE8E0457}"/>
          </ac:spMkLst>
        </pc:spChg>
        <pc:spChg chg="mod">
          <ac:chgData name="NGUYỄN PHI LONG" userId="S::at140827@actvn.edu.vn::9913a513-fa7b-479c-8946-1ee83d933895" providerId="AD" clId="Web-{7F83E9E9-C302-43AD-B1C1-70A4FA371D29}" dt="2021-06-05T15:03:26.779" v="399" actId="14100"/>
          <ac:spMkLst>
            <pc:docMk/>
            <pc:sldMk cId="4275653692" sldId="632"/>
            <ac:spMk id="33" creationId="{B45FED05-394E-45F8-BDAC-7D4665F81188}"/>
          </ac:spMkLst>
        </pc:spChg>
        <pc:spChg chg="mod">
          <ac:chgData name="NGUYỄN PHI LONG" userId="S::at140827@actvn.edu.vn::9913a513-fa7b-479c-8946-1ee83d933895" providerId="AD" clId="Web-{7F83E9E9-C302-43AD-B1C1-70A4FA371D29}" dt="2021-06-05T15:07:40.144" v="414" actId="14100"/>
          <ac:spMkLst>
            <pc:docMk/>
            <pc:sldMk cId="4275653692" sldId="632"/>
            <ac:spMk id="34" creationId="{3B84E91B-CE2F-4973-92A0-6B975F53C2FF}"/>
          </ac:spMkLst>
        </pc:spChg>
        <pc:spChg chg="mod">
          <ac:chgData name="NGUYỄN PHI LONG" userId="S::at140827@actvn.edu.vn::9913a513-fa7b-479c-8946-1ee83d933895" providerId="AD" clId="Web-{7F83E9E9-C302-43AD-B1C1-70A4FA371D29}" dt="2021-06-05T15:07:28.956" v="413" actId="14100"/>
          <ac:spMkLst>
            <pc:docMk/>
            <pc:sldMk cId="4275653692" sldId="632"/>
            <ac:spMk id="35" creationId="{0ED9D257-429D-4136-A4DE-9340D51F2F0D}"/>
          </ac:spMkLst>
        </pc:spChg>
        <pc:spChg chg="mod">
          <ac:chgData name="NGUYỄN PHI LONG" userId="S::at140827@actvn.edu.vn::9913a513-fa7b-479c-8946-1ee83d933895" providerId="AD" clId="Web-{7F83E9E9-C302-43AD-B1C1-70A4FA371D29}" dt="2021-06-05T15:05:26.954" v="406" actId="1076"/>
          <ac:spMkLst>
            <pc:docMk/>
            <pc:sldMk cId="4275653692" sldId="632"/>
            <ac:spMk id="36" creationId="{E1A8ED2E-843A-44A5-B5AA-FE1C38937F01}"/>
          </ac:spMkLst>
        </pc:spChg>
        <pc:spChg chg="mod">
          <ac:chgData name="NGUYỄN PHI LONG" userId="S::at140827@actvn.edu.vn::9913a513-fa7b-479c-8946-1ee83d933895" providerId="AD" clId="Web-{7F83E9E9-C302-43AD-B1C1-70A4FA371D29}" dt="2021-06-05T15:07:25.550" v="412" actId="14100"/>
          <ac:spMkLst>
            <pc:docMk/>
            <pc:sldMk cId="4275653692" sldId="632"/>
            <ac:spMk id="38" creationId="{542733BA-1D94-492C-9A36-DB718CDD4C5E}"/>
          </ac:spMkLst>
        </pc:spChg>
        <pc:spChg chg="mod">
          <ac:chgData name="NGUYỄN PHI LONG" userId="S::at140827@actvn.edu.vn::9913a513-fa7b-479c-8946-1ee83d933895" providerId="AD" clId="Web-{7F83E9E9-C302-43AD-B1C1-70A4FA371D29}" dt="2021-06-05T15:07:19.128" v="411" actId="1076"/>
          <ac:spMkLst>
            <pc:docMk/>
            <pc:sldMk cId="4275653692" sldId="632"/>
            <ac:spMk id="40" creationId="{4C53EC36-9CBA-42DA-A3D4-68C6EE87947D}"/>
          </ac:spMkLst>
        </pc:spChg>
      </pc:sldChg>
      <pc:sldChg chg="del">
        <pc:chgData name="NGUYỄN PHI LONG" userId="S::at140827@actvn.edu.vn::9913a513-fa7b-479c-8946-1ee83d933895" providerId="AD" clId="Web-{7F83E9E9-C302-43AD-B1C1-70A4FA371D29}" dt="2021-06-05T15:07:56.347" v="415"/>
        <pc:sldMkLst>
          <pc:docMk/>
          <pc:sldMk cId="1188776567" sldId="633"/>
        </pc:sldMkLst>
      </pc:sldChg>
    </pc:docChg>
  </pc:docChgLst>
  <pc:docChgLst>
    <pc:chgData name="NGÔ NGUYỄN QUỲNH HƯƠNG" userId="S::at140815@actvn.edu.vn::73cbb901-65f3-406f-9e01-4e94e503cabf" providerId="AD" clId="Web-{055F9BEF-95E1-4242-BD14-B2FB4A4D0271}"/>
    <pc:docChg chg="modSld">
      <pc:chgData name="NGÔ NGUYỄN QUỲNH HƯƠNG" userId="S::at140815@actvn.edu.vn::73cbb901-65f3-406f-9e01-4e94e503cabf" providerId="AD" clId="Web-{055F9BEF-95E1-4242-BD14-B2FB4A4D0271}" dt="2021-06-06T16:02:01.308" v="2" actId="1076"/>
      <pc:docMkLst>
        <pc:docMk/>
      </pc:docMkLst>
      <pc:sldChg chg="delSp modSp">
        <pc:chgData name="NGÔ NGUYỄN QUỲNH HƯƠNG" userId="S::at140815@actvn.edu.vn::73cbb901-65f3-406f-9e01-4e94e503cabf" providerId="AD" clId="Web-{055F9BEF-95E1-4242-BD14-B2FB4A4D0271}" dt="2021-06-06T16:02:01.308" v="2" actId="1076"/>
        <pc:sldMkLst>
          <pc:docMk/>
          <pc:sldMk cId="829657445" sldId="794"/>
        </pc:sldMkLst>
        <pc:grpChg chg="mod">
          <ac:chgData name="NGÔ NGUYỄN QUỲNH HƯƠNG" userId="S::at140815@actvn.edu.vn::73cbb901-65f3-406f-9e01-4e94e503cabf" providerId="AD" clId="Web-{055F9BEF-95E1-4242-BD14-B2FB4A4D0271}" dt="2021-06-06T16:02:01.308" v="2" actId="1076"/>
          <ac:grpSpMkLst>
            <pc:docMk/>
            <pc:sldMk cId="829657445" sldId="794"/>
            <ac:grpSpMk id="111" creationId="{9E0AC3AC-8513-497F-BD38-C488AE6CB130}"/>
          </ac:grpSpMkLst>
        </pc:grpChg>
        <pc:inkChg chg="del">
          <ac:chgData name="NGÔ NGUYỄN QUỲNH HƯƠNG" userId="S::at140815@actvn.edu.vn::73cbb901-65f3-406f-9e01-4e94e503cabf" providerId="AD" clId="Web-{055F9BEF-95E1-4242-BD14-B2FB4A4D0271}" dt="2021-06-06T16:01:41.167" v="1"/>
          <ac:inkMkLst>
            <pc:docMk/>
            <pc:sldMk cId="829657445" sldId="794"/>
            <ac:inkMk id="54" creationId="{8439B15E-F5CD-438A-BDBE-572F5C04FD68}"/>
          </ac:inkMkLst>
        </pc:inkChg>
      </pc:sldChg>
    </pc:docChg>
  </pc:docChgLst>
  <pc:docChgLst>
    <pc:chgData name="HOÀNG NGUYÊN THÁI" userId="S::at140340@actvn.edu.vn::fd69fc01-a3b2-4d29-a2d7-0cd56e785eaf" providerId="AD" clId="Web-{8761CB53-D85A-4080-9A28-6210BB9CD612}"/>
    <pc:docChg chg="modSld">
      <pc:chgData name="HOÀNG NGUYÊN THÁI" userId="S::at140340@actvn.edu.vn::fd69fc01-a3b2-4d29-a2d7-0cd56e785eaf" providerId="AD" clId="Web-{8761CB53-D85A-4080-9A28-6210BB9CD612}" dt="2021-06-06T15:59:54.312" v="0" actId="20577"/>
      <pc:docMkLst>
        <pc:docMk/>
      </pc:docMkLst>
      <pc:sldChg chg="modSp">
        <pc:chgData name="HOÀNG NGUYÊN THÁI" userId="S::at140340@actvn.edu.vn::fd69fc01-a3b2-4d29-a2d7-0cd56e785eaf" providerId="AD" clId="Web-{8761CB53-D85A-4080-9A28-6210BB9CD612}" dt="2021-06-06T15:59:54.312" v="0" actId="20577"/>
        <pc:sldMkLst>
          <pc:docMk/>
          <pc:sldMk cId="829657445" sldId="794"/>
        </pc:sldMkLst>
        <pc:spChg chg="mod">
          <ac:chgData name="HOÀNG NGUYÊN THÁI" userId="S::at140340@actvn.edu.vn::fd69fc01-a3b2-4d29-a2d7-0cd56e785eaf" providerId="AD" clId="Web-{8761CB53-D85A-4080-9A28-6210BB9CD612}" dt="2021-06-06T15:59:54.312" v="0" actId="20577"/>
          <ac:spMkLst>
            <pc:docMk/>
            <pc:sldMk cId="829657445" sldId="794"/>
            <ac:spMk id="20" creationId="{5315D832-B016-4AE5-B033-0016D5B1AFAA}"/>
          </ac:spMkLst>
        </pc:spChg>
      </pc:sldChg>
    </pc:docChg>
  </pc:docChgLst>
  <pc:docChgLst>
    <pc:chgData name="NGÔ NGUYỄN QUỲNH" userId="73cbb901-65f3-406f-9e01-4e94e503cabf" providerId="ADAL" clId="{64DB43B1-B674-4104-8F22-81F69656E3DC}"/>
    <pc:docChg chg="custSel modSld">
      <pc:chgData name="NGÔ NGUYỄN QUỲNH" userId="73cbb901-65f3-406f-9e01-4e94e503cabf" providerId="ADAL" clId="{64DB43B1-B674-4104-8F22-81F69656E3DC}" dt="2021-06-18T09:15:14.209" v="9" actId="1076"/>
      <pc:docMkLst>
        <pc:docMk/>
      </pc:docMkLst>
      <pc:sldChg chg="addSp delSp modSp mod">
        <pc:chgData name="NGÔ NGUYỄN QUỲNH" userId="73cbb901-65f3-406f-9e01-4e94e503cabf" providerId="ADAL" clId="{64DB43B1-B674-4104-8F22-81F69656E3DC}" dt="2021-06-18T09:15:14.209" v="9" actId="1076"/>
        <pc:sldMkLst>
          <pc:docMk/>
          <pc:sldMk cId="285486081" sldId="771"/>
        </pc:sldMkLst>
        <pc:picChg chg="add mod modCrop">
          <ac:chgData name="NGÔ NGUYỄN QUỲNH" userId="73cbb901-65f3-406f-9e01-4e94e503cabf" providerId="ADAL" clId="{64DB43B1-B674-4104-8F22-81F69656E3DC}" dt="2021-06-18T09:15:14.209" v="9" actId="1076"/>
          <ac:picMkLst>
            <pc:docMk/>
            <pc:sldMk cId="285486081" sldId="771"/>
            <ac:picMk id="6" creationId="{F29EFD10-B1F3-463A-B317-9DAB92A0C793}"/>
          </ac:picMkLst>
        </pc:picChg>
        <pc:picChg chg="del mod">
          <ac:chgData name="NGÔ NGUYỄN QUỲNH" userId="73cbb901-65f3-406f-9e01-4e94e503cabf" providerId="ADAL" clId="{64DB43B1-B674-4104-8F22-81F69656E3DC}" dt="2021-06-18T09:14:24.431" v="4" actId="478"/>
          <ac:picMkLst>
            <pc:docMk/>
            <pc:sldMk cId="285486081" sldId="771"/>
            <ac:picMk id="8" creationId="{30B4411B-C522-CE4D-886F-2CD0F135C7F4}"/>
          </ac:picMkLst>
        </pc:picChg>
      </pc:sldChg>
    </pc:docChg>
  </pc:docChgLst>
  <pc:docChgLst>
    <pc:chgData name="PHẠM VĂN LỘC" userId="e0ef4686-23e9-41ab-ad0f-604219da44b2" providerId="ADAL" clId="{39437B73-90A9-7347-956D-498E5565DBCA}"/>
    <pc:docChg chg="custSel modSld">
      <pc:chgData name="PHẠM VĂN LỘC" userId="e0ef4686-23e9-41ab-ad0f-604219da44b2" providerId="ADAL" clId="{39437B73-90A9-7347-956D-498E5565DBCA}" dt="2021-06-18T08:21:20.048" v="160" actId="1076"/>
      <pc:docMkLst>
        <pc:docMk/>
      </pc:docMkLst>
      <pc:sldChg chg="addSp delSp modSp mod">
        <pc:chgData name="PHẠM VĂN LỘC" userId="e0ef4686-23e9-41ab-ad0f-604219da44b2" providerId="ADAL" clId="{39437B73-90A9-7347-956D-498E5565DBCA}" dt="2021-06-18T08:15:43.505" v="150" actId="14100"/>
        <pc:sldMkLst>
          <pc:docMk/>
          <pc:sldMk cId="4022156485" sldId="769"/>
        </pc:sldMkLst>
        <pc:spChg chg="mod">
          <ac:chgData name="PHẠM VĂN LỘC" userId="e0ef4686-23e9-41ab-ad0f-604219da44b2" providerId="ADAL" clId="{39437B73-90A9-7347-956D-498E5565DBCA}" dt="2021-06-16T14:54:44.425" v="11" actId="1076"/>
          <ac:spMkLst>
            <pc:docMk/>
            <pc:sldMk cId="4022156485" sldId="769"/>
            <ac:spMk id="6" creationId="{00000000-0000-0000-0000-000000000000}"/>
          </ac:spMkLst>
        </pc:spChg>
        <pc:spChg chg="mod">
          <ac:chgData name="PHẠM VĂN LỘC" userId="e0ef4686-23e9-41ab-ad0f-604219da44b2" providerId="ADAL" clId="{39437B73-90A9-7347-956D-498E5565DBCA}" dt="2021-06-16T14:55:25.046" v="19" actId="27636"/>
          <ac:spMkLst>
            <pc:docMk/>
            <pc:sldMk cId="4022156485" sldId="769"/>
            <ac:spMk id="7" creationId="{A816B5F2-0990-F644-B219-69F1A26230FF}"/>
          </ac:spMkLst>
        </pc:spChg>
        <pc:picChg chg="add del mod">
          <ac:chgData name="PHẠM VĂN LỘC" userId="e0ef4686-23e9-41ab-ad0f-604219da44b2" providerId="ADAL" clId="{39437B73-90A9-7347-956D-498E5565DBCA}" dt="2021-06-18T08:15:07.024" v="142" actId="478"/>
          <ac:picMkLst>
            <pc:docMk/>
            <pc:sldMk cId="4022156485" sldId="769"/>
            <ac:picMk id="8" creationId="{77578BEC-A01D-F043-9EB4-144D1451B01E}"/>
          </ac:picMkLst>
        </pc:picChg>
        <pc:picChg chg="add mod">
          <ac:chgData name="PHẠM VĂN LỘC" userId="e0ef4686-23e9-41ab-ad0f-604219da44b2" providerId="ADAL" clId="{39437B73-90A9-7347-956D-498E5565DBCA}" dt="2021-06-18T08:12:42.577" v="141" actId="14100"/>
          <ac:picMkLst>
            <pc:docMk/>
            <pc:sldMk cId="4022156485" sldId="769"/>
            <ac:picMk id="9" creationId="{0D071ABA-9EBA-C144-9166-661FEA821FDE}"/>
          </ac:picMkLst>
        </pc:picChg>
        <pc:picChg chg="add del mod">
          <ac:chgData name="PHẠM VĂN LỘC" userId="e0ef4686-23e9-41ab-ad0f-604219da44b2" providerId="ADAL" clId="{39437B73-90A9-7347-956D-498E5565DBCA}" dt="2021-06-18T08:12:16.589" v="133" actId="478"/>
          <ac:picMkLst>
            <pc:docMk/>
            <pc:sldMk cId="4022156485" sldId="769"/>
            <ac:picMk id="10" creationId="{0FE6A504-6055-DD4D-9CA2-EB1D5E6D567D}"/>
          </ac:picMkLst>
        </pc:picChg>
        <pc:picChg chg="add mod">
          <ac:chgData name="PHẠM VĂN LỘC" userId="e0ef4686-23e9-41ab-ad0f-604219da44b2" providerId="ADAL" clId="{39437B73-90A9-7347-956D-498E5565DBCA}" dt="2021-06-18T08:15:43.505" v="150" actId="14100"/>
          <ac:picMkLst>
            <pc:docMk/>
            <pc:sldMk cId="4022156485" sldId="769"/>
            <ac:picMk id="12" creationId="{C47260CC-FD4F-B842-B39D-1B73879BB6EB}"/>
          </ac:picMkLst>
        </pc:picChg>
      </pc:sldChg>
      <pc:sldChg chg="addSp delSp modSp mod">
        <pc:chgData name="PHẠM VĂN LỘC" userId="e0ef4686-23e9-41ab-ad0f-604219da44b2" providerId="ADAL" clId="{39437B73-90A9-7347-956D-498E5565DBCA}" dt="2021-06-18T08:21:20.048" v="160" actId="1076"/>
        <pc:sldMkLst>
          <pc:docMk/>
          <pc:sldMk cId="285486081" sldId="771"/>
        </pc:sldMkLst>
        <pc:spChg chg="add del mod">
          <ac:chgData name="PHẠM VĂN LỘC" userId="e0ef4686-23e9-41ab-ad0f-604219da44b2" providerId="ADAL" clId="{39437B73-90A9-7347-956D-498E5565DBCA}" dt="2021-06-18T08:05:26.485" v="120"/>
          <ac:spMkLst>
            <pc:docMk/>
            <pc:sldMk cId="285486081" sldId="771"/>
            <ac:spMk id="2" creationId="{721144A5-9F7D-AA42-AF4C-57B9072F93C3}"/>
          </ac:spMkLst>
        </pc:spChg>
        <pc:spChg chg="mod">
          <ac:chgData name="PHẠM VĂN LỘC" userId="e0ef4686-23e9-41ab-ad0f-604219da44b2" providerId="ADAL" clId="{39437B73-90A9-7347-956D-498E5565DBCA}" dt="2021-06-17T10:26:43.827" v="41" actId="1076"/>
          <ac:spMkLst>
            <pc:docMk/>
            <pc:sldMk cId="285486081" sldId="771"/>
            <ac:spMk id="9" creationId="{00000000-0000-0000-0000-000000000000}"/>
          </ac:spMkLst>
        </pc:spChg>
        <pc:spChg chg="mod">
          <ac:chgData name="PHẠM VĂN LỘC" userId="e0ef4686-23e9-41ab-ad0f-604219da44b2" providerId="ADAL" clId="{39437B73-90A9-7347-956D-498E5565DBCA}" dt="2021-06-17T10:27:02.444" v="48" actId="1076"/>
          <ac:spMkLst>
            <pc:docMk/>
            <pc:sldMk cId="285486081" sldId="771"/>
            <ac:spMk id="11" creationId="{00000000-0000-0000-0000-000000000000}"/>
          </ac:spMkLst>
        </pc:spChg>
        <pc:spChg chg="mod">
          <ac:chgData name="PHẠM VĂN LỘC" userId="e0ef4686-23e9-41ab-ad0f-604219da44b2" providerId="ADAL" clId="{39437B73-90A9-7347-956D-498E5565DBCA}" dt="2021-06-17T10:27:09.794" v="52" actId="1076"/>
          <ac:spMkLst>
            <pc:docMk/>
            <pc:sldMk cId="285486081" sldId="771"/>
            <ac:spMk id="13" creationId="{00000000-0000-0000-0000-000000000000}"/>
          </ac:spMkLst>
        </pc:spChg>
        <pc:spChg chg="mod">
          <ac:chgData name="PHẠM VĂN LỘC" userId="e0ef4686-23e9-41ab-ad0f-604219da44b2" providerId="ADAL" clId="{39437B73-90A9-7347-956D-498E5565DBCA}" dt="2021-06-17T10:26:48.810" v="43" actId="1076"/>
          <ac:spMkLst>
            <pc:docMk/>
            <pc:sldMk cId="285486081" sldId="771"/>
            <ac:spMk id="14" creationId="{6DBF83C5-D4CA-A941-ADCB-1CB5AD3A7043}"/>
          </ac:spMkLst>
        </pc:spChg>
        <pc:spChg chg="mod">
          <ac:chgData name="PHẠM VĂN LỘC" userId="e0ef4686-23e9-41ab-ad0f-604219da44b2" providerId="ADAL" clId="{39437B73-90A9-7347-956D-498E5565DBCA}" dt="2021-06-17T10:26:51.601" v="44" actId="1076"/>
          <ac:spMkLst>
            <pc:docMk/>
            <pc:sldMk cId="285486081" sldId="771"/>
            <ac:spMk id="15" creationId="{0B921B2D-D722-B145-B2B1-5E0E3C7347C5}"/>
          </ac:spMkLst>
        </pc:spChg>
        <pc:picChg chg="add del mod">
          <ac:chgData name="PHẠM VĂN LỘC" userId="e0ef4686-23e9-41ab-ad0f-604219da44b2" providerId="ADAL" clId="{39437B73-90A9-7347-956D-498E5565DBCA}" dt="2021-06-18T08:21:08.716" v="155" actId="478"/>
          <ac:picMkLst>
            <pc:docMk/>
            <pc:sldMk cId="285486081" sldId="771"/>
            <ac:picMk id="6" creationId="{4369E23C-B9AF-BE49-A987-6FC2E39F149A}"/>
          </ac:picMkLst>
        </pc:picChg>
        <pc:picChg chg="add mod">
          <ac:chgData name="PHẠM VĂN LỘC" userId="e0ef4686-23e9-41ab-ad0f-604219da44b2" providerId="ADAL" clId="{39437B73-90A9-7347-956D-498E5565DBCA}" dt="2021-06-18T08:21:20.048" v="160" actId="1076"/>
          <ac:picMkLst>
            <pc:docMk/>
            <pc:sldMk cId="285486081" sldId="771"/>
            <ac:picMk id="8" creationId="{30B4411B-C522-CE4D-886F-2CD0F135C7F4}"/>
          </ac:picMkLst>
        </pc:picChg>
      </pc:sldChg>
      <pc:sldChg chg="addSp delSp modSp mod">
        <pc:chgData name="PHẠM VĂN LỘC" userId="e0ef4686-23e9-41ab-ad0f-604219da44b2" providerId="ADAL" clId="{39437B73-90A9-7347-956D-498E5565DBCA}" dt="2021-06-17T10:30:15.736" v="95" actId="1076"/>
        <pc:sldMkLst>
          <pc:docMk/>
          <pc:sldMk cId="729869050" sldId="772"/>
        </pc:sldMkLst>
        <pc:spChg chg="mod">
          <ac:chgData name="PHẠM VĂN LỘC" userId="e0ef4686-23e9-41ab-ad0f-604219da44b2" providerId="ADAL" clId="{39437B73-90A9-7347-956D-498E5565DBCA}" dt="2021-06-17T10:29:01.698" v="80" actId="1076"/>
          <ac:spMkLst>
            <pc:docMk/>
            <pc:sldMk cId="729869050" sldId="772"/>
            <ac:spMk id="6" creationId="{00000000-0000-0000-0000-000000000000}"/>
          </ac:spMkLst>
        </pc:spChg>
        <pc:spChg chg="add mod">
          <ac:chgData name="PHẠM VĂN LỘC" userId="e0ef4686-23e9-41ab-ad0f-604219da44b2" providerId="ADAL" clId="{39437B73-90A9-7347-956D-498E5565DBCA}" dt="2021-06-17T10:30:10.366" v="94" actId="1076"/>
          <ac:spMkLst>
            <pc:docMk/>
            <pc:sldMk cId="729869050" sldId="772"/>
            <ac:spMk id="10" creationId="{E80EAB4C-04D5-AE4B-BEA4-664F0906D7C6}"/>
          </ac:spMkLst>
        </pc:spChg>
        <pc:graphicFrameChg chg="mod">
          <ac:chgData name="PHẠM VĂN LỘC" userId="e0ef4686-23e9-41ab-ad0f-604219da44b2" providerId="ADAL" clId="{39437B73-90A9-7347-956D-498E5565DBCA}" dt="2021-06-17T10:29:49.343" v="89" actId="13782"/>
          <ac:graphicFrameMkLst>
            <pc:docMk/>
            <pc:sldMk cId="729869050" sldId="772"/>
            <ac:graphicFrameMk id="5" creationId="{00000000-0000-0000-0000-000000000000}"/>
          </ac:graphicFrameMkLst>
        </pc:graphicFrameChg>
        <pc:picChg chg="add del mod">
          <ac:chgData name="PHẠM VĂN LỘC" userId="e0ef4686-23e9-41ab-ad0f-604219da44b2" providerId="ADAL" clId="{39437B73-90A9-7347-956D-498E5565DBCA}" dt="2021-06-17T10:29:10.861" v="82" actId="478"/>
          <ac:picMkLst>
            <pc:docMk/>
            <pc:sldMk cId="729869050" sldId="772"/>
            <ac:picMk id="7" creationId="{B16B0592-8F8C-7D48-B698-DA0A1A84C201}"/>
          </ac:picMkLst>
        </pc:picChg>
        <pc:picChg chg="add mod">
          <ac:chgData name="PHẠM VĂN LỘC" userId="e0ef4686-23e9-41ab-ad0f-604219da44b2" providerId="ADAL" clId="{39437B73-90A9-7347-956D-498E5565DBCA}" dt="2021-06-17T10:30:15.736" v="95" actId="1076"/>
          <ac:picMkLst>
            <pc:docMk/>
            <pc:sldMk cId="729869050" sldId="772"/>
            <ac:picMk id="9" creationId="{4D04561F-064C-E644-81F3-B1B5DF767BAD}"/>
          </ac:picMkLst>
        </pc:picChg>
      </pc:sldChg>
      <pc:sldChg chg="addSp delSp modSp mod">
        <pc:chgData name="PHẠM VĂN LỘC" userId="e0ef4686-23e9-41ab-ad0f-604219da44b2" providerId="ADAL" clId="{39437B73-90A9-7347-956D-498E5565DBCA}" dt="2021-06-18T08:16:06.933" v="154" actId="1076"/>
        <pc:sldMkLst>
          <pc:docMk/>
          <pc:sldMk cId="3898378043" sldId="776"/>
        </pc:sldMkLst>
        <pc:spChg chg="mod">
          <ac:chgData name="PHẠM VĂN LỘC" userId="e0ef4686-23e9-41ab-ad0f-604219da44b2" providerId="ADAL" clId="{39437B73-90A9-7347-956D-498E5565DBCA}" dt="2021-06-18T08:16:05.477" v="153" actId="1076"/>
          <ac:spMkLst>
            <pc:docMk/>
            <pc:sldMk cId="3898378043" sldId="776"/>
            <ac:spMk id="6" creationId="{00000000-0000-0000-0000-000000000000}"/>
          </ac:spMkLst>
        </pc:spChg>
        <pc:picChg chg="add del mod">
          <ac:chgData name="PHẠM VĂN LỘC" userId="e0ef4686-23e9-41ab-ad0f-604219da44b2" providerId="ADAL" clId="{39437B73-90A9-7347-956D-498E5565DBCA}" dt="2021-06-18T08:10:14.838" v="121" actId="478"/>
          <ac:picMkLst>
            <pc:docMk/>
            <pc:sldMk cId="3898378043" sldId="776"/>
            <ac:picMk id="7" creationId="{2269C1FC-5E73-7A45-9F26-05310D61D238}"/>
          </ac:picMkLst>
        </pc:picChg>
        <pc:picChg chg="add mod">
          <ac:chgData name="PHẠM VĂN LỘC" userId="e0ef4686-23e9-41ab-ad0f-604219da44b2" providerId="ADAL" clId="{39437B73-90A9-7347-956D-498E5565DBCA}" dt="2021-06-18T08:16:06.933" v="154" actId="1076"/>
          <ac:picMkLst>
            <pc:docMk/>
            <pc:sldMk cId="3898378043" sldId="776"/>
            <ac:picMk id="8" creationId="{CB6448DD-1315-044D-AB7C-FA2EDB630437}"/>
          </ac:picMkLst>
        </pc:picChg>
        <pc:picChg chg="add del mod">
          <ac:chgData name="PHẠM VĂN LỘC" userId="e0ef4686-23e9-41ab-ad0f-604219da44b2" providerId="ADAL" clId="{39437B73-90A9-7347-956D-498E5565DBCA}" dt="2021-06-18T08:10:34.816" v="127" actId="478"/>
          <ac:picMkLst>
            <pc:docMk/>
            <pc:sldMk cId="3898378043" sldId="776"/>
            <ac:picMk id="9" creationId="{8EE30F6A-E6B8-D944-93A8-5EB952BB8DA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dgm:spPr>
      <dgm:t>
        <a:bodyPr/>
        <a:lstStyle/>
        <a:p>
          <a:r>
            <a:rPr lang="vi-VN" b="1" noProof="0">
              <a:latin typeface="Arial" panose="020B0604020202020204" pitchFamily="34" charset="0"/>
              <a:cs typeface="Arial" panose="020B0604020202020204" pitchFamily="34" charset="0"/>
            </a:rPr>
            <a:t>1</a:t>
          </a:r>
        </a:p>
      </dgm:t>
    </dgm:pt>
    <dgm:pt modelId="{D1FC4842-2686-45D4-A56A-3F897EF3B16F}" type="par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E35E76B6-7078-4B09-B349-C02F66AA5978}" type="sib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FD73682A-EEC6-4592-8577-208A538CE242}">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Các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kiện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và</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r>
            <a:rPr lang="en-US" dirty="0" smtClean="0">
              <a:latin typeface="Arial" panose="020B0604020202020204" pitchFamily="34" charset="0"/>
              <a:ea typeface="Calibri" panose="020F0502020204030204" pitchFamily="34" charset="0"/>
              <a:cs typeface="Arial" panose="020B0604020202020204" pitchFamily="34" charset="0"/>
            </a:rPr>
            <a:t> an </a:t>
          </a:r>
          <a:r>
            <a:rPr lang="en-US" dirty="0" err="1" smtClean="0">
              <a:latin typeface="Arial" panose="020B0604020202020204" pitchFamily="34" charset="0"/>
              <a:ea typeface="Calibri" panose="020F0502020204030204" pitchFamily="34" charset="0"/>
              <a:cs typeface="Arial" panose="020B0604020202020204" pitchFamily="34" charset="0"/>
            </a:rPr>
            <a:t>toàn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thông</a:t>
          </a:r>
          <a:r>
            <a:rPr lang="en-US" dirty="0" smtClean="0">
              <a:latin typeface="Arial" panose="020B0604020202020204" pitchFamily="34" charset="0"/>
              <a:ea typeface="Calibri" panose="020F0502020204030204" pitchFamily="34" charset="0"/>
              <a:cs typeface="Arial" panose="020B0604020202020204" pitchFamily="34" charset="0"/>
            </a:rPr>
            <a:t> tin</a:t>
          </a:r>
          <a:endParaRPr lang="vi-VN" b="0" noProof="0" dirty="0">
            <a:latin typeface="Arial" panose="020B0604020202020204" pitchFamily="34" charset="0"/>
            <a:cs typeface="Arial" panose="020B0604020202020204" pitchFamily="34" charset="0"/>
          </a:endParaRPr>
        </a:p>
      </dgm:t>
    </dgm:pt>
    <dgm:pt modelId="{849C64D6-C482-4203-A226-4C67FCD77830}" type="par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08784483-63D0-4634-8172-35A85B9CBF72}" type="sib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FAB49F36-55CF-44B7-A5B0-530B8EC05C11}">
      <dgm:prSet/>
      <dgm:spPr/>
      <dgm:t>
        <a:bodyPr/>
        <a:lstStyle/>
        <a:p>
          <a:r>
            <a:rPr lang="vi-VN" noProof="0">
              <a:latin typeface="Arial" panose="020B0604020202020204" pitchFamily="34" charset="0"/>
              <a:cs typeface="Arial" panose="020B0604020202020204" pitchFamily="34" charset="0"/>
            </a:rPr>
            <a:t>2</a:t>
          </a:r>
        </a:p>
      </dgm:t>
    </dgm:pt>
    <dgm:pt modelId="{C3531C8C-227F-4192-809B-7B1EB4E3FF6A}" type="par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9E079748-110F-4899-A390-D16FBF52514E}" type="sib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B06A1AF3-5839-4CC7-9563-9C138CB3CE38}">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cần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thiết</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2B028A6E-E4CB-4AFD-BB20-5DAD9F344D45}" type="par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77E19665-6621-413D-AF47-A9DD3D52C299}" type="sib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89173998-7F5B-421A-AE9E-90B318645646}">
      <dgm:prSet/>
      <dgm:spPr/>
      <dgm:t>
        <a:bodyPr/>
        <a:lstStyle/>
        <a:p>
          <a:r>
            <a:rPr lang="vi-VN" noProof="0">
              <a:latin typeface="Arial" panose="020B0604020202020204" pitchFamily="34" charset="0"/>
              <a:cs typeface="Arial" panose="020B0604020202020204" pitchFamily="34" charset="0"/>
            </a:rPr>
            <a:t>3</a:t>
          </a:r>
        </a:p>
      </dgm:t>
    </dgm:pt>
    <dgm:pt modelId="{29AB0910-E349-4343-96AF-31BF0B0590DB}" type="par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57CDD16A-54EA-4FCD-8CDC-86D4CA1FA8A1}" type="sib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A8A39F20-468C-416D-865E-1BDA41787BF3}">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Chính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kế</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hoạch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thủ</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tục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1D56EEB9-38A5-471C-949F-06321EFEF322}" type="par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C8484242-E091-4470-9DFB-1E52B3899D17}" type="sib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6405A8CB-DCF0-4FB6-83EF-62D6B72DC67B}">
      <dgm:prSet/>
      <dgm:spPr/>
      <dgm:t>
        <a:bodyPr/>
        <a:lstStyle/>
        <a:p>
          <a:r>
            <a:rPr lang="vi-VN" noProof="0">
              <a:latin typeface="Arial" panose="020B0604020202020204" pitchFamily="34" charset="0"/>
              <a:cs typeface="Arial" panose="020B0604020202020204" pitchFamily="34" charset="0"/>
            </a:rPr>
            <a:t>4</a:t>
          </a:r>
        </a:p>
      </dgm:t>
    </dgm:pt>
    <dgm:pt modelId="{58755F36-FBBC-4000-BB95-71FEF28ACB19}" type="par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09FD3F4D-05DA-4099-8566-A715D2BF4F01}" type="sib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7974DB21-30B9-4F72-A7A7-799D7094DF14}">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Tổ</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chức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nhóm</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chuyên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gia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34D11993-DFFD-4F79-BD5B-1A90B2E5CC82}" type="par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AA9D5377-F679-4AF4-B976-55D92B907C16}" type="sib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X="96809" custScaleY="105981" custLinFactNeighborX="326" custLinFactNeighborY="530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pt>
    <dgm:pt modelId="{339E7248-BC0D-41FB-B241-3399D21D7B70}" type="pres">
      <dgm:prSet presAssocID="{FAB49F36-55CF-44B7-A5B0-530B8EC05C11}" presName="composite" presStyleCnt="0"/>
      <dgm:spPr/>
    </dgm:pt>
    <dgm:pt modelId="{F93D9A09-B133-4C87-AE60-04A1449060CD}" type="pres">
      <dgm:prSet presAssocID="{FAB49F36-55CF-44B7-A5B0-530B8EC05C11}" presName="desTx" presStyleLbl="fgAccFollowNode1" presStyleIdx="1" presStyleCnt="4" custScaleX="96738" custScaleY="106626" custLinFactNeighborX="291" custLinFactNeighborY="8263">
        <dgm:presLayoutVars>
          <dgm:bulletEnabled val="1"/>
        </dgm:presLayoutVars>
      </dgm:prSet>
      <dgm:spPr/>
      <dgm:t>
        <a:bodyPr/>
        <a:lstStyle/>
        <a:p>
          <a:endParaRPr lang="ru-RU"/>
        </a:p>
      </dgm:t>
    </dgm:pt>
    <dgm:pt modelId="{7EAFAC32-9FBE-4439-896D-E70F32C01ABE}" type="pres">
      <dgm:prSet presAssocID="{FAB49F36-55CF-44B7-A5B0-530B8EC05C11}" presName="labelTx" presStyleLbl="node1" presStyleIdx="1" presStyleCnt="4" custLinFactNeighborX="2116" custLinFactNeighborY="8150">
        <dgm:presLayoutVars>
          <dgm:chMax val="0"/>
          <dgm:chPref val="0"/>
          <dgm:bulletEnabled val="1"/>
        </dgm:presLayoutVars>
      </dgm:prSet>
      <dgm:spPr/>
      <dgm:t>
        <a:bodyPr/>
        <a:lstStyle/>
        <a:p>
          <a:endParaRPr lang="ru-RU"/>
        </a:p>
      </dgm:t>
    </dgm:pt>
    <dgm:pt modelId="{77C47617-E1EE-447D-A6CE-993A2D83ACEE}" type="pres">
      <dgm:prSet presAssocID="{9E079748-110F-4899-A390-D16FBF52514E}" presName="sp" presStyleCnt="0"/>
      <dgm:spPr/>
    </dgm:pt>
    <dgm:pt modelId="{E3D79906-FFC9-4458-8F8B-21B42319637F}" type="pres">
      <dgm:prSet presAssocID="{89173998-7F5B-421A-AE9E-90B318645646}" presName="composite" presStyleCnt="0"/>
      <dgm:spPr/>
    </dgm:pt>
    <dgm:pt modelId="{0CFB20A8-406D-45D1-94B5-98DA2F8E97DD}" type="pres">
      <dgm:prSet presAssocID="{89173998-7F5B-421A-AE9E-90B318645646}" presName="desTx" presStyleLbl="fgAccFollowNode1" presStyleIdx="2" presStyleCnt="4" custScaleX="96737" custScaleY="106627" custLinFactNeighborX="223" custLinFactNeighborY="3411">
        <dgm:presLayoutVars>
          <dgm:bulletEnabled val="1"/>
        </dgm:presLayoutVars>
      </dgm:prSet>
      <dgm:spPr/>
      <dgm:t>
        <a:bodyPr/>
        <a:lstStyle/>
        <a:p>
          <a:endParaRPr lang="ru-RU"/>
        </a:p>
      </dgm:t>
    </dgm:pt>
    <dgm:pt modelId="{DD3BBC99-1082-4CB1-A4FD-E06629AC8A98}" type="pres">
      <dgm:prSet presAssocID="{89173998-7F5B-421A-AE9E-90B318645646}" presName="labelTx" presStyleLbl="node1" presStyleIdx="2" presStyleCnt="4" custLinFactNeighborX="2116" custLinFactNeighborY="2375">
        <dgm:presLayoutVars>
          <dgm:chMax val="0"/>
          <dgm:chPref val="0"/>
          <dgm:bulletEnabled val="1"/>
        </dgm:presLayoutVars>
      </dgm:prSet>
      <dgm:spPr/>
      <dgm:t>
        <a:bodyPr/>
        <a:lstStyle/>
        <a:p>
          <a:endParaRPr lang="ru-RU"/>
        </a:p>
      </dgm:t>
    </dgm:pt>
    <dgm:pt modelId="{9F465B83-933D-4AF3-9447-F6BF2145DD55}" type="pres">
      <dgm:prSet presAssocID="{57CDD16A-54EA-4FCD-8CDC-86D4CA1FA8A1}" presName="sp" presStyleCnt="0"/>
      <dgm:spPr/>
    </dgm:pt>
    <dgm:pt modelId="{B30D098C-55C0-4213-ABA2-7B0D42DF676C}" type="pres">
      <dgm:prSet presAssocID="{6405A8CB-DCF0-4FB6-83EF-62D6B72DC67B}" presName="composite" presStyleCnt="0"/>
      <dgm:spPr/>
    </dgm:pt>
    <dgm:pt modelId="{E48812B2-EA8D-4E36-A31B-A0C7144DE0D4}" type="pres">
      <dgm:prSet presAssocID="{6405A8CB-DCF0-4FB6-83EF-62D6B72DC67B}" presName="desTx" presStyleLbl="fgAccFollowNode1" presStyleIdx="3" presStyleCnt="4" custScaleX="96737" custScaleY="106627" custLinFactNeighborX="223" custLinFactNeighborY="630">
        <dgm:presLayoutVars>
          <dgm:bulletEnabled val="1"/>
        </dgm:presLayoutVars>
      </dgm:prSet>
      <dgm:spPr/>
      <dgm:t>
        <a:bodyPr/>
        <a:lstStyle/>
        <a:p>
          <a:endParaRPr lang="ru-RU"/>
        </a:p>
      </dgm:t>
    </dgm:pt>
    <dgm:pt modelId="{62101892-E1E1-4177-BC96-307EB2885131}" type="pres">
      <dgm:prSet presAssocID="{6405A8CB-DCF0-4FB6-83EF-62D6B72DC67B}" presName="labelTx" presStyleLbl="node1" presStyleIdx="3" presStyleCnt="4" custLinFactNeighborX="2116" custLinFactNeighborY="-636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2988FC4B-EB7F-4F07-9663-AE6DD0A53987}" type="presOf" srcId="{B06A1AF3-5839-4CC7-9563-9C138CB3CE38}" destId="{F93D9A09-B133-4C87-AE60-04A1449060CD}" srcOrd="0" destOrd="0" presId="urn:diagrams.loki3.com/NumberedList"/>
    <dgm:cxn modelId="{DACB5778-5DDC-448C-B032-E64151C50FBB}" srcId="{8C66E9B3-B12D-4C23-A273-982D7F969BBC}" destId="{FAB49F36-55CF-44B7-A5B0-530B8EC05C11}" srcOrd="1" destOrd="0" parTransId="{C3531C8C-227F-4192-809B-7B1EB4E3FF6A}" sibTransId="{9E079748-110F-4899-A390-D16FBF52514E}"/>
    <dgm:cxn modelId="{73A62118-DC07-4954-BBE8-DD2B8696B494}" srcId="{8C66E9B3-B12D-4C23-A273-982D7F969BBC}" destId="{89173998-7F5B-421A-AE9E-90B318645646}" srcOrd="2" destOrd="0" parTransId="{29AB0910-E349-4343-96AF-31BF0B0590DB}" sibTransId="{57CDD16A-54EA-4FCD-8CDC-86D4CA1FA8A1}"/>
    <dgm:cxn modelId="{8EAF6AB3-1A10-4E47-9D51-CC9F40D3B549}" type="presOf" srcId="{A8A39F20-468C-416D-865E-1BDA41787BF3}" destId="{0CFB20A8-406D-45D1-94B5-98DA2F8E97DD}" srcOrd="0" destOrd="0" presId="urn:diagrams.loki3.com/NumberedList"/>
    <dgm:cxn modelId="{58C22B18-FF86-45A2-937D-CA70A5768BB8}" type="presOf" srcId="{FD73682A-EEC6-4592-8577-208A538CE242}" destId="{A08A9154-0BEB-4230-91C9-16FAC1EF6E1C}" srcOrd="0" destOrd="0" presId="urn:diagrams.loki3.com/NumberedList"/>
    <dgm:cxn modelId="{9E49E08D-250D-4082-B44C-67A261C4F0C8}" type="presOf" srcId="{7974DB21-30B9-4F72-A7A7-799D7094DF14}" destId="{E48812B2-EA8D-4E36-A31B-A0C7144DE0D4}" srcOrd="0" destOrd="0" presId="urn:diagrams.loki3.com/NumberedList"/>
    <dgm:cxn modelId="{CED0B9D0-E2DC-4CB1-A2C1-36298657AC7B}" type="presOf" srcId="{6C03E07F-ECFB-4D2F-BA96-D23DA7C5AC73}" destId="{7D701CF5-2CC3-48B9-A656-E2968A10AA3B}" srcOrd="0" destOrd="0" presId="urn:diagrams.loki3.com/NumberedList"/>
    <dgm:cxn modelId="{ED547BBD-362F-470A-A336-2BA24F28BED6}" srcId="{6C03E07F-ECFB-4D2F-BA96-D23DA7C5AC73}" destId="{FD73682A-EEC6-4592-8577-208A538CE242}" srcOrd="0" destOrd="0" parTransId="{849C64D6-C482-4203-A226-4C67FCD77830}" sibTransId="{08784483-63D0-4634-8172-35A85B9CBF72}"/>
    <dgm:cxn modelId="{740F8903-5739-4710-9802-9B1B3A04DE18}" srcId="{8C66E9B3-B12D-4C23-A273-982D7F969BBC}" destId="{6C03E07F-ECFB-4D2F-BA96-D23DA7C5AC73}" srcOrd="0" destOrd="0" parTransId="{D1FC4842-2686-45D4-A56A-3F897EF3B16F}" sibTransId="{E35E76B6-7078-4B09-B349-C02F66AA5978}"/>
    <dgm:cxn modelId="{6F413AA9-221F-47A8-A938-F30A0EEF37D4}" type="presOf" srcId="{FAB49F36-55CF-44B7-A5B0-530B8EC05C11}" destId="{7EAFAC32-9FBE-4439-896D-E70F32C01ABE}" srcOrd="0" destOrd="0" presId="urn:diagrams.loki3.com/NumberedList"/>
    <dgm:cxn modelId="{9C737CCD-BC80-4BDC-B364-FDBEDC616045}" srcId="{89173998-7F5B-421A-AE9E-90B318645646}" destId="{A8A39F20-468C-416D-865E-1BDA41787BF3}" srcOrd="0" destOrd="0" parTransId="{1D56EEB9-38A5-471C-949F-06321EFEF322}" sibTransId="{C8484242-E091-4470-9DFB-1E52B3899D17}"/>
    <dgm:cxn modelId="{D2F5428A-B006-4D87-9897-252D33940E67}" srcId="{8C66E9B3-B12D-4C23-A273-982D7F969BBC}" destId="{6405A8CB-DCF0-4FB6-83EF-62D6B72DC67B}" srcOrd="3" destOrd="0" parTransId="{58755F36-FBBC-4000-BB95-71FEF28ACB19}" sibTransId="{09FD3F4D-05DA-4099-8566-A715D2BF4F01}"/>
    <dgm:cxn modelId="{FAC0ED18-5E3F-4A65-962B-0D5C4B2AED1F}" type="presOf" srcId="{6405A8CB-DCF0-4FB6-83EF-62D6B72DC67B}" destId="{62101892-E1E1-4177-BC96-307EB2885131}" srcOrd="0" destOrd="0" presId="urn:diagrams.loki3.com/NumberedList"/>
    <dgm:cxn modelId="{FC9F12CF-E6DA-40B6-BCA2-F739E44CCDE5}" type="presOf" srcId="{89173998-7F5B-421A-AE9E-90B318645646}" destId="{DD3BBC99-1082-4CB1-A4FD-E06629AC8A98}" srcOrd="0" destOrd="0" presId="urn:diagrams.loki3.com/NumberedList"/>
    <dgm:cxn modelId="{5C64A390-681C-44AA-B996-682697426A0B}" srcId="{6405A8CB-DCF0-4FB6-83EF-62D6B72DC67B}" destId="{7974DB21-30B9-4F72-A7A7-799D7094DF14}" srcOrd="0" destOrd="0" parTransId="{34D11993-DFFD-4F79-BD5B-1A90B2E5CC82}" sibTransId="{AA9D5377-F679-4AF4-B976-55D92B907C16}"/>
    <dgm:cxn modelId="{0B5D8039-FC5E-42C6-9F76-255DF2869B10}" srcId="{FAB49F36-55CF-44B7-A5B0-530B8EC05C11}" destId="{B06A1AF3-5839-4CC7-9563-9C138CB3CE38}" srcOrd="0" destOrd="0" parTransId="{2B028A6E-E4CB-4AFD-BB20-5DAD9F344D45}" sibTransId="{77E19665-6621-413D-AF47-A9DD3D52C299}"/>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4C4AED0-3D3E-40DF-9AB5-F4F1D15CFDBF}" type="presParOf" srcId="{BDFB8683-95A4-4BBF-9344-3A0D69314DBB}" destId="{339E7248-BC0D-41FB-B241-3399D21D7B70}" srcOrd="2" destOrd="0" presId="urn:diagrams.loki3.com/NumberedList"/>
    <dgm:cxn modelId="{C02C9C87-1CDD-4809-A9E6-A4C240CE5C34}" type="presParOf" srcId="{339E7248-BC0D-41FB-B241-3399D21D7B70}" destId="{F93D9A09-B133-4C87-AE60-04A1449060CD}" srcOrd="0" destOrd="0" presId="urn:diagrams.loki3.com/NumberedList"/>
    <dgm:cxn modelId="{59F7D253-4D68-4CB3-81D6-AA71962C0509}" type="presParOf" srcId="{339E7248-BC0D-41FB-B241-3399D21D7B70}" destId="{7EAFAC32-9FBE-4439-896D-E70F32C01ABE}" srcOrd="1" destOrd="0" presId="urn:diagrams.loki3.com/NumberedList"/>
    <dgm:cxn modelId="{8669BB6C-C487-482C-9E4D-F834E2B7395E}" type="presParOf" srcId="{BDFB8683-95A4-4BBF-9344-3A0D69314DBB}" destId="{77C47617-E1EE-447D-A6CE-993A2D83ACEE}" srcOrd="3" destOrd="0" presId="urn:diagrams.loki3.com/NumberedList"/>
    <dgm:cxn modelId="{9BAFD863-5600-44AA-8322-5BD997D79FCD}" type="presParOf" srcId="{BDFB8683-95A4-4BBF-9344-3A0D69314DBB}" destId="{E3D79906-FFC9-4458-8F8B-21B42319637F}" srcOrd="4" destOrd="0" presId="urn:diagrams.loki3.com/NumberedList"/>
    <dgm:cxn modelId="{87BB0079-32F6-4FE4-A9CF-BC71E6D05A4D}" type="presParOf" srcId="{E3D79906-FFC9-4458-8F8B-21B42319637F}" destId="{0CFB20A8-406D-45D1-94B5-98DA2F8E97DD}" srcOrd="0" destOrd="0" presId="urn:diagrams.loki3.com/NumberedList"/>
    <dgm:cxn modelId="{39378851-6724-4C4B-85B1-B60EFAAA8E10}" type="presParOf" srcId="{E3D79906-FFC9-4458-8F8B-21B42319637F}" destId="{DD3BBC99-1082-4CB1-A4FD-E06629AC8A98}" srcOrd="1" destOrd="0" presId="urn:diagrams.loki3.com/NumberedList"/>
    <dgm:cxn modelId="{05225921-CA2A-4BC2-BAC5-FE665623D05E}" type="presParOf" srcId="{BDFB8683-95A4-4BBF-9344-3A0D69314DBB}" destId="{9F465B83-933D-4AF3-9447-F6BF2145DD55}" srcOrd="5" destOrd="0" presId="urn:diagrams.loki3.com/NumberedList"/>
    <dgm:cxn modelId="{06B9E947-3A4F-42EC-AC72-0601C635B07D}" type="presParOf" srcId="{BDFB8683-95A4-4BBF-9344-3A0D69314DBB}" destId="{B30D098C-55C0-4213-ABA2-7B0D42DF676C}" srcOrd="6" destOrd="0" presId="urn:diagrams.loki3.com/NumberedList"/>
    <dgm:cxn modelId="{0961DCF8-2CC8-4DC1-8582-C43FA9EE937C}" type="presParOf" srcId="{B30D098C-55C0-4213-ABA2-7B0D42DF676C}" destId="{E48812B2-EA8D-4E36-A31B-A0C7144DE0D4}" srcOrd="0" destOrd="0" presId="urn:diagrams.loki3.com/NumberedList"/>
    <dgm:cxn modelId="{B01ECA77-4AAF-42C5-86D4-E1DE1B0A4C46}" type="presParOf" srcId="{B30D098C-55C0-4213-ABA2-7B0D42DF676C}" destId="{62101892-E1E1-4177-BC96-307EB288513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dirty="0">
              <a:latin typeface="Arial" panose="020B0604020202020204" pitchFamily="34" charset="0"/>
              <a:cs typeface="Arial" panose="020B0604020202020204" pitchFamily="34" charset="0"/>
            </a:rPr>
            <a:t>1</a:t>
          </a:r>
        </a:p>
      </dgm:t>
    </dgm:pt>
    <dgm:pt modelId="{D1FC4842-2686-45D4-A56A-3F897EF3B16F}" type="par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E35E76B6-7078-4B09-B349-C02F66AA5978}" type="sib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FD73682A-EEC6-4592-8577-208A538CE242}">
      <dgm:prSet/>
      <dgm:spPr>
        <a:solidFill>
          <a:srgbClr val="00FF00">
            <a:alpha val="90000"/>
          </a:srgbClr>
        </a:solidFill>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Các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kiện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và</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r>
            <a:rPr lang="en-US" dirty="0" smtClean="0">
              <a:latin typeface="Arial" panose="020B0604020202020204" pitchFamily="34" charset="0"/>
              <a:ea typeface="Calibri" panose="020F0502020204030204" pitchFamily="34" charset="0"/>
              <a:cs typeface="Arial" panose="020B0604020202020204" pitchFamily="34" charset="0"/>
            </a:rPr>
            <a:t> an </a:t>
          </a:r>
          <a:r>
            <a:rPr lang="en-US" dirty="0" err="1" smtClean="0">
              <a:latin typeface="Arial" panose="020B0604020202020204" pitchFamily="34" charset="0"/>
              <a:ea typeface="Calibri" panose="020F0502020204030204" pitchFamily="34" charset="0"/>
              <a:cs typeface="Arial" panose="020B0604020202020204" pitchFamily="34" charset="0"/>
            </a:rPr>
            <a:t>toàn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thông</a:t>
          </a:r>
          <a:r>
            <a:rPr lang="en-US" dirty="0" smtClean="0">
              <a:latin typeface="Arial" panose="020B0604020202020204" pitchFamily="34" charset="0"/>
              <a:ea typeface="Calibri" panose="020F0502020204030204" pitchFamily="34" charset="0"/>
              <a:cs typeface="Arial" panose="020B0604020202020204" pitchFamily="34" charset="0"/>
            </a:rPr>
            <a:t> tin</a:t>
          </a:r>
          <a:endParaRPr lang="vi-VN" b="0" noProof="0" dirty="0">
            <a:latin typeface="Arial" panose="020B0604020202020204" pitchFamily="34" charset="0"/>
            <a:cs typeface="Arial" panose="020B0604020202020204" pitchFamily="34" charset="0"/>
          </a:endParaRPr>
        </a:p>
      </dgm:t>
    </dgm:pt>
    <dgm:pt modelId="{849C64D6-C482-4203-A226-4C67FCD77830}" type="par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08784483-63D0-4634-8172-35A85B9CBF72}" type="sib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FAB49F36-55CF-44B7-A5B0-530B8EC05C11}">
      <dgm:prSet/>
      <dgm:spPr/>
      <dgm:t>
        <a:bodyPr/>
        <a:lstStyle/>
        <a:p>
          <a:r>
            <a:rPr lang="vi-VN" noProof="0">
              <a:latin typeface="Arial" panose="020B0604020202020204" pitchFamily="34" charset="0"/>
              <a:cs typeface="Arial" panose="020B0604020202020204" pitchFamily="34" charset="0"/>
            </a:rPr>
            <a:t>2</a:t>
          </a:r>
        </a:p>
      </dgm:t>
    </dgm:pt>
    <dgm:pt modelId="{C3531C8C-227F-4192-809B-7B1EB4E3FF6A}" type="par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9E079748-110F-4899-A390-D16FBF52514E}" type="sib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B06A1AF3-5839-4CC7-9563-9C138CB3CE38}">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cần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thiết</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2B028A6E-E4CB-4AFD-BB20-5DAD9F344D45}" type="par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77E19665-6621-413D-AF47-A9DD3D52C299}" type="sib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89173998-7F5B-421A-AE9E-90B318645646}">
      <dgm:prSet/>
      <dgm:spPr/>
      <dgm:t>
        <a:bodyPr/>
        <a:lstStyle/>
        <a:p>
          <a:r>
            <a:rPr lang="vi-VN" noProof="0">
              <a:latin typeface="Arial" panose="020B0604020202020204" pitchFamily="34" charset="0"/>
              <a:cs typeface="Arial" panose="020B0604020202020204" pitchFamily="34" charset="0"/>
            </a:rPr>
            <a:t>3</a:t>
          </a:r>
        </a:p>
      </dgm:t>
    </dgm:pt>
    <dgm:pt modelId="{29AB0910-E349-4343-96AF-31BF0B0590DB}" type="par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57CDD16A-54EA-4FCD-8CDC-86D4CA1FA8A1}" type="sib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A8A39F20-468C-416D-865E-1BDA41787BF3}">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Chính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kế</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hoạch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thủ</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tục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1D56EEB9-38A5-471C-949F-06321EFEF322}" type="par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C8484242-E091-4470-9DFB-1E52B3899D17}" type="sib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6405A8CB-DCF0-4FB6-83EF-62D6B72DC67B}">
      <dgm:prSet/>
      <dgm:spPr/>
      <dgm:t>
        <a:bodyPr/>
        <a:lstStyle/>
        <a:p>
          <a:r>
            <a:rPr lang="vi-VN" noProof="0">
              <a:latin typeface="Arial" panose="020B0604020202020204" pitchFamily="34" charset="0"/>
              <a:cs typeface="Arial" panose="020B0604020202020204" pitchFamily="34" charset="0"/>
            </a:rPr>
            <a:t>4</a:t>
          </a:r>
        </a:p>
      </dgm:t>
    </dgm:pt>
    <dgm:pt modelId="{58755F36-FBBC-4000-BB95-71FEF28ACB19}" type="par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09FD3F4D-05DA-4099-8566-A715D2BF4F01}" type="sib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7974DB21-30B9-4F72-A7A7-799D7094DF14}">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Tổ</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chức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nhóm</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chuyên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gia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34D11993-DFFD-4F79-BD5B-1A90B2E5CC82}" type="par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AA9D5377-F679-4AF4-B976-55D92B907C16}" type="sib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X="96809" custScaleY="105981" custLinFactNeighborX="326" custLinFactNeighborY="530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pt>
    <dgm:pt modelId="{339E7248-BC0D-41FB-B241-3399D21D7B70}" type="pres">
      <dgm:prSet presAssocID="{FAB49F36-55CF-44B7-A5B0-530B8EC05C11}" presName="composite" presStyleCnt="0"/>
      <dgm:spPr/>
    </dgm:pt>
    <dgm:pt modelId="{F93D9A09-B133-4C87-AE60-04A1449060CD}" type="pres">
      <dgm:prSet presAssocID="{FAB49F36-55CF-44B7-A5B0-530B8EC05C11}" presName="desTx" presStyleLbl="fgAccFollowNode1" presStyleIdx="1" presStyleCnt="4" custScaleX="96738" custScaleY="106626" custLinFactNeighborX="291" custLinFactNeighborY="8263">
        <dgm:presLayoutVars>
          <dgm:bulletEnabled val="1"/>
        </dgm:presLayoutVars>
      </dgm:prSet>
      <dgm:spPr/>
      <dgm:t>
        <a:bodyPr/>
        <a:lstStyle/>
        <a:p>
          <a:endParaRPr lang="ru-RU"/>
        </a:p>
      </dgm:t>
    </dgm:pt>
    <dgm:pt modelId="{7EAFAC32-9FBE-4439-896D-E70F32C01ABE}" type="pres">
      <dgm:prSet presAssocID="{FAB49F36-55CF-44B7-A5B0-530B8EC05C11}" presName="labelTx" presStyleLbl="node1" presStyleIdx="1" presStyleCnt="4" custLinFactNeighborX="2116" custLinFactNeighborY="8150">
        <dgm:presLayoutVars>
          <dgm:chMax val="0"/>
          <dgm:chPref val="0"/>
          <dgm:bulletEnabled val="1"/>
        </dgm:presLayoutVars>
      </dgm:prSet>
      <dgm:spPr/>
      <dgm:t>
        <a:bodyPr/>
        <a:lstStyle/>
        <a:p>
          <a:endParaRPr lang="ru-RU"/>
        </a:p>
      </dgm:t>
    </dgm:pt>
    <dgm:pt modelId="{77C47617-E1EE-447D-A6CE-993A2D83ACEE}" type="pres">
      <dgm:prSet presAssocID="{9E079748-110F-4899-A390-D16FBF52514E}" presName="sp" presStyleCnt="0"/>
      <dgm:spPr/>
    </dgm:pt>
    <dgm:pt modelId="{E3D79906-FFC9-4458-8F8B-21B42319637F}" type="pres">
      <dgm:prSet presAssocID="{89173998-7F5B-421A-AE9E-90B318645646}" presName="composite" presStyleCnt="0"/>
      <dgm:spPr/>
    </dgm:pt>
    <dgm:pt modelId="{0CFB20A8-406D-45D1-94B5-98DA2F8E97DD}" type="pres">
      <dgm:prSet presAssocID="{89173998-7F5B-421A-AE9E-90B318645646}" presName="desTx" presStyleLbl="fgAccFollowNode1" presStyleIdx="2" presStyleCnt="4" custScaleX="96737" custScaleY="106627" custLinFactNeighborX="223" custLinFactNeighborY="3411">
        <dgm:presLayoutVars>
          <dgm:bulletEnabled val="1"/>
        </dgm:presLayoutVars>
      </dgm:prSet>
      <dgm:spPr/>
      <dgm:t>
        <a:bodyPr/>
        <a:lstStyle/>
        <a:p>
          <a:endParaRPr lang="ru-RU"/>
        </a:p>
      </dgm:t>
    </dgm:pt>
    <dgm:pt modelId="{DD3BBC99-1082-4CB1-A4FD-E06629AC8A98}" type="pres">
      <dgm:prSet presAssocID="{89173998-7F5B-421A-AE9E-90B318645646}" presName="labelTx" presStyleLbl="node1" presStyleIdx="2" presStyleCnt="4" custLinFactNeighborX="2116" custLinFactNeighborY="2375">
        <dgm:presLayoutVars>
          <dgm:chMax val="0"/>
          <dgm:chPref val="0"/>
          <dgm:bulletEnabled val="1"/>
        </dgm:presLayoutVars>
      </dgm:prSet>
      <dgm:spPr/>
      <dgm:t>
        <a:bodyPr/>
        <a:lstStyle/>
        <a:p>
          <a:endParaRPr lang="ru-RU"/>
        </a:p>
      </dgm:t>
    </dgm:pt>
    <dgm:pt modelId="{9F465B83-933D-4AF3-9447-F6BF2145DD55}" type="pres">
      <dgm:prSet presAssocID="{57CDD16A-54EA-4FCD-8CDC-86D4CA1FA8A1}" presName="sp" presStyleCnt="0"/>
      <dgm:spPr/>
    </dgm:pt>
    <dgm:pt modelId="{B30D098C-55C0-4213-ABA2-7B0D42DF676C}" type="pres">
      <dgm:prSet presAssocID="{6405A8CB-DCF0-4FB6-83EF-62D6B72DC67B}" presName="composite" presStyleCnt="0"/>
      <dgm:spPr/>
    </dgm:pt>
    <dgm:pt modelId="{E48812B2-EA8D-4E36-A31B-A0C7144DE0D4}" type="pres">
      <dgm:prSet presAssocID="{6405A8CB-DCF0-4FB6-83EF-62D6B72DC67B}" presName="desTx" presStyleLbl="fgAccFollowNode1" presStyleIdx="3" presStyleCnt="4" custScaleX="96737" custScaleY="106627" custLinFactNeighborX="223" custLinFactNeighborY="630">
        <dgm:presLayoutVars>
          <dgm:bulletEnabled val="1"/>
        </dgm:presLayoutVars>
      </dgm:prSet>
      <dgm:spPr/>
      <dgm:t>
        <a:bodyPr/>
        <a:lstStyle/>
        <a:p>
          <a:endParaRPr lang="ru-RU"/>
        </a:p>
      </dgm:t>
    </dgm:pt>
    <dgm:pt modelId="{62101892-E1E1-4177-BC96-307EB2885131}" type="pres">
      <dgm:prSet presAssocID="{6405A8CB-DCF0-4FB6-83EF-62D6B72DC67B}" presName="labelTx" presStyleLbl="node1" presStyleIdx="3" presStyleCnt="4" custLinFactNeighborX="2116" custLinFactNeighborY="-636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2988FC4B-EB7F-4F07-9663-AE6DD0A53987}" type="presOf" srcId="{B06A1AF3-5839-4CC7-9563-9C138CB3CE38}" destId="{F93D9A09-B133-4C87-AE60-04A1449060CD}" srcOrd="0" destOrd="0" presId="urn:diagrams.loki3.com/NumberedList"/>
    <dgm:cxn modelId="{DACB5778-5DDC-448C-B032-E64151C50FBB}" srcId="{8C66E9B3-B12D-4C23-A273-982D7F969BBC}" destId="{FAB49F36-55CF-44B7-A5B0-530B8EC05C11}" srcOrd="1" destOrd="0" parTransId="{C3531C8C-227F-4192-809B-7B1EB4E3FF6A}" sibTransId="{9E079748-110F-4899-A390-D16FBF52514E}"/>
    <dgm:cxn modelId="{73A62118-DC07-4954-BBE8-DD2B8696B494}" srcId="{8C66E9B3-B12D-4C23-A273-982D7F969BBC}" destId="{89173998-7F5B-421A-AE9E-90B318645646}" srcOrd="2" destOrd="0" parTransId="{29AB0910-E349-4343-96AF-31BF0B0590DB}" sibTransId="{57CDD16A-54EA-4FCD-8CDC-86D4CA1FA8A1}"/>
    <dgm:cxn modelId="{8EAF6AB3-1A10-4E47-9D51-CC9F40D3B549}" type="presOf" srcId="{A8A39F20-468C-416D-865E-1BDA41787BF3}" destId="{0CFB20A8-406D-45D1-94B5-98DA2F8E97DD}" srcOrd="0" destOrd="0" presId="urn:diagrams.loki3.com/NumberedList"/>
    <dgm:cxn modelId="{58C22B18-FF86-45A2-937D-CA70A5768BB8}" type="presOf" srcId="{FD73682A-EEC6-4592-8577-208A538CE242}" destId="{A08A9154-0BEB-4230-91C9-16FAC1EF6E1C}" srcOrd="0" destOrd="0" presId="urn:diagrams.loki3.com/NumberedList"/>
    <dgm:cxn modelId="{9E49E08D-250D-4082-B44C-67A261C4F0C8}" type="presOf" srcId="{7974DB21-30B9-4F72-A7A7-799D7094DF14}" destId="{E48812B2-EA8D-4E36-A31B-A0C7144DE0D4}" srcOrd="0" destOrd="0" presId="urn:diagrams.loki3.com/NumberedList"/>
    <dgm:cxn modelId="{CED0B9D0-E2DC-4CB1-A2C1-36298657AC7B}" type="presOf" srcId="{6C03E07F-ECFB-4D2F-BA96-D23DA7C5AC73}" destId="{7D701CF5-2CC3-48B9-A656-E2968A10AA3B}" srcOrd="0" destOrd="0" presId="urn:diagrams.loki3.com/NumberedList"/>
    <dgm:cxn modelId="{ED547BBD-362F-470A-A336-2BA24F28BED6}" srcId="{6C03E07F-ECFB-4D2F-BA96-D23DA7C5AC73}" destId="{FD73682A-EEC6-4592-8577-208A538CE242}" srcOrd="0" destOrd="0" parTransId="{849C64D6-C482-4203-A226-4C67FCD77830}" sibTransId="{08784483-63D0-4634-8172-35A85B9CBF72}"/>
    <dgm:cxn modelId="{740F8903-5739-4710-9802-9B1B3A04DE18}" srcId="{8C66E9B3-B12D-4C23-A273-982D7F969BBC}" destId="{6C03E07F-ECFB-4D2F-BA96-D23DA7C5AC73}" srcOrd="0" destOrd="0" parTransId="{D1FC4842-2686-45D4-A56A-3F897EF3B16F}" sibTransId="{E35E76B6-7078-4B09-B349-C02F66AA5978}"/>
    <dgm:cxn modelId="{6F413AA9-221F-47A8-A938-F30A0EEF37D4}" type="presOf" srcId="{FAB49F36-55CF-44B7-A5B0-530B8EC05C11}" destId="{7EAFAC32-9FBE-4439-896D-E70F32C01ABE}" srcOrd="0" destOrd="0" presId="urn:diagrams.loki3.com/NumberedList"/>
    <dgm:cxn modelId="{9C737CCD-BC80-4BDC-B364-FDBEDC616045}" srcId="{89173998-7F5B-421A-AE9E-90B318645646}" destId="{A8A39F20-468C-416D-865E-1BDA41787BF3}" srcOrd="0" destOrd="0" parTransId="{1D56EEB9-38A5-471C-949F-06321EFEF322}" sibTransId="{C8484242-E091-4470-9DFB-1E52B3899D17}"/>
    <dgm:cxn modelId="{D2F5428A-B006-4D87-9897-252D33940E67}" srcId="{8C66E9B3-B12D-4C23-A273-982D7F969BBC}" destId="{6405A8CB-DCF0-4FB6-83EF-62D6B72DC67B}" srcOrd="3" destOrd="0" parTransId="{58755F36-FBBC-4000-BB95-71FEF28ACB19}" sibTransId="{09FD3F4D-05DA-4099-8566-A715D2BF4F01}"/>
    <dgm:cxn modelId="{FAC0ED18-5E3F-4A65-962B-0D5C4B2AED1F}" type="presOf" srcId="{6405A8CB-DCF0-4FB6-83EF-62D6B72DC67B}" destId="{62101892-E1E1-4177-BC96-307EB2885131}" srcOrd="0" destOrd="0" presId="urn:diagrams.loki3.com/NumberedList"/>
    <dgm:cxn modelId="{FC9F12CF-E6DA-40B6-BCA2-F739E44CCDE5}" type="presOf" srcId="{89173998-7F5B-421A-AE9E-90B318645646}" destId="{DD3BBC99-1082-4CB1-A4FD-E06629AC8A98}" srcOrd="0" destOrd="0" presId="urn:diagrams.loki3.com/NumberedList"/>
    <dgm:cxn modelId="{5C64A390-681C-44AA-B996-682697426A0B}" srcId="{6405A8CB-DCF0-4FB6-83EF-62D6B72DC67B}" destId="{7974DB21-30B9-4F72-A7A7-799D7094DF14}" srcOrd="0" destOrd="0" parTransId="{34D11993-DFFD-4F79-BD5B-1A90B2E5CC82}" sibTransId="{AA9D5377-F679-4AF4-B976-55D92B907C16}"/>
    <dgm:cxn modelId="{0B5D8039-FC5E-42C6-9F76-255DF2869B10}" srcId="{FAB49F36-55CF-44B7-A5B0-530B8EC05C11}" destId="{B06A1AF3-5839-4CC7-9563-9C138CB3CE38}" srcOrd="0" destOrd="0" parTransId="{2B028A6E-E4CB-4AFD-BB20-5DAD9F344D45}" sibTransId="{77E19665-6621-413D-AF47-A9DD3D52C299}"/>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4C4AED0-3D3E-40DF-9AB5-F4F1D15CFDBF}" type="presParOf" srcId="{BDFB8683-95A4-4BBF-9344-3A0D69314DBB}" destId="{339E7248-BC0D-41FB-B241-3399D21D7B70}" srcOrd="2" destOrd="0" presId="urn:diagrams.loki3.com/NumberedList"/>
    <dgm:cxn modelId="{C02C9C87-1CDD-4809-A9E6-A4C240CE5C34}" type="presParOf" srcId="{339E7248-BC0D-41FB-B241-3399D21D7B70}" destId="{F93D9A09-B133-4C87-AE60-04A1449060CD}" srcOrd="0" destOrd="0" presId="urn:diagrams.loki3.com/NumberedList"/>
    <dgm:cxn modelId="{59F7D253-4D68-4CB3-81D6-AA71962C0509}" type="presParOf" srcId="{339E7248-BC0D-41FB-B241-3399D21D7B70}" destId="{7EAFAC32-9FBE-4439-896D-E70F32C01ABE}" srcOrd="1" destOrd="0" presId="urn:diagrams.loki3.com/NumberedList"/>
    <dgm:cxn modelId="{8669BB6C-C487-482C-9E4D-F834E2B7395E}" type="presParOf" srcId="{BDFB8683-95A4-4BBF-9344-3A0D69314DBB}" destId="{77C47617-E1EE-447D-A6CE-993A2D83ACEE}" srcOrd="3" destOrd="0" presId="urn:diagrams.loki3.com/NumberedList"/>
    <dgm:cxn modelId="{9BAFD863-5600-44AA-8322-5BD997D79FCD}" type="presParOf" srcId="{BDFB8683-95A4-4BBF-9344-3A0D69314DBB}" destId="{E3D79906-FFC9-4458-8F8B-21B42319637F}" srcOrd="4" destOrd="0" presId="urn:diagrams.loki3.com/NumberedList"/>
    <dgm:cxn modelId="{87BB0079-32F6-4FE4-A9CF-BC71E6D05A4D}" type="presParOf" srcId="{E3D79906-FFC9-4458-8F8B-21B42319637F}" destId="{0CFB20A8-406D-45D1-94B5-98DA2F8E97DD}" srcOrd="0" destOrd="0" presId="urn:diagrams.loki3.com/NumberedList"/>
    <dgm:cxn modelId="{39378851-6724-4C4B-85B1-B60EFAAA8E10}" type="presParOf" srcId="{E3D79906-FFC9-4458-8F8B-21B42319637F}" destId="{DD3BBC99-1082-4CB1-A4FD-E06629AC8A98}" srcOrd="1" destOrd="0" presId="urn:diagrams.loki3.com/NumberedList"/>
    <dgm:cxn modelId="{05225921-CA2A-4BC2-BAC5-FE665623D05E}" type="presParOf" srcId="{BDFB8683-95A4-4BBF-9344-3A0D69314DBB}" destId="{9F465B83-933D-4AF3-9447-F6BF2145DD55}" srcOrd="5" destOrd="0" presId="urn:diagrams.loki3.com/NumberedList"/>
    <dgm:cxn modelId="{06B9E947-3A4F-42EC-AC72-0601C635B07D}" type="presParOf" srcId="{BDFB8683-95A4-4BBF-9344-3A0D69314DBB}" destId="{B30D098C-55C0-4213-ABA2-7B0D42DF676C}" srcOrd="6" destOrd="0" presId="urn:diagrams.loki3.com/NumberedList"/>
    <dgm:cxn modelId="{0961DCF8-2CC8-4DC1-8582-C43FA9EE937C}" type="presParOf" srcId="{B30D098C-55C0-4213-ABA2-7B0D42DF676C}" destId="{E48812B2-EA8D-4E36-A31B-A0C7144DE0D4}" srcOrd="0" destOrd="0" presId="urn:diagrams.loki3.com/NumberedList"/>
    <dgm:cxn modelId="{B01ECA77-4AAF-42C5-86D4-E1DE1B0A4C46}" type="presParOf" srcId="{B30D098C-55C0-4213-ABA2-7B0D42DF676C}" destId="{62101892-E1E1-4177-BC96-307EB288513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dgm:spPr>
      <dgm:t>
        <a:bodyPr/>
        <a:lstStyle/>
        <a:p>
          <a:r>
            <a:rPr lang="vi-VN" b="1" noProof="0">
              <a:latin typeface="Arial" panose="020B0604020202020204" pitchFamily="34" charset="0"/>
              <a:cs typeface="Arial" panose="020B0604020202020204" pitchFamily="34" charset="0"/>
            </a:rPr>
            <a:t>1</a:t>
          </a:r>
        </a:p>
      </dgm:t>
    </dgm:pt>
    <dgm:pt modelId="{D1FC4842-2686-45D4-A56A-3F897EF3B16F}" type="par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E35E76B6-7078-4B09-B349-C02F66AA5978}" type="sib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FD73682A-EEC6-4592-8577-208A538CE242}">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Các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kiện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và</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r>
            <a:rPr lang="en-US" dirty="0" smtClean="0">
              <a:latin typeface="Arial" panose="020B0604020202020204" pitchFamily="34" charset="0"/>
              <a:ea typeface="Calibri" panose="020F0502020204030204" pitchFamily="34" charset="0"/>
              <a:cs typeface="Arial" panose="020B0604020202020204" pitchFamily="34" charset="0"/>
            </a:rPr>
            <a:t> an </a:t>
          </a:r>
          <a:r>
            <a:rPr lang="en-US" dirty="0" err="1" smtClean="0">
              <a:latin typeface="Arial" panose="020B0604020202020204" pitchFamily="34" charset="0"/>
              <a:ea typeface="Calibri" panose="020F0502020204030204" pitchFamily="34" charset="0"/>
              <a:cs typeface="Arial" panose="020B0604020202020204" pitchFamily="34" charset="0"/>
            </a:rPr>
            <a:t>toàn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thông</a:t>
          </a:r>
          <a:r>
            <a:rPr lang="en-US" dirty="0" smtClean="0">
              <a:latin typeface="Arial" panose="020B0604020202020204" pitchFamily="34" charset="0"/>
              <a:ea typeface="Calibri" panose="020F0502020204030204" pitchFamily="34" charset="0"/>
              <a:cs typeface="Arial" panose="020B0604020202020204" pitchFamily="34" charset="0"/>
            </a:rPr>
            <a:t> tin</a:t>
          </a:r>
          <a:endParaRPr lang="vi-VN" b="0" noProof="0" dirty="0">
            <a:latin typeface="Arial" panose="020B0604020202020204" pitchFamily="34" charset="0"/>
            <a:cs typeface="Arial" panose="020B0604020202020204" pitchFamily="34" charset="0"/>
          </a:endParaRPr>
        </a:p>
      </dgm:t>
    </dgm:pt>
    <dgm:pt modelId="{849C64D6-C482-4203-A226-4C67FCD77830}" type="par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08784483-63D0-4634-8172-35A85B9CBF72}" type="sib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FAB49F36-55CF-44B7-A5B0-530B8EC05C11}">
      <dgm:prSet/>
      <dgm:spPr>
        <a:solidFill>
          <a:srgbClr val="00FF00"/>
        </a:solidFill>
      </dgm:spPr>
      <dgm:t>
        <a:bodyPr/>
        <a:lstStyle/>
        <a:p>
          <a:r>
            <a:rPr lang="vi-VN" noProof="0">
              <a:latin typeface="Arial" panose="020B0604020202020204" pitchFamily="34" charset="0"/>
              <a:cs typeface="Arial" panose="020B0604020202020204" pitchFamily="34" charset="0"/>
            </a:rPr>
            <a:t>2</a:t>
          </a:r>
        </a:p>
      </dgm:t>
    </dgm:pt>
    <dgm:pt modelId="{C3531C8C-227F-4192-809B-7B1EB4E3FF6A}" type="par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9E079748-110F-4899-A390-D16FBF52514E}" type="sib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B06A1AF3-5839-4CC7-9563-9C138CB3CE38}">
      <dgm:prSet/>
      <dgm:spPr>
        <a:solidFill>
          <a:srgbClr val="00FF00">
            <a:alpha val="90000"/>
          </a:srgbClr>
        </a:solidFill>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cần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thiết</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2B028A6E-E4CB-4AFD-BB20-5DAD9F344D45}" type="par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77E19665-6621-413D-AF47-A9DD3D52C299}" type="sib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89173998-7F5B-421A-AE9E-90B318645646}">
      <dgm:prSet/>
      <dgm:spPr/>
      <dgm:t>
        <a:bodyPr/>
        <a:lstStyle/>
        <a:p>
          <a:r>
            <a:rPr lang="vi-VN" noProof="0">
              <a:latin typeface="Arial" panose="020B0604020202020204" pitchFamily="34" charset="0"/>
              <a:cs typeface="Arial" panose="020B0604020202020204" pitchFamily="34" charset="0"/>
            </a:rPr>
            <a:t>3</a:t>
          </a:r>
        </a:p>
      </dgm:t>
    </dgm:pt>
    <dgm:pt modelId="{29AB0910-E349-4343-96AF-31BF0B0590DB}" type="par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57CDD16A-54EA-4FCD-8CDC-86D4CA1FA8A1}" type="sib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A8A39F20-468C-416D-865E-1BDA41787BF3}">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Chính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kế</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hoạch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thủ</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tục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1D56EEB9-38A5-471C-949F-06321EFEF322}" type="par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C8484242-E091-4470-9DFB-1E52B3899D17}" type="sib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6405A8CB-DCF0-4FB6-83EF-62D6B72DC67B}">
      <dgm:prSet/>
      <dgm:spPr/>
      <dgm:t>
        <a:bodyPr/>
        <a:lstStyle/>
        <a:p>
          <a:r>
            <a:rPr lang="vi-VN" noProof="0">
              <a:latin typeface="Arial" panose="020B0604020202020204" pitchFamily="34" charset="0"/>
              <a:cs typeface="Arial" panose="020B0604020202020204" pitchFamily="34" charset="0"/>
            </a:rPr>
            <a:t>4</a:t>
          </a:r>
        </a:p>
      </dgm:t>
    </dgm:pt>
    <dgm:pt modelId="{58755F36-FBBC-4000-BB95-71FEF28ACB19}" type="par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09FD3F4D-05DA-4099-8566-A715D2BF4F01}" type="sib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7974DB21-30B9-4F72-A7A7-799D7094DF14}">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Tổ</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chức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nhóm</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chuyên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gia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34D11993-DFFD-4F79-BD5B-1A90B2E5CC82}" type="par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AA9D5377-F679-4AF4-B976-55D92B907C16}" type="sib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X="96809" custScaleY="105981" custLinFactNeighborX="326" custLinFactNeighborY="530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pt>
    <dgm:pt modelId="{339E7248-BC0D-41FB-B241-3399D21D7B70}" type="pres">
      <dgm:prSet presAssocID="{FAB49F36-55CF-44B7-A5B0-530B8EC05C11}" presName="composite" presStyleCnt="0"/>
      <dgm:spPr/>
    </dgm:pt>
    <dgm:pt modelId="{F93D9A09-B133-4C87-AE60-04A1449060CD}" type="pres">
      <dgm:prSet presAssocID="{FAB49F36-55CF-44B7-A5B0-530B8EC05C11}" presName="desTx" presStyleLbl="fgAccFollowNode1" presStyleIdx="1" presStyleCnt="4" custScaleX="96738" custScaleY="106626" custLinFactNeighborX="291" custLinFactNeighborY="8263">
        <dgm:presLayoutVars>
          <dgm:bulletEnabled val="1"/>
        </dgm:presLayoutVars>
      </dgm:prSet>
      <dgm:spPr/>
      <dgm:t>
        <a:bodyPr/>
        <a:lstStyle/>
        <a:p>
          <a:endParaRPr lang="ru-RU"/>
        </a:p>
      </dgm:t>
    </dgm:pt>
    <dgm:pt modelId="{7EAFAC32-9FBE-4439-896D-E70F32C01ABE}" type="pres">
      <dgm:prSet presAssocID="{FAB49F36-55CF-44B7-A5B0-530B8EC05C11}" presName="labelTx" presStyleLbl="node1" presStyleIdx="1" presStyleCnt="4" custLinFactNeighborX="2116" custLinFactNeighborY="8150">
        <dgm:presLayoutVars>
          <dgm:chMax val="0"/>
          <dgm:chPref val="0"/>
          <dgm:bulletEnabled val="1"/>
        </dgm:presLayoutVars>
      </dgm:prSet>
      <dgm:spPr/>
      <dgm:t>
        <a:bodyPr/>
        <a:lstStyle/>
        <a:p>
          <a:endParaRPr lang="ru-RU"/>
        </a:p>
      </dgm:t>
    </dgm:pt>
    <dgm:pt modelId="{77C47617-E1EE-447D-A6CE-993A2D83ACEE}" type="pres">
      <dgm:prSet presAssocID="{9E079748-110F-4899-A390-D16FBF52514E}" presName="sp" presStyleCnt="0"/>
      <dgm:spPr/>
    </dgm:pt>
    <dgm:pt modelId="{E3D79906-FFC9-4458-8F8B-21B42319637F}" type="pres">
      <dgm:prSet presAssocID="{89173998-7F5B-421A-AE9E-90B318645646}" presName="composite" presStyleCnt="0"/>
      <dgm:spPr/>
    </dgm:pt>
    <dgm:pt modelId="{0CFB20A8-406D-45D1-94B5-98DA2F8E97DD}" type="pres">
      <dgm:prSet presAssocID="{89173998-7F5B-421A-AE9E-90B318645646}" presName="desTx" presStyleLbl="fgAccFollowNode1" presStyleIdx="2" presStyleCnt="4" custScaleX="96737" custScaleY="106627" custLinFactNeighborX="223" custLinFactNeighborY="3411">
        <dgm:presLayoutVars>
          <dgm:bulletEnabled val="1"/>
        </dgm:presLayoutVars>
      </dgm:prSet>
      <dgm:spPr/>
      <dgm:t>
        <a:bodyPr/>
        <a:lstStyle/>
        <a:p>
          <a:endParaRPr lang="ru-RU"/>
        </a:p>
      </dgm:t>
    </dgm:pt>
    <dgm:pt modelId="{DD3BBC99-1082-4CB1-A4FD-E06629AC8A98}" type="pres">
      <dgm:prSet presAssocID="{89173998-7F5B-421A-AE9E-90B318645646}" presName="labelTx" presStyleLbl="node1" presStyleIdx="2" presStyleCnt="4" custLinFactNeighborX="2116" custLinFactNeighborY="2375">
        <dgm:presLayoutVars>
          <dgm:chMax val="0"/>
          <dgm:chPref val="0"/>
          <dgm:bulletEnabled val="1"/>
        </dgm:presLayoutVars>
      </dgm:prSet>
      <dgm:spPr/>
      <dgm:t>
        <a:bodyPr/>
        <a:lstStyle/>
        <a:p>
          <a:endParaRPr lang="ru-RU"/>
        </a:p>
      </dgm:t>
    </dgm:pt>
    <dgm:pt modelId="{9F465B83-933D-4AF3-9447-F6BF2145DD55}" type="pres">
      <dgm:prSet presAssocID="{57CDD16A-54EA-4FCD-8CDC-86D4CA1FA8A1}" presName="sp" presStyleCnt="0"/>
      <dgm:spPr/>
    </dgm:pt>
    <dgm:pt modelId="{B30D098C-55C0-4213-ABA2-7B0D42DF676C}" type="pres">
      <dgm:prSet presAssocID="{6405A8CB-DCF0-4FB6-83EF-62D6B72DC67B}" presName="composite" presStyleCnt="0"/>
      <dgm:spPr/>
    </dgm:pt>
    <dgm:pt modelId="{E48812B2-EA8D-4E36-A31B-A0C7144DE0D4}" type="pres">
      <dgm:prSet presAssocID="{6405A8CB-DCF0-4FB6-83EF-62D6B72DC67B}" presName="desTx" presStyleLbl="fgAccFollowNode1" presStyleIdx="3" presStyleCnt="4" custScaleX="96737" custScaleY="106627" custLinFactNeighborX="223" custLinFactNeighborY="630">
        <dgm:presLayoutVars>
          <dgm:bulletEnabled val="1"/>
        </dgm:presLayoutVars>
      </dgm:prSet>
      <dgm:spPr/>
      <dgm:t>
        <a:bodyPr/>
        <a:lstStyle/>
        <a:p>
          <a:endParaRPr lang="ru-RU"/>
        </a:p>
      </dgm:t>
    </dgm:pt>
    <dgm:pt modelId="{62101892-E1E1-4177-BC96-307EB2885131}" type="pres">
      <dgm:prSet presAssocID="{6405A8CB-DCF0-4FB6-83EF-62D6B72DC67B}" presName="labelTx" presStyleLbl="node1" presStyleIdx="3" presStyleCnt="4" custLinFactNeighborX="2116" custLinFactNeighborY="-636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2988FC4B-EB7F-4F07-9663-AE6DD0A53987}" type="presOf" srcId="{B06A1AF3-5839-4CC7-9563-9C138CB3CE38}" destId="{F93D9A09-B133-4C87-AE60-04A1449060CD}" srcOrd="0" destOrd="0" presId="urn:diagrams.loki3.com/NumberedList"/>
    <dgm:cxn modelId="{DACB5778-5DDC-448C-B032-E64151C50FBB}" srcId="{8C66E9B3-B12D-4C23-A273-982D7F969BBC}" destId="{FAB49F36-55CF-44B7-A5B0-530B8EC05C11}" srcOrd="1" destOrd="0" parTransId="{C3531C8C-227F-4192-809B-7B1EB4E3FF6A}" sibTransId="{9E079748-110F-4899-A390-D16FBF52514E}"/>
    <dgm:cxn modelId="{73A62118-DC07-4954-BBE8-DD2B8696B494}" srcId="{8C66E9B3-B12D-4C23-A273-982D7F969BBC}" destId="{89173998-7F5B-421A-AE9E-90B318645646}" srcOrd="2" destOrd="0" parTransId="{29AB0910-E349-4343-96AF-31BF0B0590DB}" sibTransId="{57CDD16A-54EA-4FCD-8CDC-86D4CA1FA8A1}"/>
    <dgm:cxn modelId="{8EAF6AB3-1A10-4E47-9D51-CC9F40D3B549}" type="presOf" srcId="{A8A39F20-468C-416D-865E-1BDA41787BF3}" destId="{0CFB20A8-406D-45D1-94B5-98DA2F8E97DD}" srcOrd="0" destOrd="0" presId="urn:diagrams.loki3.com/NumberedList"/>
    <dgm:cxn modelId="{58C22B18-FF86-45A2-937D-CA70A5768BB8}" type="presOf" srcId="{FD73682A-EEC6-4592-8577-208A538CE242}" destId="{A08A9154-0BEB-4230-91C9-16FAC1EF6E1C}" srcOrd="0" destOrd="0" presId="urn:diagrams.loki3.com/NumberedList"/>
    <dgm:cxn modelId="{9E49E08D-250D-4082-B44C-67A261C4F0C8}" type="presOf" srcId="{7974DB21-30B9-4F72-A7A7-799D7094DF14}" destId="{E48812B2-EA8D-4E36-A31B-A0C7144DE0D4}" srcOrd="0" destOrd="0" presId="urn:diagrams.loki3.com/NumberedList"/>
    <dgm:cxn modelId="{CED0B9D0-E2DC-4CB1-A2C1-36298657AC7B}" type="presOf" srcId="{6C03E07F-ECFB-4D2F-BA96-D23DA7C5AC73}" destId="{7D701CF5-2CC3-48B9-A656-E2968A10AA3B}" srcOrd="0" destOrd="0" presId="urn:diagrams.loki3.com/NumberedList"/>
    <dgm:cxn modelId="{ED547BBD-362F-470A-A336-2BA24F28BED6}" srcId="{6C03E07F-ECFB-4D2F-BA96-D23DA7C5AC73}" destId="{FD73682A-EEC6-4592-8577-208A538CE242}" srcOrd="0" destOrd="0" parTransId="{849C64D6-C482-4203-A226-4C67FCD77830}" sibTransId="{08784483-63D0-4634-8172-35A85B9CBF72}"/>
    <dgm:cxn modelId="{740F8903-5739-4710-9802-9B1B3A04DE18}" srcId="{8C66E9B3-B12D-4C23-A273-982D7F969BBC}" destId="{6C03E07F-ECFB-4D2F-BA96-D23DA7C5AC73}" srcOrd="0" destOrd="0" parTransId="{D1FC4842-2686-45D4-A56A-3F897EF3B16F}" sibTransId="{E35E76B6-7078-4B09-B349-C02F66AA5978}"/>
    <dgm:cxn modelId="{6F413AA9-221F-47A8-A938-F30A0EEF37D4}" type="presOf" srcId="{FAB49F36-55CF-44B7-A5B0-530B8EC05C11}" destId="{7EAFAC32-9FBE-4439-896D-E70F32C01ABE}" srcOrd="0" destOrd="0" presId="urn:diagrams.loki3.com/NumberedList"/>
    <dgm:cxn modelId="{9C737CCD-BC80-4BDC-B364-FDBEDC616045}" srcId="{89173998-7F5B-421A-AE9E-90B318645646}" destId="{A8A39F20-468C-416D-865E-1BDA41787BF3}" srcOrd="0" destOrd="0" parTransId="{1D56EEB9-38A5-471C-949F-06321EFEF322}" sibTransId="{C8484242-E091-4470-9DFB-1E52B3899D17}"/>
    <dgm:cxn modelId="{D2F5428A-B006-4D87-9897-252D33940E67}" srcId="{8C66E9B3-B12D-4C23-A273-982D7F969BBC}" destId="{6405A8CB-DCF0-4FB6-83EF-62D6B72DC67B}" srcOrd="3" destOrd="0" parTransId="{58755F36-FBBC-4000-BB95-71FEF28ACB19}" sibTransId="{09FD3F4D-05DA-4099-8566-A715D2BF4F01}"/>
    <dgm:cxn modelId="{FAC0ED18-5E3F-4A65-962B-0D5C4B2AED1F}" type="presOf" srcId="{6405A8CB-DCF0-4FB6-83EF-62D6B72DC67B}" destId="{62101892-E1E1-4177-BC96-307EB2885131}" srcOrd="0" destOrd="0" presId="urn:diagrams.loki3.com/NumberedList"/>
    <dgm:cxn modelId="{FC9F12CF-E6DA-40B6-BCA2-F739E44CCDE5}" type="presOf" srcId="{89173998-7F5B-421A-AE9E-90B318645646}" destId="{DD3BBC99-1082-4CB1-A4FD-E06629AC8A98}" srcOrd="0" destOrd="0" presId="urn:diagrams.loki3.com/NumberedList"/>
    <dgm:cxn modelId="{5C64A390-681C-44AA-B996-682697426A0B}" srcId="{6405A8CB-DCF0-4FB6-83EF-62D6B72DC67B}" destId="{7974DB21-30B9-4F72-A7A7-799D7094DF14}" srcOrd="0" destOrd="0" parTransId="{34D11993-DFFD-4F79-BD5B-1A90B2E5CC82}" sibTransId="{AA9D5377-F679-4AF4-B976-55D92B907C16}"/>
    <dgm:cxn modelId="{0B5D8039-FC5E-42C6-9F76-255DF2869B10}" srcId="{FAB49F36-55CF-44B7-A5B0-530B8EC05C11}" destId="{B06A1AF3-5839-4CC7-9563-9C138CB3CE38}" srcOrd="0" destOrd="0" parTransId="{2B028A6E-E4CB-4AFD-BB20-5DAD9F344D45}" sibTransId="{77E19665-6621-413D-AF47-A9DD3D52C299}"/>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4C4AED0-3D3E-40DF-9AB5-F4F1D15CFDBF}" type="presParOf" srcId="{BDFB8683-95A4-4BBF-9344-3A0D69314DBB}" destId="{339E7248-BC0D-41FB-B241-3399D21D7B70}" srcOrd="2" destOrd="0" presId="urn:diagrams.loki3.com/NumberedList"/>
    <dgm:cxn modelId="{C02C9C87-1CDD-4809-A9E6-A4C240CE5C34}" type="presParOf" srcId="{339E7248-BC0D-41FB-B241-3399D21D7B70}" destId="{F93D9A09-B133-4C87-AE60-04A1449060CD}" srcOrd="0" destOrd="0" presId="urn:diagrams.loki3.com/NumberedList"/>
    <dgm:cxn modelId="{59F7D253-4D68-4CB3-81D6-AA71962C0509}" type="presParOf" srcId="{339E7248-BC0D-41FB-B241-3399D21D7B70}" destId="{7EAFAC32-9FBE-4439-896D-E70F32C01ABE}" srcOrd="1" destOrd="0" presId="urn:diagrams.loki3.com/NumberedList"/>
    <dgm:cxn modelId="{8669BB6C-C487-482C-9E4D-F834E2B7395E}" type="presParOf" srcId="{BDFB8683-95A4-4BBF-9344-3A0D69314DBB}" destId="{77C47617-E1EE-447D-A6CE-993A2D83ACEE}" srcOrd="3" destOrd="0" presId="urn:diagrams.loki3.com/NumberedList"/>
    <dgm:cxn modelId="{9BAFD863-5600-44AA-8322-5BD997D79FCD}" type="presParOf" srcId="{BDFB8683-95A4-4BBF-9344-3A0D69314DBB}" destId="{E3D79906-FFC9-4458-8F8B-21B42319637F}" srcOrd="4" destOrd="0" presId="urn:diagrams.loki3.com/NumberedList"/>
    <dgm:cxn modelId="{87BB0079-32F6-4FE4-A9CF-BC71E6D05A4D}" type="presParOf" srcId="{E3D79906-FFC9-4458-8F8B-21B42319637F}" destId="{0CFB20A8-406D-45D1-94B5-98DA2F8E97DD}" srcOrd="0" destOrd="0" presId="urn:diagrams.loki3.com/NumberedList"/>
    <dgm:cxn modelId="{39378851-6724-4C4B-85B1-B60EFAAA8E10}" type="presParOf" srcId="{E3D79906-FFC9-4458-8F8B-21B42319637F}" destId="{DD3BBC99-1082-4CB1-A4FD-E06629AC8A98}" srcOrd="1" destOrd="0" presId="urn:diagrams.loki3.com/NumberedList"/>
    <dgm:cxn modelId="{05225921-CA2A-4BC2-BAC5-FE665623D05E}" type="presParOf" srcId="{BDFB8683-95A4-4BBF-9344-3A0D69314DBB}" destId="{9F465B83-933D-4AF3-9447-F6BF2145DD55}" srcOrd="5" destOrd="0" presId="urn:diagrams.loki3.com/NumberedList"/>
    <dgm:cxn modelId="{06B9E947-3A4F-42EC-AC72-0601C635B07D}" type="presParOf" srcId="{BDFB8683-95A4-4BBF-9344-3A0D69314DBB}" destId="{B30D098C-55C0-4213-ABA2-7B0D42DF676C}" srcOrd="6" destOrd="0" presId="urn:diagrams.loki3.com/NumberedList"/>
    <dgm:cxn modelId="{0961DCF8-2CC8-4DC1-8582-C43FA9EE937C}" type="presParOf" srcId="{B30D098C-55C0-4213-ABA2-7B0D42DF676C}" destId="{E48812B2-EA8D-4E36-A31B-A0C7144DE0D4}" srcOrd="0" destOrd="0" presId="urn:diagrams.loki3.com/NumberedList"/>
    <dgm:cxn modelId="{B01ECA77-4AAF-42C5-86D4-E1DE1B0A4C46}" type="presParOf" srcId="{B30D098C-55C0-4213-ABA2-7B0D42DF676C}" destId="{62101892-E1E1-4177-BC96-307EB288513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dgm:spPr>
      <dgm:t>
        <a:bodyPr/>
        <a:lstStyle/>
        <a:p>
          <a:r>
            <a:rPr lang="vi-VN" b="1" noProof="0">
              <a:latin typeface="Arial" panose="020B0604020202020204" pitchFamily="34" charset="0"/>
              <a:cs typeface="Arial" panose="020B0604020202020204" pitchFamily="34" charset="0"/>
            </a:rPr>
            <a:t>1</a:t>
          </a:r>
        </a:p>
      </dgm:t>
    </dgm:pt>
    <dgm:pt modelId="{D1FC4842-2686-45D4-A56A-3F897EF3B16F}" type="par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E35E76B6-7078-4B09-B349-C02F66AA5978}" type="sib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FD73682A-EEC6-4592-8577-208A538CE242}">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Các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kiện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và</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r>
            <a:rPr lang="en-US" dirty="0" smtClean="0">
              <a:latin typeface="Arial" panose="020B0604020202020204" pitchFamily="34" charset="0"/>
              <a:ea typeface="Calibri" panose="020F0502020204030204" pitchFamily="34" charset="0"/>
              <a:cs typeface="Arial" panose="020B0604020202020204" pitchFamily="34" charset="0"/>
            </a:rPr>
            <a:t> an </a:t>
          </a:r>
          <a:r>
            <a:rPr lang="en-US" dirty="0" err="1" smtClean="0">
              <a:latin typeface="Arial" panose="020B0604020202020204" pitchFamily="34" charset="0"/>
              <a:ea typeface="Calibri" panose="020F0502020204030204" pitchFamily="34" charset="0"/>
              <a:cs typeface="Arial" panose="020B0604020202020204" pitchFamily="34" charset="0"/>
            </a:rPr>
            <a:t>toàn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thông</a:t>
          </a:r>
          <a:r>
            <a:rPr lang="en-US" dirty="0" smtClean="0">
              <a:latin typeface="Arial" panose="020B0604020202020204" pitchFamily="34" charset="0"/>
              <a:ea typeface="Calibri" panose="020F0502020204030204" pitchFamily="34" charset="0"/>
              <a:cs typeface="Arial" panose="020B0604020202020204" pitchFamily="34" charset="0"/>
            </a:rPr>
            <a:t> tin</a:t>
          </a:r>
          <a:endParaRPr lang="vi-VN" b="0" noProof="0" dirty="0">
            <a:latin typeface="Arial" panose="020B0604020202020204" pitchFamily="34" charset="0"/>
            <a:cs typeface="Arial" panose="020B0604020202020204" pitchFamily="34" charset="0"/>
          </a:endParaRPr>
        </a:p>
      </dgm:t>
    </dgm:pt>
    <dgm:pt modelId="{849C64D6-C482-4203-A226-4C67FCD77830}" type="par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08784483-63D0-4634-8172-35A85B9CBF72}" type="sib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FAB49F36-55CF-44B7-A5B0-530B8EC05C11}">
      <dgm:prSet/>
      <dgm:spPr/>
      <dgm:t>
        <a:bodyPr/>
        <a:lstStyle/>
        <a:p>
          <a:r>
            <a:rPr lang="vi-VN" noProof="0">
              <a:latin typeface="Arial" panose="020B0604020202020204" pitchFamily="34" charset="0"/>
              <a:cs typeface="Arial" panose="020B0604020202020204" pitchFamily="34" charset="0"/>
            </a:rPr>
            <a:t>2</a:t>
          </a:r>
        </a:p>
      </dgm:t>
    </dgm:pt>
    <dgm:pt modelId="{C3531C8C-227F-4192-809B-7B1EB4E3FF6A}" type="par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9E079748-110F-4899-A390-D16FBF52514E}" type="sib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B06A1AF3-5839-4CC7-9563-9C138CB3CE38}">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cần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thiết</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2B028A6E-E4CB-4AFD-BB20-5DAD9F344D45}" type="par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77E19665-6621-413D-AF47-A9DD3D52C299}" type="sib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89173998-7F5B-421A-AE9E-90B318645646}">
      <dgm:prSet/>
      <dgm:spPr>
        <a:solidFill>
          <a:srgbClr val="00FF00"/>
        </a:solidFill>
      </dgm:spPr>
      <dgm:t>
        <a:bodyPr/>
        <a:lstStyle/>
        <a:p>
          <a:r>
            <a:rPr lang="vi-VN" noProof="0" dirty="0">
              <a:latin typeface="Arial" panose="020B0604020202020204" pitchFamily="34" charset="0"/>
              <a:cs typeface="Arial" panose="020B0604020202020204" pitchFamily="34" charset="0"/>
            </a:rPr>
            <a:t>3</a:t>
          </a:r>
        </a:p>
      </dgm:t>
    </dgm:pt>
    <dgm:pt modelId="{29AB0910-E349-4343-96AF-31BF0B0590DB}" type="par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57CDD16A-54EA-4FCD-8CDC-86D4CA1FA8A1}" type="sib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A8A39F20-468C-416D-865E-1BDA41787BF3}">
      <dgm:prSet/>
      <dgm:spPr>
        <a:solidFill>
          <a:srgbClr val="00FF00">
            <a:alpha val="90000"/>
          </a:srgbClr>
        </a:solidFill>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Chính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kế</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hoạch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thủ</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tục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1D56EEB9-38A5-471C-949F-06321EFEF322}" type="par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C8484242-E091-4470-9DFB-1E52B3899D17}" type="sib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6405A8CB-DCF0-4FB6-83EF-62D6B72DC67B}">
      <dgm:prSet/>
      <dgm:spPr/>
      <dgm:t>
        <a:bodyPr/>
        <a:lstStyle/>
        <a:p>
          <a:r>
            <a:rPr lang="vi-VN" noProof="0">
              <a:latin typeface="Arial" panose="020B0604020202020204" pitchFamily="34" charset="0"/>
              <a:cs typeface="Arial" panose="020B0604020202020204" pitchFamily="34" charset="0"/>
            </a:rPr>
            <a:t>4</a:t>
          </a:r>
        </a:p>
      </dgm:t>
    </dgm:pt>
    <dgm:pt modelId="{58755F36-FBBC-4000-BB95-71FEF28ACB19}" type="par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09FD3F4D-05DA-4099-8566-A715D2BF4F01}" type="sib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7974DB21-30B9-4F72-A7A7-799D7094DF14}">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Tổ</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chức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nhóm</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chuyên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gia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34D11993-DFFD-4F79-BD5B-1A90B2E5CC82}" type="par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AA9D5377-F679-4AF4-B976-55D92B907C16}" type="sib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X="96809" custScaleY="105981" custLinFactNeighborX="326" custLinFactNeighborY="530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pt>
    <dgm:pt modelId="{339E7248-BC0D-41FB-B241-3399D21D7B70}" type="pres">
      <dgm:prSet presAssocID="{FAB49F36-55CF-44B7-A5B0-530B8EC05C11}" presName="composite" presStyleCnt="0"/>
      <dgm:spPr/>
    </dgm:pt>
    <dgm:pt modelId="{F93D9A09-B133-4C87-AE60-04A1449060CD}" type="pres">
      <dgm:prSet presAssocID="{FAB49F36-55CF-44B7-A5B0-530B8EC05C11}" presName="desTx" presStyleLbl="fgAccFollowNode1" presStyleIdx="1" presStyleCnt="4" custScaleX="96738" custScaleY="106626" custLinFactNeighborX="291" custLinFactNeighborY="8263">
        <dgm:presLayoutVars>
          <dgm:bulletEnabled val="1"/>
        </dgm:presLayoutVars>
      </dgm:prSet>
      <dgm:spPr/>
      <dgm:t>
        <a:bodyPr/>
        <a:lstStyle/>
        <a:p>
          <a:endParaRPr lang="ru-RU"/>
        </a:p>
      </dgm:t>
    </dgm:pt>
    <dgm:pt modelId="{7EAFAC32-9FBE-4439-896D-E70F32C01ABE}" type="pres">
      <dgm:prSet presAssocID="{FAB49F36-55CF-44B7-A5B0-530B8EC05C11}" presName="labelTx" presStyleLbl="node1" presStyleIdx="1" presStyleCnt="4" custLinFactNeighborX="2116" custLinFactNeighborY="8150">
        <dgm:presLayoutVars>
          <dgm:chMax val="0"/>
          <dgm:chPref val="0"/>
          <dgm:bulletEnabled val="1"/>
        </dgm:presLayoutVars>
      </dgm:prSet>
      <dgm:spPr/>
      <dgm:t>
        <a:bodyPr/>
        <a:lstStyle/>
        <a:p>
          <a:endParaRPr lang="ru-RU"/>
        </a:p>
      </dgm:t>
    </dgm:pt>
    <dgm:pt modelId="{77C47617-E1EE-447D-A6CE-993A2D83ACEE}" type="pres">
      <dgm:prSet presAssocID="{9E079748-110F-4899-A390-D16FBF52514E}" presName="sp" presStyleCnt="0"/>
      <dgm:spPr/>
    </dgm:pt>
    <dgm:pt modelId="{E3D79906-FFC9-4458-8F8B-21B42319637F}" type="pres">
      <dgm:prSet presAssocID="{89173998-7F5B-421A-AE9E-90B318645646}" presName="composite" presStyleCnt="0"/>
      <dgm:spPr/>
    </dgm:pt>
    <dgm:pt modelId="{0CFB20A8-406D-45D1-94B5-98DA2F8E97DD}" type="pres">
      <dgm:prSet presAssocID="{89173998-7F5B-421A-AE9E-90B318645646}" presName="desTx" presStyleLbl="fgAccFollowNode1" presStyleIdx="2" presStyleCnt="4" custScaleX="96737" custScaleY="106627" custLinFactNeighborX="223" custLinFactNeighborY="3411">
        <dgm:presLayoutVars>
          <dgm:bulletEnabled val="1"/>
        </dgm:presLayoutVars>
      </dgm:prSet>
      <dgm:spPr/>
      <dgm:t>
        <a:bodyPr/>
        <a:lstStyle/>
        <a:p>
          <a:endParaRPr lang="ru-RU"/>
        </a:p>
      </dgm:t>
    </dgm:pt>
    <dgm:pt modelId="{DD3BBC99-1082-4CB1-A4FD-E06629AC8A98}" type="pres">
      <dgm:prSet presAssocID="{89173998-7F5B-421A-AE9E-90B318645646}" presName="labelTx" presStyleLbl="node1" presStyleIdx="2" presStyleCnt="4" custLinFactNeighborX="2116" custLinFactNeighborY="2375">
        <dgm:presLayoutVars>
          <dgm:chMax val="0"/>
          <dgm:chPref val="0"/>
          <dgm:bulletEnabled val="1"/>
        </dgm:presLayoutVars>
      </dgm:prSet>
      <dgm:spPr/>
      <dgm:t>
        <a:bodyPr/>
        <a:lstStyle/>
        <a:p>
          <a:endParaRPr lang="ru-RU"/>
        </a:p>
      </dgm:t>
    </dgm:pt>
    <dgm:pt modelId="{9F465B83-933D-4AF3-9447-F6BF2145DD55}" type="pres">
      <dgm:prSet presAssocID="{57CDD16A-54EA-4FCD-8CDC-86D4CA1FA8A1}" presName="sp" presStyleCnt="0"/>
      <dgm:spPr/>
    </dgm:pt>
    <dgm:pt modelId="{B30D098C-55C0-4213-ABA2-7B0D42DF676C}" type="pres">
      <dgm:prSet presAssocID="{6405A8CB-DCF0-4FB6-83EF-62D6B72DC67B}" presName="composite" presStyleCnt="0"/>
      <dgm:spPr/>
    </dgm:pt>
    <dgm:pt modelId="{E48812B2-EA8D-4E36-A31B-A0C7144DE0D4}" type="pres">
      <dgm:prSet presAssocID="{6405A8CB-DCF0-4FB6-83EF-62D6B72DC67B}" presName="desTx" presStyleLbl="fgAccFollowNode1" presStyleIdx="3" presStyleCnt="4" custScaleX="96737" custScaleY="106627" custLinFactNeighborX="223" custLinFactNeighborY="630">
        <dgm:presLayoutVars>
          <dgm:bulletEnabled val="1"/>
        </dgm:presLayoutVars>
      </dgm:prSet>
      <dgm:spPr/>
      <dgm:t>
        <a:bodyPr/>
        <a:lstStyle/>
        <a:p>
          <a:endParaRPr lang="ru-RU"/>
        </a:p>
      </dgm:t>
    </dgm:pt>
    <dgm:pt modelId="{62101892-E1E1-4177-BC96-307EB2885131}" type="pres">
      <dgm:prSet presAssocID="{6405A8CB-DCF0-4FB6-83EF-62D6B72DC67B}" presName="labelTx" presStyleLbl="node1" presStyleIdx="3" presStyleCnt="4" custLinFactNeighborX="2116" custLinFactNeighborY="-636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2988FC4B-EB7F-4F07-9663-AE6DD0A53987}" type="presOf" srcId="{B06A1AF3-5839-4CC7-9563-9C138CB3CE38}" destId="{F93D9A09-B133-4C87-AE60-04A1449060CD}" srcOrd="0" destOrd="0" presId="urn:diagrams.loki3.com/NumberedList"/>
    <dgm:cxn modelId="{DACB5778-5DDC-448C-B032-E64151C50FBB}" srcId="{8C66E9B3-B12D-4C23-A273-982D7F969BBC}" destId="{FAB49F36-55CF-44B7-A5B0-530B8EC05C11}" srcOrd="1" destOrd="0" parTransId="{C3531C8C-227F-4192-809B-7B1EB4E3FF6A}" sibTransId="{9E079748-110F-4899-A390-D16FBF52514E}"/>
    <dgm:cxn modelId="{73A62118-DC07-4954-BBE8-DD2B8696B494}" srcId="{8C66E9B3-B12D-4C23-A273-982D7F969BBC}" destId="{89173998-7F5B-421A-AE9E-90B318645646}" srcOrd="2" destOrd="0" parTransId="{29AB0910-E349-4343-96AF-31BF0B0590DB}" sibTransId="{57CDD16A-54EA-4FCD-8CDC-86D4CA1FA8A1}"/>
    <dgm:cxn modelId="{8EAF6AB3-1A10-4E47-9D51-CC9F40D3B549}" type="presOf" srcId="{A8A39F20-468C-416D-865E-1BDA41787BF3}" destId="{0CFB20A8-406D-45D1-94B5-98DA2F8E97DD}" srcOrd="0" destOrd="0" presId="urn:diagrams.loki3.com/NumberedList"/>
    <dgm:cxn modelId="{58C22B18-FF86-45A2-937D-CA70A5768BB8}" type="presOf" srcId="{FD73682A-EEC6-4592-8577-208A538CE242}" destId="{A08A9154-0BEB-4230-91C9-16FAC1EF6E1C}" srcOrd="0" destOrd="0" presId="urn:diagrams.loki3.com/NumberedList"/>
    <dgm:cxn modelId="{9E49E08D-250D-4082-B44C-67A261C4F0C8}" type="presOf" srcId="{7974DB21-30B9-4F72-A7A7-799D7094DF14}" destId="{E48812B2-EA8D-4E36-A31B-A0C7144DE0D4}" srcOrd="0" destOrd="0" presId="urn:diagrams.loki3.com/NumberedList"/>
    <dgm:cxn modelId="{CED0B9D0-E2DC-4CB1-A2C1-36298657AC7B}" type="presOf" srcId="{6C03E07F-ECFB-4D2F-BA96-D23DA7C5AC73}" destId="{7D701CF5-2CC3-48B9-A656-E2968A10AA3B}" srcOrd="0" destOrd="0" presId="urn:diagrams.loki3.com/NumberedList"/>
    <dgm:cxn modelId="{ED547BBD-362F-470A-A336-2BA24F28BED6}" srcId="{6C03E07F-ECFB-4D2F-BA96-D23DA7C5AC73}" destId="{FD73682A-EEC6-4592-8577-208A538CE242}" srcOrd="0" destOrd="0" parTransId="{849C64D6-C482-4203-A226-4C67FCD77830}" sibTransId="{08784483-63D0-4634-8172-35A85B9CBF72}"/>
    <dgm:cxn modelId="{740F8903-5739-4710-9802-9B1B3A04DE18}" srcId="{8C66E9B3-B12D-4C23-A273-982D7F969BBC}" destId="{6C03E07F-ECFB-4D2F-BA96-D23DA7C5AC73}" srcOrd="0" destOrd="0" parTransId="{D1FC4842-2686-45D4-A56A-3F897EF3B16F}" sibTransId="{E35E76B6-7078-4B09-B349-C02F66AA5978}"/>
    <dgm:cxn modelId="{6F413AA9-221F-47A8-A938-F30A0EEF37D4}" type="presOf" srcId="{FAB49F36-55CF-44B7-A5B0-530B8EC05C11}" destId="{7EAFAC32-9FBE-4439-896D-E70F32C01ABE}" srcOrd="0" destOrd="0" presId="urn:diagrams.loki3.com/NumberedList"/>
    <dgm:cxn modelId="{9C737CCD-BC80-4BDC-B364-FDBEDC616045}" srcId="{89173998-7F5B-421A-AE9E-90B318645646}" destId="{A8A39F20-468C-416D-865E-1BDA41787BF3}" srcOrd="0" destOrd="0" parTransId="{1D56EEB9-38A5-471C-949F-06321EFEF322}" sibTransId="{C8484242-E091-4470-9DFB-1E52B3899D17}"/>
    <dgm:cxn modelId="{D2F5428A-B006-4D87-9897-252D33940E67}" srcId="{8C66E9B3-B12D-4C23-A273-982D7F969BBC}" destId="{6405A8CB-DCF0-4FB6-83EF-62D6B72DC67B}" srcOrd="3" destOrd="0" parTransId="{58755F36-FBBC-4000-BB95-71FEF28ACB19}" sibTransId="{09FD3F4D-05DA-4099-8566-A715D2BF4F01}"/>
    <dgm:cxn modelId="{FAC0ED18-5E3F-4A65-962B-0D5C4B2AED1F}" type="presOf" srcId="{6405A8CB-DCF0-4FB6-83EF-62D6B72DC67B}" destId="{62101892-E1E1-4177-BC96-307EB2885131}" srcOrd="0" destOrd="0" presId="urn:diagrams.loki3.com/NumberedList"/>
    <dgm:cxn modelId="{FC9F12CF-E6DA-40B6-BCA2-F739E44CCDE5}" type="presOf" srcId="{89173998-7F5B-421A-AE9E-90B318645646}" destId="{DD3BBC99-1082-4CB1-A4FD-E06629AC8A98}" srcOrd="0" destOrd="0" presId="urn:diagrams.loki3.com/NumberedList"/>
    <dgm:cxn modelId="{5C64A390-681C-44AA-B996-682697426A0B}" srcId="{6405A8CB-DCF0-4FB6-83EF-62D6B72DC67B}" destId="{7974DB21-30B9-4F72-A7A7-799D7094DF14}" srcOrd="0" destOrd="0" parTransId="{34D11993-DFFD-4F79-BD5B-1A90B2E5CC82}" sibTransId="{AA9D5377-F679-4AF4-B976-55D92B907C16}"/>
    <dgm:cxn modelId="{0B5D8039-FC5E-42C6-9F76-255DF2869B10}" srcId="{FAB49F36-55CF-44B7-A5B0-530B8EC05C11}" destId="{B06A1AF3-5839-4CC7-9563-9C138CB3CE38}" srcOrd="0" destOrd="0" parTransId="{2B028A6E-E4CB-4AFD-BB20-5DAD9F344D45}" sibTransId="{77E19665-6621-413D-AF47-A9DD3D52C299}"/>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4C4AED0-3D3E-40DF-9AB5-F4F1D15CFDBF}" type="presParOf" srcId="{BDFB8683-95A4-4BBF-9344-3A0D69314DBB}" destId="{339E7248-BC0D-41FB-B241-3399D21D7B70}" srcOrd="2" destOrd="0" presId="urn:diagrams.loki3.com/NumberedList"/>
    <dgm:cxn modelId="{C02C9C87-1CDD-4809-A9E6-A4C240CE5C34}" type="presParOf" srcId="{339E7248-BC0D-41FB-B241-3399D21D7B70}" destId="{F93D9A09-B133-4C87-AE60-04A1449060CD}" srcOrd="0" destOrd="0" presId="urn:diagrams.loki3.com/NumberedList"/>
    <dgm:cxn modelId="{59F7D253-4D68-4CB3-81D6-AA71962C0509}" type="presParOf" srcId="{339E7248-BC0D-41FB-B241-3399D21D7B70}" destId="{7EAFAC32-9FBE-4439-896D-E70F32C01ABE}" srcOrd="1" destOrd="0" presId="urn:diagrams.loki3.com/NumberedList"/>
    <dgm:cxn modelId="{8669BB6C-C487-482C-9E4D-F834E2B7395E}" type="presParOf" srcId="{BDFB8683-95A4-4BBF-9344-3A0D69314DBB}" destId="{77C47617-E1EE-447D-A6CE-993A2D83ACEE}" srcOrd="3" destOrd="0" presId="urn:diagrams.loki3.com/NumberedList"/>
    <dgm:cxn modelId="{9BAFD863-5600-44AA-8322-5BD997D79FCD}" type="presParOf" srcId="{BDFB8683-95A4-4BBF-9344-3A0D69314DBB}" destId="{E3D79906-FFC9-4458-8F8B-21B42319637F}" srcOrd="4" destOrd="0" presId="urn:diagrams.loki3.com/NumberedList"/>
    <dgm:cxn modelId="{87BB0079-32F6-4FE4-A9CF-BC71E6D05A4D}" type="presParOf" srcId="{E3D79906-FFC9-4458-8F8B-21B42319637F}" destId="{0CFB20A8-406D-45D1-94B5-98DA2F8E97DD}" srcOrd="0" destOrd="0" presId="urn:diagrams.loki3.com/NumberedList"/>
    <dgm:cxn modelId="{39378851-6724-4C4B-85B1-B60EFAAA8E10}" type="presParOf" srcId="{E3D79906-FFC9-4458-8F8B-21B42319637F}" destId="{DD3BBC99-1082-4CB1-A4FD-E06629AC8A98}" srcOrd="1" destOrd="0" presId="urn:diagrams.loki3.com/NumberedList"/>
    <dgm:cxn modelId="{05225921-CA2A-4BC2-BAC5-FE665623D05E}" type="presParOf" srcId="{BDFB8683-95A4-4BBF-9344-3A0D69314DBB}" destId="{9F465B83-933D-4AF3-9447-F6BF2145DD55}" srcOrd="5" destOrd="0" presId="urn:diagrams.loki3.com/NumberedList"/>
    <dgm:cxn modelId="{06B9E947-3A4F-42EC-AC72-0601C635B07D}" type="presParOf" srcId="{BDFB8683-95A4-4BBF-9344-3A0D69314DBB}" destId="{B30D098C-55C0-4213-ABA2-7B0D42DF676C}" srcOrd="6" destOrd="0" presId="urn:diagrams.loki3.com/NumberedList"/>
    <dgm:cxn modelId="{0961DCF8-2CC8-4DC1-8582-C43FA9EE937C}" type="presParOf" srcId="{B30D098C-55C0-4213-ABA2-7B0D42DF676C}" destId="{E48812B2-EA8D-4E36-A31B-A0C7144DE0D4}" srcOrd="0" destOrd="0" presId="urn:diagrams.loki3.com/NumberedList"/>
    <dgm:cxn modelId="{B01ECA77-4AAF-42C5-86D4-E1DE1B0A4C46}" type="presParOf" srcId="{B30D098C-55C0-4213-ABA2-7B0D42DF676C}" destId="{62101892-E1E1-4177-BC96-307EB288513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dgm:spPr>
      <dgm:t>
        <a:bodyPr/>
        <a:lstStyle/>
        <a:p>
          <a:r>
            <a:rPr lang="vi-VN" b="1" noProof="0">
              <a:latin typeface="Arial" panose="020B0604020202020204" pitchFamily="34" charset="0"/>
              <a:cs typeface="Arial" panose="020B0604020202020204" pitchFamily="34" charset="0"/>
            </a:rPr>
            <a:t>1</a:t>
          </a:r>
        </a:p>
      </dgm:t>
    </dgm:pt>
    <dgm:pt modelId="{D1FC4842-2686-45D4-A56A-3F897EF3B16F}" type="par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E35E76B6-7078-4B09-B349-C02F66AA5978}" type="sibTrans" cxnId="{740F8903-5739-4710-9802-9B1B3A04DE18}">
      <dgm:prSet/>
      <dgm:spPr/>
      <dgm:t>
        <a:bodyPr/>
        <a:lstStyle/>
        <a:p>
          <a:endParaRPr lang="vi-VN" noProof="0">
            <a:latin typeface="Arial" panose="020B0604020202020204" pitchFamily="34" charset="0"/>
            <a:cs typeface="Arial" panose="020B0604020202020204" pitchFamily="34" charset="0"/>
          </a:endParaRPr>
        </a:p>
      </dgm:t>
    </dgm:pt>
    <dgm:pt modelId="{FD73682A-EEC6-4592-8577-208A538CE242}">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Các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kiện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và</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r>
            <a:rPr lang="en-US" dirty="0" smtClean="0">
              <a:latin typeface="Arial" panose="020B0604020202020204" pitchFamily="34" charset="0"/>
              <a:ea typeface="Calibri" panose="020F0502020204030204" pitchFamily="34" charset="0"/>
              <a:cs typeface="Arial" panose="020B0604020202020204" pitchFamily="34" charset="0"/>
            </a:rPr>
            <a:t> an </a:t>
          </a:r>
          <a:r>
            <a:rPr lang="en-US" dirty="0" err="1" smtClean="0">
              <a:latin typeface="Arial" panose="020B0604020202020204" pitchFamily="34" charset="0"/>
              <a:ea typeface="Calibri" panose="020F0502020204030204" pitchFamily="34" charset="0"/>
              <a:cs typeface="Arial" panose="020B0604020202020204" pitchFamily="34" charset="0"/>
            </a:rPr>
            <a:t>toàn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thông</a:t>
          </a:r>
          <a:r>
            <a:rPr lang="en-US" dirty="0" smtClean="0">
              <a:latin typeface="Arial" panose="020B0604020202020204" pitchFamily="34" charset="0"/>
              <a:ea typeface="Calibri" panose="020F0502020204030204" pitchFamily="34" charset="0"/>
              <a:cs typeface="Arial" panose="020B0604020202020204" pitchFamily="34" charset="0"/>
            </a:rPr>
            <a:t> tin</a:t>
          </a:r>
          <a:endParaRPr lang="vi-VN" b="0" noProof="0" dirty="0">
            <a:latin typeface="Arial" panose="020B0604020202020204" pitchFamily="34" charset="0"/>
            <a:cs typeface="Arial" panose="020B0604020202020204" pitchFamily="34" charset="0"/>
          </a:endParaRPr>
        </a:p>
      </dgm:t>
    </dgm:pt>
    <dgm:pt modelId="{849C64D6-C482-4203-A226-4C67FCD77830}" type="par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08784483-63D0-4634-8172-35A85B9CBF72}" type="sibTrans" cxnId="{ED547BBD-362F-470A-A336-2BA24F28BED6}">
      <dgm:prSet/>
      <dgm:spPr/>
      <dgm:t>
        <a:bodyPr/>
        <a:lstStyle/>
        <a:p>
          <a:endParaRPr lang="vi-VN">
            <a:latin typeface="Arial" panose="020B0604020202020204" pitchFamily="34" charset="0"/>
            <a:cs typeface="Arial" panose="020B0604020202020204" pitchFamily="34" charset="0"/>
          </a:endParaRPr>
        </a:p>
      </dgm:t>
    </dgm:pt>
    <dgm:pt modelId="{FAB49F36-55CF-44B7-A5B0-530B8EC05C11}">
      <dgm:prSet/>
      <dgm:spPr/>
      <dgm:t>
        <a:bodyPr/>
        <a:lstStyle/>
        <a:p>
          <a:r>
            <a:rPr lang="vi-VN" noProof="0">
              <a:latin typeface="Arial" panose="020B0604020202020204" pitchFamily="34" charset="0"/>
              <a:cs typeface="Arial" panose="020B0604020202020204" pitchFamily="34" charset="0"/>
            </a:rPr>
            <a:t>2</a:t>
          </a:r>
        </a:p>
      </dgm:t>
    </dgm:pt>
    <dgm:pt modelId="{C3531C8C-227F-4192-809B-7B1EB4E3FF6A}" type="par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9E079748-110F-4899-A390-D16FBF52514E}" type="sibTrans" cxnId="{DACB5778-5DDC-448C-B032-E64151C50FBB}">
      <dgm:prSet/>
      <dgm:spPr/>
      <dgm:t>
        <a:bodyPr/>
        <a:lstStyle/>
        <a:p>
          <a:endParaRPr lang="vi-VN">
            <a:latin typeface="Arial" panose="020B0604020202020204" pitchFamily="34" charset="0"/>
            <a:cs typeface="Arial" panose="020B0604020202020204" pitchFamily="34" charset="0"/>
          </a:endParaRPr>
        </a:p>
      </dgm:t>
    </dgm:pt>
    <dgm:pt modelId="{B06A1AF3-5839-4CC7-9563-9C138CB3CE38}">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cần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thiết</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2B028A6E-E4CB-4AFD-BB20-5DAD9F344D45}" type="par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77E19665-6621-413D-AF47-A9DD3D52C299}" type="sibTrans" cxnId="{0B5D8039-FC5E-42C6-9F76-255DF2869B10}">
      <dgm:prSet/>
      <dgm:spPr/>
      <dgm:t>
        <a:bodyPr/>
        <a:lstStyle/>
        <a:p>
          <a:endParaRPr lang="vi-VN">
            <a:latin typeface="Arial" panose="020B0604020202020204" pitchFamily="34" charset="0"/>
            <a:cs typeface="Arial" panose="020B0604020202020204" pitchFamily="34" charset="0"/>
          </a:endParaRPr>
        </a:p>
      </dgm:t>
    </dgm:pt>
    <dgm:pt modelId="{89173998-7F5B-421A-AE9E-90B318645646}">
      <dgm:prSet/>
      <dgm:spPr/>
      <dgm:t>
        <a:bodyPr/>
        <a:lstStyle/>
        <a:p>
          <a:r>
            <a:rPr lang="vi-VN" noProof="0">
              <a:latin typeface="Arial" panose="020B0604020202020204" pitchFamily="34" charset="0"/>
              <a:cs typeface="Arial" panose="020B0604020202020204" pitchFamily="34" charset="0"/>
            </a:rPr>
            <a:t>3</a:t>
          </a:r>
        </a:p>
      </dgm:t>
    </dgm:pt>
    <dgm:pt modelId="{29AB0910-E349-4343-96AF-31BF0B0590DB}" type="par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57CDD16A-54EA-4FCD-8CDC-86D4CA1FA8A1}" type="sibTrans" cxnId="{73A62118-DC07-4954-BBE8-DD2B8696B494}">
      <dgm:prSet/>
      <dgm:spPr/>
      <dgm:t>
        <a:bodyPr/>
        <a:lstStyle/>
        <a:p>
          <a:endParaRPr lang="vi-VN">
            <a:latin typeface="Arial" panose="020B0604020202020204" pitchFamily="34" charset="0"/>
            <a:cs typeface="Arial" panose="020B0604020202020204" pitchFamily="34" charset="0"/>
          </a:endParaRPr>
        </a:p>
      </dgm:t>
    </dgm:pt>
    <dgm:pt modelId="{A8A39F20-468C-416D-865E-1BDA41787BF3}">
      <dgm:prSet/>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Chính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kế</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hoạch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thủ</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tục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1D56EEB9-38A5-471C-949F-06321EFEF322}" type="par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C8484242-E091-4470-9DFB-1E52B3899D17}" type="sibTrans" cxnId="{9C737CCD-BC80-4BDC-B364-FDBEDC616045}">
      <dgm:prSet/>
      <dgm:spPr/>
      <dgm:t>
        <a:bodyPr/>
        <a:lstStyle/>
        <a:p>
          <a:endParaRPr lang="vi-VN">
            <a:latin typeface="Arial" panose="020B0604020202020204" pitchFamily="34" charset="0"/>
            <a:cs typeface="Arial" panose="020B0604020202020204" pitchFamily="34" charset="0"/>
          </a:endParaRPr>
        </a:p>
      </dgm:t>
    </dgm:pt>
    <dgm:pt modelId="{6405A8CB-DCF0-4FB6-83EF-62D6B72DC67B}">
      <dgm:prSet/>
      <dgm:spPr>
        <a:solidFill>
          <a:srgbClr val="00FF00"/>
        </a:solidFill>
      </dgm:spPr>
      <dgm:t>
        <a:bodyPr/>
        <a:lstStyle/>
        <a:p>
          <a:r>
            <a:rPr lang="vi-VN" noProof="0" dirty="0">
              <a:latin typeface="Arial" panose="020B0604020202020204" pitchFamily="34" charset="0"/>
              <a:cs typeface="Arial" panose="020B0604020202020204" pitchFamily="34" charset="0"/>
            </a:rPr>
            <a:t>4</a:t>
          </a:r>
        </a:p>
      </dgm:t>
    </dgm:pt>
    <dgm:pt modelId="{58755F36-FBBC-4000-BB95-71FEF28ACB19}" type="par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09FD3F4D-05DA-4099-8566-A715D2BF4F01}" type="sibTrans" cxnId="{D2F5428A-B006-4D87-9897-252D33940E67}">
      <dgm:prSet/>
      <dgm:spPr/>
      <dgm:t>
        <a:bodyPr/>
        <a:lstStyle/>
        <a:p>
          <a:endParaRPr lang="vi-VN">
            <a:latin typeface="Arial" panose="020B0604020202020204" pitchFamily="34" charset="0"/>
            <a:cs typeface="Arial" panose="020B0604020202020204" pitchFamily="34" charset="0"/>
          </a:endParaRPr>
        </a:p>
      </dgm:t>
    </dgm:pt>
    <dgm:pt modelId="{7974DB21-30B9-4F72-A7A7-799D7094DF14}">
      <dgm:prSet/>
      <dgm:spPr>
        <a:solidFill>
          <a:srgbClr val="00FF00">
            <a:alpha val="90000"/>
          </a:srgbClr>
        </a:solidFill>
      </dgm:spPr>
      <dgm:t>
        <a:bodyPr/>
        <a:lstStyle/>
        <a:p>
          <a:r>
            <a:rPr lang="en-US" dirty="0" err="1" smtClean="0">
              <a:latin typeface="Arial" panose="020B0604020202020204" pitchFamily="34" charset="0"/>
              <a:ea typeface="Calibri" panose="020F0502020204030204" pitchFamily="34" charset="0"/>
              <a:cs typeface="Arial" panose="020B0604020202020204" pitchFamily="34" charset="0"/>
            </a:rPr>
            <a:t>Tổ</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chức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của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nhóm</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chuyên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gia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phó</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sự</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cố</a:t>
          </a:r>
          <a:endParaRPr lang="vi-VN" noProof="0" dirty="0">
            <a:latin typeface="Arial" panose="020B0604020202020204" pitchFamily="34" charset="0"/>
            <a:cs typeface="Arial" panose="020B0604020202020204" pitchFamily="34" charset="0"/>
          </a:endParaRPr>
        </a:p>
      </dgm:t>
    </dgm:pt>
    <dgm:pt modelId="{34D11993-DFFD-4F79-BD5B-1A90B2E5CC82}" type="par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AA9D5377-F679-4AF4-B976-55D92B907C16}" type="sibTrans" cxnId="{5C64A390-681C-44AA-B996-682697426A0B}">
      <dgm:prSet/>
      <dgm:spPr/>
      <dgm:t>
        <a:bodyPr/>
        <a:lstStyle/>
        <a:p>
          <a:endParaRPr lang="vi-VN">
            <a:latin typeface="Arial" panose="020B0604020202020204" pitchFamily="34" charset="0"/>
            <a:cs typeface="Arial" panose="020B0604020202020204" pitchFamily="34" charset="0"/>
          </a:endParaRPr>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X="96809" custScaleY="105981" custLinFactNeighborX="326" custLinFactNeighborY="530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pt>
    <dgm:pt modelId="{339E7248-BC0D-41FB-B241-3399D21D7B70}" type="pres">
      <dgm:prSet presAssocID="{FAB49F36-55CF-44B7-A5B0-530B8EC05C11}" presName="composite" presStyleCnt="0"/>
      <dgm:spPr/>
    </dgm:pt>
    <dgm:pt modelId="{F93D9A09-B133-4C87-AE60-04A1449060CD}" type="pres">
      <dgm:prSet presAssocID="{FAB49F36-55CF-44B7-A5B0-530B8EC05C11}" presName="desTx" presStyleLbl="fgAccFollowNode1" presStyleIdx="1" presStyleCnt="4" custScaleX="96738" custScaleY="106626" custLinFactNeighborX="291" custLinFactNeighborY="8263">
        <dgm:presLayoutVars>
          <dgm:bulletEnabled val="1"/>
        </dgm:presLayoutVars>
      </dgm:prSet>
      <dgm:spPr/>
      <dgm:t>
        <a:bodyPr/>
        <a:lstStyle/>
        <a:p>
          <a:endParaRPr lang="ru-RU"/>
        </a:p>
      </dgm:t>
    </dgm:pt>
    <dgm:pt modelId="{7EAFAC32-9FBE-4439-896D-E70F32C01ABE}" type="pres">
      <dgm:prSet presAssocID="{FAB49F36-55CF-44B7-A5B0-530B8EC05C11}" presName="labelTx" presStyleLbl="node1" presStyleIdx="1" presStyleCnt="4" custLinFactNeighborX="2116" custLinFactNeighborY="8150">
        <dgm:presLayoutVars>
          <dgm:chMax val="0"/>
          <dgm:chPref val="0"/>
          <dgm:bulletEnabled val="1"/>
        </dgm:presLayoutVars>
      </dgm:prSet>
      <dgm:spPr/>
      <dgm:t>
        <a:bodyPr/>
        <a:lstStyle/>
        <a:p>
          <a:endParaRPr lang="ru-RU"/>
        </a:p>
      </dgm:t>
    </dgm:pt>
    <dgm:pt modelId="{77C47617-E1EE-447D-A6CE-993A2D83ACEE}" type="pres">
      <dgm:prSet presAssocID="{9E079748-110F-4899-A390-D16FBF52514E}" presName="sp" presStyleCnt="0"/>
      <dgm:spPr/>
    </dgm:pt>
    <dgm:pt modelId="{E3D79906-FFC9-4458-8F8B-21B42319637F}" type="pres">
      <dgm:prSet presAssocID="{89173998-7F5B-421A-AE9E-90B318645646}" presName="composite" presStyleCnt="0"/>
      <dgm:spPr/>
    </dgm:pt>
    <dgm:pt modelId="{0CFB20A8-406D-45D1-94B5-98DA2F8E97DD}" type="pres">
      <dgm:prSet presAssocID="{89173998-7F5B-421A-AE9E-90B318645646}" presName="desTx" presStyleLbl="fgAccFollowNode1" presStyleIdx="2" presStyleCnt="4" custScaleX="96737" custScaleY="106627" custLinFactNeighborX="223" custLinFactNeighborY="3411">
        <dgm:presLayoutVars>
          <dgm:bulletEnabled val="1"/>
        </dgm:presLayoutVars>
      </dgm:prSet>
      <dgm:spPr/>
      <dgm:t>
        <a:bodyPr/>
        <a:lstStyle/>
        <a:p>
          <a:endParaRPr lang="ru-RU"/>
        </a:p>
      </dgm:t>
    </dgm:pt>
    <dgm:pt modelId="{DD3BBC99-1082-4CB1-A4FD-E06629AC8A98}" type="pres">
      <dgm:prSet presAssocID="{89173998-7F5B-421A-AE9E-90B318645646}" presName="labelTx" presStyleLbl="node1" presStyleIdx="2" presStyleCnt="4" custLinFactNeighborX="2116" custLinFactNeighborY="2375">
        <dgm:presLayoutVars>
          <dgm:chMax val="0"/>
          <dgm:chPref val="0"/>
          <dgm:bulletEnabled val="1"/>
        </dgm:presLayoutVars>
      </dgm:prSet>
      <dgm:spPr/>
      <dgm:t>
        <a:bodyPr/>
        <a:lstStyle/>
        <a:p>
          <a:endParaRPr lang="ru-RU"/>
        </a:p>
      </dgm:t>
    </dgm:pt>
    <dgm:pt modelId="{9F465B83-933D-4AF3-9447-F6BF2145DD55}" type="pres">
      <dgm:prSet presAssocID="{57CDD16A-54EA-4FCD-8CDC-86D4CA1FA8A1}" presName="sp" presStyleCnt="0"/>
      <dgm:spPr/>
    </dgm:pt>
    <dgm:pt modelId="{B30D098C-55C0-4213-ABA2-7B0D42DF676C}" type="pres">
      <dgm:prSet presAssocID="{6405A8CB-DCF0-4FB6-83EF-62D6B72DC67B}" presName="composite" presStyleCnt="0"/>
      <dgm:spPr/>
    </dgm:pt>
    <dgm:pt modelId="{E48812B2-EA8D-4E36-A31B-A0C7144DE0D4}" type="pres">
      <dgm:prSet presAssocID="{6405A8CB-DCF0-4FB6-83EF-62D6B72DC67B}" presName="desTx" presStyleLbl="fgAccFollowNode1" presStyleIdx="3" presStyleCnt="4" custScaleX="96737" custScaleY="106627" custLinFactNeighborX="223" custLinFactNeighborY="630">
        <dgm:presLayoutVars>
          <dgm:bulletEnabled val="1"/>
        </dgm:presLayoutVars>
      </dgm:prSet>
      <dgm:spPr/>
      <dgm:t>
        <a:bodyPr/>
        <a:lstStyle/>
        <a:p>
          <a:endParaRPr lang="ru-RU"/>
        </a:p>
      </dgm:t>
    </dgm:pt>
    <dgm:pt modelId="{62101892-E1E1-4177-BC96-307EB2885131}" type="pres">
      <dgm:prSet presAssocID="{6405A8CB-DCF0-4FB6-83EF-62D6B72DC67B}" presName="labelTx" presStyleLbl="node1" presStyleIdx="3" presStyleCnt="4" custLinFactNeighborX="2116" custLinFactNeighborY="-636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2988FC4B-EB7F-4F07-9663-AE6DD0A53987}" type="presOf" srcId="{B06A1AF3-5839-4CC7-9563-9C138CB3CE38}" destId="{F93D9A09-B133-4C87-AE60-04A1449060CD}" srcOrd="0" destOrd="0" presId="urn:diagrams.loki3.com/NumberedList"/>
    <dgm:cxn modelId="{DACB5778-5DDC-448C-B032-E64151C50FBB}" srcId="{8C66E9B3-B12D-4C23-A273-982D7F969BBC}" destId="{FAB49F36-55CF-44B7-A5B0-530B8EC05C11}" srcOrd="1" destOrd="0" parTransId="{C3531C8C-227F-4192-809B-7B1EB4E3FF6A}" sibTransId="{9E079748-110F-4899-A390-D16FBF52514E}"/>
    <dgm:cxn modelId="{73A62118-DC07-4954-BBE8-DD2B8696B494}" srcId="{8C66E9B3-B12D-4C23-A273-982D7F969BBC}" destId="{89173998-7F5B-421A-AE9E-90B318645646}" srcOrd="2" destOrd="0" parTransId="{29AB0910-E349-4343-96AF-31BF0B0590DB}" sibTransId="{57CDD16A-54EA-4FCD-8CDC-86D4CA1FA8A1}"/>
    <dgm:cxn modelId="{8EAF6AB3-1A10-4E47-9D51-CC9F40D3B549}" type="presOf" srcId="{A8A39F20-468C-416D-865E-1BDA41787BF3}" destId="{0CFB20A8-406D-45D1-94B5-98DA2F8E97DD}" srcOrd="0" destOrd="0" presId="urn:diagrams.loki3.com/NumberedList"/>
    <dgm:cxn modelId="{58C22B18-FF86-45A2-937D-CA70A5768BB8}" type="presOf" srcId="{FD73682A-EEC6-4592-8577-208A538CE242}" destId="{A08A9154-0BEB-4230-91C9-16FAC1EF6E1C}" srcOrd="0" destOrd="0" presId="urn:diagrams.loki3.com/NumberedList"/>
    <dgm:cxn modelId="{9E49E08D-250D-4082-B44C-67A261C4F0C8}" type="presOf" srcId="{7974DB21-30B9-4F72-A7A7-799D7094DF14}" destId="{E48812B2-EA8D-4E36-A31B-A0C7144DE0D4}" srcOrd="0" destOrd="0" presId="urn:diagrams.loki3.com/NumberedList"/>
    <dgm:cxn modelId="{CED0B9D0-E2DC-4CB1-A2C1-36298657AC7B}" type="presOf" srcId="{6C03E07F-ECFB-4D2F-BA96-D23DA7C5AC73}" destId="{7D701CF5-2CC3-48B9-A656-E2968A10AA3B}" srcOrd="0" destOrd="0" presId="urn:diagrams.loki3.com/NumberedList"/>
    <dgm:cxn modelId="{ED547BBD-362F-470A-A336-2BA24F28BED6}" srcId="{6C03E07F-ECFB-4D2F-BA96-D23DA7C5AC73}" destId="{FD73682A-EEC6-4592-8577-208A538CE242}" srcOrd="0" destOrd="0" parTransId="{849C64D6-C482-4203-A226-4C67FCD77830}" sibTransId="{08784483-63D0-4634-8172-35A85B9CBF72}"/>
    <dgm:cxn modelId="{740F8903-5739-4710-9802-9B1B3A04DE18}" srcId="{8C66E9B3-B12D-4C23-A273-982D7F969BBC}" destId="{6C03E07F-ECFB-4D2F-BA96-D23DA7C5AC73}" srcOrd="0" destOrd="0" parTransId="{D1FC4842-2686-45D4-A56A-3F897EF3B16F}" sibTransId="{E35E76B6-7078-4B09-B349-C02F66AA5978}"/>
    <dgm:cxn modelId="{6F413AA9-221F-47A8-A938-F30A0EEF37D4}" type="presOf" srcId="{FAB49F36-55CF-44B7-A5B0-530B8EC05C11}" destId="{7EAFAC32-9FBE-4439-896D-E70F32C01ABE}" srcOrd="0" destOrd="0" presId="urn:diagrams.loki3.com/NumberedList"/>
    <dgm:cxn modelId="{9C737CCD-BC80-4BDC-B364-FDBEDC616045}" srcId="{89173998-7F5B-421A-AE9E-90B318645646}" destId="{A8A39F20-468C-416D-865E-1BDA41787BF3}" srcOrd="0" destOrd="0" parTransId="{1D56EEB9-38A5-471C-949F-06321EFEF322}" sibTransId="{C8484242-E091-4470-9DFB-1E52B3899D17}"/>
    <dgm:cxn modelId="{D2F5428A-B006-4D87-9897-252D33940E67}" srcId="{8C66E9B3-B12D-4C23-A273-982D7F969BBC}" destId="{6405A8CB-DCF0-4FB6-83EF-62D6B72DC67B}" srcOrd="3" destOrd="0" parTransId="{58755F36-FBBC-4000-BB95-71FEF28ACB19}" sibTransId="{09FD3F4D-05DA-4099-8566-A715D2BF4F01}"/>
    <dgm:cxn modelId="{FAC0ED18-5E3F-4A65-962B-0D5C4B2AED1F}" type="presOf" srcId="{6405A8CB-DCF0-4FB6-83EF-62D6B72DC67B}" destId="{62101892-E1E1-4177-BC96-307EB2885131}" srcOrd="0" destOrd="0" presId="urn:diagrams.loki3.com/NumberedList"/>
    <dgm:cxn modelId="{FC9F12CF-E6DA-40B6-BCA2-F739E44CCDE5}" type="presOf" srcId="{89173998-7F5B-421A-AE9E-90B318645646}" destId="{DD3BBC99-1082-4CB1-A4FD-E06629AC8A98}" srcOrd="0" destOrd="0" presId="urn:diagrams.loki3.com/NumberedList"/>
    <dgm:cxn modelId="{5C64A390-681C-44AA-B996-682697426A0B}" srcId="{6405A8CB-DCF0-4FB6-83EF-62D6B72DC67B}" destId="{7974DB21-30B9-4F72-A7A7-799D7094DF14}" srcOrd="0" destOrd="0" parTransId="{34D11993-DFFD-4F79-BD5B-1A90B2E5CC82}" sibTransId="{AA9D5377-F679-4AF4-B976-55D92B907C16}"/>
    <dgm:cxn modelId="{0B5D8039-FC5E-42C6-9F76-255DF2869B10}" srcId="{FAB49F36-55CF-44B7-A5B0-530B8EC05C11}" destId="{B06A1AF3-5839-4CC7-9563-9C138CB3CE38}" srcOrd="0" destOrd="0" parTransId="{2B028A6E-E4CB-4AFD-BB20-5DAD9F344D45}" sibTransId="{77E19665-6621-413D-AF47-A9DD3D52C299}"/>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4C4AED0-3D3E-40DF-9AB5-F4F1D15CFDBF}" type="presParOf" srcId="{BDFB8683-95A4-4BBF-9344-3A0D69314DBB}" destId="{339E7248-BC0D-41FB-B241-3399D21D7B70}" srcOrd="2" destOrd="0" presId="urn:diagrams.loki3.com/NumberedList"/>
    <dgm:cxn modelId="{C02C9C87-1CDD-4809-A9E6-A4C240CE5C34}" type="presParOf" srcId="{339E7248-BC0D-41FB-B241-3399D21D7B70}" destId="{F93D9A09-B133-4C87-AE60-04A1449060CD}" srcOrd="0" destOrd="0" presId="urn:diagrams.loki3.com/NumberedList"/>
    <dgm:cxn modelId="{59F7D253-4D68-4CB3-81D6-AA71962C0509}" type="presParOf" srcId="{339E7248-BC0D-41FB-B241-3399D21D7B70}" destId="{7EAFAC32-9FBE-4439-896D-E70F32C01ABE}" srcOrd="1" destOrd="0" presId="urn:diagrams.loki3.com/NumberedList"/>
    <dgm:cxn modelId="{8669BB6C-C487-482C-9E4D-F834E2B7395E}" type="presParOf" srcId="{BDFB8683-95A4-4BBF-9344-3A0D69314DBB}" destId="{77C47617-E1EE-447D-A6CE-993A2D83ACEE}" srcOrd="3" destOrd="0" presId="urn:diagrams.loki3.com/NumberedList"/>
    <dgm:cxn modelId="{9BAFD863-5600-44AA-8322-5BD997D79FCD}" type="presParOf" srcId="{BDFB8683-95A4-4BBF-9344-3A0D69314DBB}" destId="{E3D79906-FFC9-4458-8F8B-21B42319637F}" srcOrd="4" destOrd="0" presId="urn:diagrams.loki3.com/NumberedList"/>
    <dgm:cxn modelId="{87BB0079-32F6-4FE4-A9CF-BC71E6D05A4D}" type="presParOf" srcId="{E3D79906-FFC9-4458-8F8B-21B42319637F}" destId="{0CFB20A8-406D-45D1-94B5-98DA2F8E97DD}" srcOrd="0" destOrd="0" presId="urn:diagrams.loki3.com/NumberedList"/>
    <dgm:cxn modelId="{39378851-6724-4C4B-85B1-B60EFAAA8E10}" type="presParOf" srcId="{E3D79906-FFC9-4458-8F8B-21B42319637F}" destId="{DD3BBC99-1082-4CB1-A4FD-E06629AC8A98}" srcOrd="1" destOrd="0" presId="urn:diagrams.loki3.com/NumberedList"/>
    <dgm:cxn modelId="{05225921-CA2A-4BC2-BAC5-FE665623D05E}" type="presParOf" srcId="{BDFB8683-95A4-4BBF-9344-3A0D69314DBB}" destId="{9F465B83-933D-4AF3-9447-F6BF2145DD55}" srcOrd="5" destOrd="0" presId="urn:diagrams.loki3.com/NumberedList"/>
    <dgm:cxn modelId="{06B9E947-3A4F-42EC-AC72-0601C635B07D}" type="presParOf" srcId="{BDFB8683-95A4-4BBF-9344-3A0D69314DBB}" destId="{B30D098C-55C0-4213-ABA2-7B0D42DF676C}" srcOrd="6" destOrd="0" presId="urn:diagrams.loki3.com/NumberedList"/>
    <dgm:cxn modelId="{0961DCF8-2CC8-4DC1-8582-C43FA9EE937C}" type="presParOf" srcId="{B30D098C-55C0-4213-ABA2-7B0D42DF676C}" destId="{E48812B2-EA8D-4E36-A31B-A0C7144DE0D4}" srcOrd="0" destOrd="0" presId="urn:diagrams.loki3.com/NumberedList"/>
    <dgm:cxn modelId="{B01ECA77-4AAF-42C5-86D4-E1DE1B0A4C46}" type="presParOf" srcId="{B30D098C-55C0-4213-ABA2-7B0D42DF676C}" destId="{62101892-E1E1-4177-BC96-307EB288513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86565" y="-2918272"/>
          <a:ext cx="1475573" cy="74994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Các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kiện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và</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r>
            <a:rPr lang="en-US" sz="4000" kern="1200" dirty="0" smtClean="0">
              <a:latin typeface="Arial" panose="020B0604020202020204" pitchFamily="34" charset="0"/>
              <a:ea typeface="Calibri" panose="020F0502020204030204" pitchFamily="34" charset="0"/>
              <a:cs typeface="Arial" panose="020B0604020202020204" pitchFamily="34" charset="0"/>
            </a:rPr>
            <a:t> an </a:t>
          </a:r>
          <a:r>
            <a:rPr lang="en-US" sz="4000" kern="1200" dirty="0" err="1" smtClean="0">
              <a:latin typeface="Arial" panose="020B0604020202020204" pitchFamily="34" charset="0"/>
              <a:ea typeface="Calibri" panose="020F0502020204030204" pitchFamily="34" charset="0"/>
              <a:cs typeface="Arial" panose="020B0604020202020204" pitchFamily="34" charset="0"/>
            </a:rPr>
            <a:t>toàn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thông</a:t>
          </a:r>
          <a:r>
            <a:rPr lang="en-US" sz="4000" kern="1200" dirty="0" smtClean="0">
              <a:latin typeface="Arial" panose="020B0604020202020204" pitchFamily="34" charset="0"/>
              <a:ea typeface="Calibri" panose="020F0502020204030204" pitchFamily="34" charset="0"/>
              <a:cs typeface="Arial" panose="020B0604020202020204" pitchFamily="34" charset="0"/>
            </a:rPr>
            <a:t> tin</a:t>
          </a:r>
          <a:endParaRPr lang="vi-VN" sz="4000" b="0" kern="1200" noProof="0" dirty="0">
            <a:latin typeface="Arial" panose="020B0604020202020204" pitchFamily="34" charset="0"/>
            <a:cs typeface="Arial" panose="020B0604020202020204" pitchFamily="34" charset="0"/>
          </a:endParaRPr>
        </a:p>
      </dsp:txBody>
      <dsp:txXfrm rot="-5400000">
        <a:off x="1074649" y="165676"/>
        <a:ext cx="7427373" cy="1331509"/>
      </dsp:txXfrm>
    </dsp:sp>
    <dsp:sp modelId="{7D701CF5-2CC3-48B9-A656-E2968A10AA3B}">
      <dsp:nvSpPr>
        <dsp:cNvPr id="0" name=""/>
        <dsp:cNvSpPr/>
      </dsp:nvSpPr>
      <dsp:spPr>
        <a:xfrm>
          <a:off x="61798" y="397555"/>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b="1" kern="1200" noProof="0">
              <a:latin typeface="Arial" panose="020B0604020202020204" pitchFamily="34" charset="0"/>
              <a:cs typeface="Arial" panose="020B0604020202020204" pitchFamily="34" charset="0"/>
            </a:rPr>
            <a:t>1</a:t>
          </a:r>
        </a:p>
      </dsp:txBody>
      <dsp:txXfrm>
        <a:off x="167240" y="502997"/>
        <a:ext cx="509116" cy="509116"/>
      </dsp:txXfrm>
    </dsp:sp>
    <dsp:sp modelId="{F93D9A09-B133-4C87-AE60-04A1449060CD}">
      <dsp:nvSpPr>
        <dsp:cNvPr id="0" name=""/>
        <dsp:cNvSpPr/>
      </dsp:nvSpPr>
      <dsp:spPr>
        <a:xfrm rot="5400000">
          <a:off x="4079364" y="-1250288"/>
          <a:ext cx="1484553" cy="74939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cần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thiết</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74688" y="1826858"/>
        <a:ext cx="7421435" cy="1339613"/>
      </dsp:txXfrm>
    </dsp:sp>
    <dsp:sp modelId="{7EAFAC32-9FBE-4439-896D-E70F32C01ABE}">
      <dsp:nvSpPr>
        <dsp:cNvPr id="0" name=""/>
        <dsp:cNvSpPr/>
      </dsp:nvSpPr>
      <dsp:spPr>
        <a:xfrm>
          <a:off x="77033" y="208029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2</a:t>
          </a:r>
        </a:p>
      </dsp:txBody>
      <dsp:txXfrm>
        <a:off x="182475" y="2185741"/>
        <a:ext cx="509116" cy="509116"/>
      </dsp:txXfrm>
    </dsp:sp>
    <dsp:sp modelId="{0CFB20A8-406D-45D1-94B5-98DA2F8E97DD}">
      <dsp:nvSpPr>
        <dsp:cNvPr id="0" name=""/>
        <dsp:cNvSpPr/>
      </dsp:nvSpPr>
      <dsp:spPr>
        <a:xfrm rot="5400000">
          <a:off x="4074089" y="310756"/>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Chính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kế</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hoạch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thủ</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tục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3387858"/>
        <a:ext cx="7421357" cy="1339625"/>
      </dsp:txXfrm>
    </dsp:sp>
    <dsp:sp modelId="{DD3BBC99-1082-4CB1-A4FD-E06629AC8A98}">
      <dsp:nvSpPr>
        <dsp:cNvPr id="0" name=""/>
        <dsp:cNvSpPr/>
      </dsp:nvSpPr>
      <dsp:spPr>
        <a:xfrm>
          <a:off x="77033" y="366727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3</a:t>
          </a:r>
        </a:p>
      </dsp:txBody>
      <dsp:txXfrm>
        <a:off x="182475" y="3772721"/>
        <a:ext cx="509116" cy="509116"/>
      </dsp:txXfrm>
    </dsp:sp>
    <dsp:sp modelId="{E48812B2-EA8D-4E36-A31B-A0C7144DE0D4}">
      <dsp:nvSpPr>
        <dsp:cNvPr id="0" name=""/>
        <dsp:cNvSpPr/>
      </dsp:nvSpPr>
      <dsp:spPr>
        <a:xfrm rot="5400000">
          <a:off x="4074089" y="1900604"/>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Tổ</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chức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nhóm</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chuyên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gia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4977706"/>
        <a:ext cx="7421357" cy="1339625"/>
      </dsp:txXfrm>
    </dsp:sp>
    <dsp:sp modelId="{62101892-E1E1-4177-BC96-307EB2885131}">
      <dsp:nvSpPr>
        <dsp:cNvPr id="0" name=""/>
        <dsp:cNvSpPr/>
      </dsp:nvSpPr>
      <dsp:spPr>
        <a:xfrm>
          <a:off x="77033" y="5232933"/>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4</a:t>
          </a:r>
        </a:p>
      </dsp:txBody>
      <dsp:txXfrm>
        <a:off x="182475" y="5338375"/>
        <a:ext cx="509116" cy="509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86565" y="-2918272"/>
          <a:ext cx="1475573" cy="7499405"/>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Các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kiện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và</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r>
            <a:rPr lang="en-US" sz="4000" kern="1200" dirty="0" smtClean="0">
              <a:latin typeface="Arial" panose="020B0604020202020204" pitchFamily="34" charset="0"/>
              <a:ea typeface="Calibri" panose="020F0502020204030204" pitchFamily="34" charset="0"/>
              <a:cs typeface="Arial" panose="020B0604020202020204" pitchFamily="34" charset="0"/>
            </a:rPr>
            <a:t> an </a:t>
          </a:r>
          <a:r>
            <a:rPr lang="en-US" sz="4000" kern="1200" dirty="0" err="1" smtClean="0">
              <a:latin typeface="Arial" panose="020B0604020202020204" pitchFamily="34" charset="0"/>
              <a:ea typeface="Calibri" panose="020F0502020204030204" pitchFamily="34" charset="0"/>
              <a:cs typeface="Arial" panose="020B0604020202020204" pitchFamily="34" charset="0"/>
            </a:rPr>
            <a:t>toàn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thông</a:t>
          </a:r>
          <a:r>
            <a:rPr lang="en-US" sz="4000" kern="1200" dirty="0" smtClean="0">
              <a:latin typeface="Arial" panose="020B0604020202020204" pitchFamily="34" charset="0"/>
              <a:ea typeface="Calibri" panose="020F0502020204030204" pitchFamily="34" charset="0"/>
              <a:cs typeface="Arial" panose="020B0604020202020204" pitchFamily="34" charset="0"/>
            </a:rPr>
            <a:t> tin</a:t>
          </a:r>
          <a:endParaRPr lang="vi-VN" sz="4000" b="0" kern="1200" noProof="0" dirty="0">
            <a:latin typeface="Arial" panose="020B0604020202020204" pitchFamily="34" charset="0"/>
            <a:cs typeface="Arial" panose="020B0604020202020204" pitchFamily="34" charset="0"/>
          </a:endParaRPr>
        </a:p>
      </dsp:txBody>
      <dsp:txXfrm rot="-5400000">
        <a:off x="1074649" y="165676"/>
        <a:ext cx="7427373" cy="1331509"/>
      </dsp:txXfrm>
    </dsp:sp>
    <dsp:sp modelId="{7D701CF5-2CC3-48B9-A656-E2968A10AA3B}">
      <dsp:nvSpPr>
        <dsp:cNvPr id="0" name=""/>
        <dsp:cNvSpPr/>
      </dsp:nvSpPr>
      <dsp:spPr>
        <a:xfrm>
          <a:off x="61798" y="397555"/>
          <a:ext cx="720000" cy="72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b="1" kern="1200" noProof="0" dirty="0">
              <a:latin typeface="Arial" panose="020B0604020202020204" pitchFamily="34" charset="0"/>
              <a:cs typeface="Arial" panose="020B0604020202020204" pitchFamily="34" charset="0"/>
            </a:rPr>
            <a:t>1</a:t>
          </a:r>
        </a:p>
      </dsp:txBody>
      <dsp:txXfrm>
        <a:off x="167240" y="502997"/>
        <a:ext cx="509116" cy="509116"/>
      </dsp:txXfrm>
    </dsp:sp>
    <dsp:sp modelId="{F93D9A09-B133-4C87-AE60-04A1449060CD}">
      <dsp:nvSpPr>
        <dsp:cNvPr id="0" name=""/>
        <dsp:cNvSpPr/>
      </dsp:nvSpPr>
      <dsp:spPr>
        <a:xfrm rot="5400000">
          <a:off x="4079364" y="-1250288"/>
          <a:ext cx="1484553" cy="74939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cần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thiết</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74688" y="1826858"/>
        <a:ext cx="7421435" cy="1339613"/>
      </dsp:txXfrm>
    </dsp:sp>
    <dsp:sp modelId="{7EAFAC32-9FBE-4439-896D-E70F32C01ABE}">
      <dsp:nvSpPr>
        <dsp:cNvPr id="0" name=""/>
        <dsp:cNvSpPr/>
      </dsp:nvSpPr>
      <dsp:spPr>
        <a:xfrm>
          <a:off x="77033" y="208029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2</a:t>
          </a:r>
        </a:p>
      </dsp:txBody>
      <dsp:txXfrm>
        <a:off x="182475" y="2185741"/>
        <a:ext cx="509116" cy="509116"/>
      </dsp:txXfrm>
    </dsp:sp>
    <dsp:sp modelId="{0CFB20A8-406D-45D1-94B5-98DA2F8E97DD}">
      <dsp:nvSpPr>
        <dsp:cNvPr id="0" name=""/>
        <dsp:cNvSpPr/>
      </dsp:nvSpPr>
      <dsp:spPr>
        <a:xfrm rot="5400000">
          <a:off x="4074089" y="310756"/>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Chính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kế</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hoạch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thủ</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tục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3387858"/>
        <a:ext cx="7421357" cy="1339625"/>
      </dsp:txXfrm>
    </dsp:sp>
    <dsp:sp modelId="{DD3BBC99-1082-4CB1-A4FD-E06629AC8A98}">
      <dsp:nvSpPr>
        <dsp:cNvPr id="0" name=""/>
        <dsp:cNvSpPr/>
      </dsp:nvSpPr>
      <dsp:spPr>
        <a:xfrm>
          <a:off x="77033" y="366727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3</a:t>
          </a:r>
        </a:p>
      </dsp:txBody>
      <dsp:txXfrm>
        <a:off x="182475" y="3772721"/>
        <a:ext cx="509116" cy="509116"/>
      </dsp:txXfrm>
    </dsp:sp>
    <dsp:sp modelId="{E48812B2-EA8D-4E36-A31B-A0C7144DE0D4}">
      <dsp:nvSpPr>
        <dsp:cNvPr id="0" name=""/>
        <dsp:cNvSpPr/>
      </dsp:nvSpPr>
      <dsp:spPr>
        <a:xfrm rot="5400000">
          <a:off x="4074089" y="1900604"/>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Tổ</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chức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nhóm</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chuyên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gia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4977706"/>
        <a:ext cx="7421357" cy="1339625"/>
      </dsp:txXfrm>
    </dsp:sp>
    <dsp:sp modelId="{62101892-E1E1-4177-BC96-307EB2885131}">
      <dsp:nvSpPr>
        <dsp:cNvPr id="0" name=""/>
        <dsp:cNvSpPr/>
      </dsp:nvSpPr>
      <dsp:spPr>
        <a:xfrm>
          <a:off x="77033" y="5232933"/>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4</a:t>
          </a:r>
        </a:p>
      </dsp:txBody>
      <dsp:txXfrm>
        <a:off x="182475" y="5338375"/>
        <a:ext cx="509116" cy="5091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86565" y="-2918272"/>
          <a:ext cx="1475573" cy="74994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Các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kiện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và</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r>
            <a:rPr lang="en-US" sz="4000" kern="1200" dirty="0" smtClean="0">
              <a:latin typeface="Arial" panose="020B0604020202020204" pitchFamily="34" charset="0"/>
              <a:ea typeface="Calibri" panose="020F0502020204030204" pitchFamily="34" charset="0"/>
              <a:cs typeface="Arial" panose="020B0604020202020204" pitchFamily="34" charset="0"/>
            </a:rPr>
            <a:t> an </a:t>
          </a:r>
          <a:r>
            <a:rPr lang="en-US" sz="4000" kern="1200" dirty="0" err="1" smtClean="0">
              <a:latin typeface="Arial" panose="020B0604020202020204" pitchFamily="34" charset="0"/>
              <a:ea typeface="Calibri" panose="020F0502020204030204" pitchFamily="34" charset="0"/>
              <a:cs typeface="Arial" panose="020B0604020202020204" pitchFamily="34" charset="0"/>
            </a:rPr>
            <a:t>toàn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thông</a:t>
          </a:r>
          <a:r>
            <a:rPr lang="en-US" sz="4000" kern="1200" dirty="0" smtClean="0">
              <a:latin typeface="Arial" panose="020B0604020202020204" pitchFamily="34" charset="0"/>
              <a:ea typeface="Calibri" panose="020F0502020204030204" pitchFamily="34" charset="0"/>
              <a:cs typeface="Arial" panose="020B0604020202020204" pitchFamily="34" charset="0"/>
            </a:rPr>
            <a:t> tin</a:t>
          </a:r>
          <a:endParaRPr lang="vi-VN" sz="4000" b="0" kern="1200" noProof="0" dirty="0">
            <a:latin typeface="Arial" panose="020B0604020202020204" pitchFamily="34" charset="0"/>
            <a:cs typeface="Arial" panose="020B0604020202020204" pitchFamily="34" charset="0"/>
          </a:endParaRPr>
        </a:p>
      </dsp:txBody>
      <dsp:txXfrm rot="-5400000">
        <a:off x="1074649" y="165676"/>
        <a:ext cx="7427373" cy="1331509"/>
      </dsp:txXfrm>
    </dsp:sp>
    <dsp:sp modelId="{7D701CF5-2CC3-48B9-A656-E2968A10AA3B}">
      <dsp:nvSpPr>
        <dsp:cNvPr id="0" name=""/>
        <dsp:cNvSpPr/>
      </dsp:nvSpPr>
      <dsp:spPr>
        <a:xfrm>
          <a:off x="61798" y="397555"/>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b="1" kern="1200" noProof="0">
              <a:latin typeface="Arial" panose="020B0604020202020204" pitchFamily="34" charset="0"/>
              <a:cs typeface="Arial" panose="020B0604020202020204" pitchFamily="34" charset="0"/>
            </a:rPr>
            <a:t>1</a:t>
          </a:r>
        </a:p>
      </dsp:txBody>
      <dsp:txXfrm>
        <a:off x="167240" y="502997"/>
        <a:ext cx="509116" cy="509116"/>
      </dsp:txXfrm>
    </dsp:sp>
    <dsp:sp modelId="{F93D9A09-B133-4C87-AE60-04A1449060CD}">
      <dsp:nvSpPr>
        <dsp:cNvPr id="0" name=""/>
        <dsp:cNvSpPr/>
      </dsp:nvSpPr>
      <dsp:spPr>
        <a:xfrm rot="5400000">
          <a:off x="4079364" y="-1250288"/>
          <a:ext cx="1484553" cy="7493905"/>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cần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thiết</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74688" y="1826858"/>
        <a:ext cx="7421435" cy="1339613"/>
      </dsp:txXfrm>
    </dsp:sp>
    <dsp:sp modelId="{7EAFAC32-9FBE-4439-896D-E70F32C01ABE}">
      <dsp:nvSpPr>
        <dsp:cNvPr id="0" name=""/>
        <dsp:cNvSpPr/>
      </dsp:nvSpPr>
      <dsp:spPr>
        <a:xfrm>
          <a:off x="77033" y="2080299"/>
          <a:ext cx="720000" cy="72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2</a:t>
          </a:r>
        </a:p>
      </dsp:txBody>
      <dsp:txXfrm>
        <a:off x="182475" y="2185741"/>
        <a:ext cx="509116" cy="509116"/>
      </dsp:txXfrm>
    </dsp:sp>
    <dsp:sp modelId="{0CFB20A8-406D-45D1-94B5-98DA2F8E97DD}">
      <dsp:nvSpPr>
        <dsp:cNvPr id="0" name=""/>
        <dsp:cNvSpPr/>
      </dsp:nvSpPr>
      <dsp:spPr>
        <a:xfrm rot="5400000">
          <a:off x="4074089" y="310756"/>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Chính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kế</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hoạch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thủ</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tục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3387858"/>
        <a:ext cx="7421357" cy="1339625"/>
      </dsp:txXfrm>
    </dsp:sp>
    <dsp:sp modelId="{DD3BBC99-1082-4CB1-A4FD-E06629AC8A98}">
      <dsp:nvSpPr>
        <dsp:cNvPr id="0" name=""/>
        <dsp:cNvSpPr/>
      </dsp:nvSpPr>
      <dsp:spPr>
        <a:xfrm>
          <a:off x="77033" y="366727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3</a:t>
          </a:r>
        </a:p>
      </dsp:txBody>
      <dsp:txXfrm>
        <a:off x="182475" y="3772721"/>
        <a:ext cx="509116" cy="509116"/>
      </dsp:txXfrm>
    </dsp:sp>
    <dsp:sp modelId="{E48812B2-EA8D-4E36-A31B-A0C7144DE0D4}">
      <dsp:nvSpPr>
        <dsp:cNvPr id="0" name=""/>
        <dsp:cNvSpPr/>
      </dsp:nvSpPr>
      <dsp:spPr>
        <a:xfrm rot="5400000">
          <a:off x="4074089" y="1900604"/>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Tổ</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chức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nhóm</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chuyên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gia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4977706"/>
        <a:ext cx="7421357" cy="1339625"/>
      </dsp:txXfrm>
    </dsp:sp>
    <dsp:sp modelId="{62101892-E1E1-4177-BC96-307EB2885131}">
      <dsp:nvSpPr>
        <dsp:cNvPr id="0" name=""/>
        <dsp:cNvSpPr/>
      </dsp:nvSpPr>
      <dsp:spPr>
        <a:xfrm>
          <a:off x="77033" y="5232933"/>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4</a:t>
          </a:r>
        </a:p>
      </dsp:txBody>
      <dsp:txXfrm>
        <a:off x="182475" y="5338375"/>
        <a:ext cx="509116" cy="5091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86565" y="-2918272"/>
          <a:ext cx="1475573" cy="74994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Các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kiện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và</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r>
            <a:rPr lang="en-US" sz="4000" kern="1200" dirty="0" smtClean="0">
              <a:latin typeface="Arial" panose="020B0604020202020204" pitchFamily="34" charset="0"/>
              <a:ea typeface="Calibri" panose="020F0502020204030204" pitchFamily="34" charset="0"/>
              <a:cs typeface="Arial" panose="020B0604020202020204" pitchFamily="34" charset="0"/>
            </a:rPr>
            <a:t> an </a:t>
          </a:r>
          <a:r>
            <a:rPr lang="en-US" sz="4000" kern="1200" dirty="0" err="1" smtClean="0">
              <a:latin typeface="Arial" panose="020B0604020202020204" pitchFamily="34" charset="0"/>
              <a:ea typeface="Calibri" panose="020F0502020204030204" pitchFamily="34" charset="0"/>
              <a:cs typeface="Arial" panose="020B0604020202020204" pitchFamily="34" charset="0"/>
            </a:rPr>
            <a:t>toàn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thông</a:t>
          </a:r>
          <a:r>
            <a:rPr lang="en-US" sz="4000" kern="1200" dirty="0" smtClean="0">
              <a:latin typeface="Arial" panose="020B0604020202020204" pitchFamily="34" charset="0"/>
              <a:ea typeface="Calibri" panose="020F0502020204030204" pitchFamily="34" charset="0"/>
              <a:cs typeface="Arial" panose="020B0604020202020204" pitchFamily="34" charset="0"/>
            </a:rPr>
            <a:t> tin</a:t>
          </a:r>
          <a:endParaRPr lang="vi-VN" sz="4000" b="0" kern="1200" noProof="0" dirty="0">
            <a:latin typeface="Arial" panose="020B0604020202020204" pitchFamily="34" charset="0"/>
            <a:cs typeface="Arial" panose="020B0604020202020204" pitchFamily="34" charset="0"/>
          </a:endParaRPr>
        </a:p>
      </dsp:txBody>
      <dsp:txXfrm rot="-5400000">
        <a:off x="1074649" y="165676"/>
        <a:ext cx="7427373" cy="1331509"/>
      </dsp:txXfrm>
    </dsp:sp>
    <dsp:sp modelId="{7D701CF5-2CC3-48B9-A656-E2968A10AA3B}">
      <dsp:nvSpPr>
        <dsp:cNvPr id="0" name=""/>
        <dsp:cNvSpPr/>
      </dsp:nvSpPr>
      <dsp:spPr>
        <a:xfrm>
          <a:off x="61798" y="397555"/>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b="1" kern="1200" noProof="0">
              <a:latin typeface="Arial" panose="020B0604020202020204" pitchFamily="34" charset="0"/>
              <a:cs typeface="Arial" panose="020B0604020202020204" pitchFamily="34" charset="0"/>
            </a:rPr>
            <a:t>1</a:t>
          </a:r>
        </a:p>
      </dsp:txBody>
      <dsp:txXfrm>
        <a:off x="167240" y="502997"/>
        <a:ext cx="509116" cy="509116"/>
      </dsp:txXfrm>
    </dsp:sp>
    <dsp:sp modelId="{F93D9A09-B133-4C87-AE60-04A1449060CD}">
      <dsp:nvSpPr>
        <dsp:cNvPr id="0" name=""/>
        <dsp:cNvSpPr/>
      </dsp:nvSpPr>
      <dsp:spPr>
        <a:xfrm rot="5400000">
          <a:off x="4079364" y="-1250288"/>
          <a:ext cx="1484553" cy="74939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cần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thiết</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74688" y="1826858"/>
        <a:ext cx="7421435" cy="1339613"/>
      </dsp:txXfrm>
    </dsp:sp>
    <dsp:sp modelId="{7EAFAC32-9FBE-4439-896D-E70F32C01ABE}">
      <dsp:nvSpPr>
        <dsp:cNvPr id="0" name=""/>
        <dsp:cNvSpPr/>
      </dsp:nvSpPr>
      <dsp:spPr>
        <a:xfrm>
          <a:off x="77033" y="208029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2</a:t>
          </a:r>
        </a:p>
      </dsp:txBody>
      <dsp:txXfrm>
        <a:off x="182475" y="2185741"/>
        <a:ext cx="509116" cy="509116"/>
      </dsp:txXfrm>
    </dsp:sp>
    <dsp:sp modelId="{0CFB20A8-406D-45D1-94B5-98DA2F8E97DD}">
      <dsp:nvSpPr>
        <dsp:cNvPr id="0" name=""/>
        <dsp:cNvSpPr/>
      </dsp:nvSpPr>
      <dsp:spPr>
        <a:xfrm rot="5400000">
          <a:off x="4074089" y="310756"/>
          <a:ext cx="1484567" cy="7493828"/>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Chính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kế</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hoạch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thủ</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tục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3387858"/>
        <a:ext cx="7421357" cy="1339625"/>
      </dsp:txXfrm>
    </dsp:sp>
    <dsp:sp modelId="{DD3BBC99-1082-4CB1-A4FD-E06629AC8A98}">
      <dsp:nvSpPr>
        <dsp:cNvPr id="0" name=""/>
        <dsp:cNvSpPr/>
      </dsp:nvSpPr>
      <dsp:spPr>
        <a:xfrm>
          <a:off x="77033" y="3667279"/>
          <a:ext cx="720000" cy="72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dirty="0">
              <a:latin typeface="Arial" panose="020B0604020202020204" pitchFamily="34" charset="0"/>
              <a:cs typeface="Arial" panose="020B0604020202020204" pitchFamily="34" charset="0"/>
            </a:rPr>
            <a:t>3</a:t>
          </a:r>
        </a:p>
      </dsp:txBody>
      <dsp:txXfrm>
        <a:off x="182475" y="3772721"/>
        <a:ext cx="509116" cy="509116"/>
      </dsp:txXfrm>
    </dsp:sp>
    <dsp:sp modelId="{E48812B2-EA8D-4E36-A31B-A0C7144DE0D4}">
      <dsp:nvSpPr>
        <dsp:cNvPr id="0" name=""/>
        <dsp:cNvSpPr/>
      </dsp:nvSpPr>
      <dsp:spPr>
        <a:xfrm rot="5400000">
          <a:off x="4074089" y="1900604"/>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Tổ</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chức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nhóm</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chuyên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gia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4977706"/>
        <a:ext cx="7421357" cy="1339625"/>
      </dsp:txXfrm>
    </dsp:sp>
    <dsp:sp modelId="{62101892-E1E1-4177-BC96-307EB2885131}">
      <dsp:nvSpPr>
        <dsp:cNvPr id="0" name=""/>
        <dsp:cNvSpPr/>
      </dsp:nvSpPr>
      <dsp:spPr>
        <a:xfrm>
          <a:off x="77033" y="5232933"/>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4</a:t>
          </a:r>
        </a:p>
      </dsp:txBody>
      <dsp:txXfrm>
        <a:off x="182475" y="5338375"/>
        <a:ext cx="509116" cy="5091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86565" y="-2918272"/>
          <a:ext cx="1475573" cy="74994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Các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kiện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và</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r>
            <a:rPr lang="en-US" sz="4000" kern="1200" dirty="0" smtClean="0">
              <a:latin typeface="Arial" panose="020B0604020202020204" pitchFamily="34" charset="0"/>
              <a:ea typeface="Calibri" panose="020F0502020204030204" pitchFamily="34" charset="0"/>
              <a:cs typeface="Arial" panose="020B0604020202020204" pitchFamily="34" charset="0"/>
            </a:rPr>
            <a:t> an </a:t>
          </a:r>
          <a:r>
            <a:rPr lang="en-US" sz="4000" kern="1200" dirty="0" err="1" smtClean="0">
              <a:latin typeface="Arial" panose="020B0604020202020204" pitchFamily="34" charset="0"/>
              <a:ea typeface="Calibri" panose="020F0502020204030204" pitchFamily="34" charset="0"/>
              <a:cs typeface="Arial" panose="020B0604020202020204" pitchFamily="34" charset="0"/>
            </a:rPr>
            <a:t>toàn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thông</a:t>
          </a:r>
          <a:r>
            <a:rPr lang="en-US" sz="4000" kern="1200" dirty="0" smtClean="0">
              <a:latin typeface="Arial" panose="020B0604020202020204" pitchFamily="34" charset="0"/>
              <a:ea typeface="Calibri" panose="020F0502020204030204" pitchFamily="34" charset="0"/>
              <a:cs typeface="Arial" panose="020B0604020202020204" pitchFamily="34" charset="0"/>
            </a:rPr>
            <a:t> tin</a:t>
          </a:r>
          <a:endParaRPr lang="vi-VN" sz="4000" b="0" kern="1200" noProof="0" dirty="0">
            <a:latin typeface="Arial" panose="020B0604020202020204" pitchFamily="34" charset="0"/>
            <a:cs typeface="Arial" panose="020B0604020202020204" pitchFamily="34" charset="0"/>
          </a:endParaRPr>
        </a:p>
      </dsp:txBody>
      <dsp:txXfrm rot="-5400000">
        <a:off x="1074649" y="165676"/>
        <a:ext cx="7427373" cy="1331509"/>
      </dsp:txXfrm>
    </dsp:sp>
    <dsp:sp modelId="{7D701CF5-2CC3-48B9-A656-E2968A10AA3B}">
      <dsp:nvSpPr>
        <dsp:cNvPr id="0" name=""/>
        <dsp:cNvSpPr/>
      </dsp:nvSpPr>
      <dsp:spPr>
        <a:xfrm>
          <a:off x="61798" y="397555"/>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b="1" kern="1200" noProof="0">
              <a:latin typeface="Arial" panose="020B0604020202020204" pitchFamily="34" charset="0"/>
              <a:cs typeface="Arial" panose="020B0604020202020204" pitchFamily="34" charset="0"/>
            </a:rPr>
            <a:t>1</a:t>
          </a:r>
        </a:p>
      </dsp:txBody>
      <dsp:txXfrm>
        <a:off x="167240" y="502997"/>
        <a:ext cx="509116" cy="509116"/>
      </dsp:txXfrm>
    </dsp:sp>
    <dsp:sp modelId="{F93D9A09-B133-4C87-AE60-04A1449060CD}">
      <dsp:nvSpPr>
        <dsp:cNvPr id="0" name=""/>
        <dsp:cNvSpPr/>
      </dsp:nvSpPr>
      <dsp:spPr>
        <a:xfrm rot="5400000">
          <a:off x="4079364" y="-1250288"/>
          <a:ext cx="1484553" cy="749390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cần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thiết</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74688" y="1826858"/>
        <a:ext cx="7421435" cy="1339613"/>
      </dsp:txXfrm>
    </dsp:sp>
    <dsp:sp modelId="{7EAFAC32-9FBE-4439-896D-E70F32C01ABE}">
      <dsp:nvSpPr>
        <dsp:cNvPr id="0" name=""/>
        <dsp:cNvSpPr/>
      </dsp:nvSpPr>
      <dsp:spPr>
        <a:xfrm>
          <a:off x="77033" y="208029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2</a:t>
          </a:r>
        </a:p>
      </dsp:txBody>
      <dsp:txXfrm>
        <a:off x="182475" y="2185741"/>
        <a:ext cx="509116" cy="509116"/>
      </dsp:txXfrm>
    </dsp:sp>
    <dsp:sp modelId="{0CFB20A8-406D-45D1-94B5-98DA2F8E97DD}">
      <dsp:nvSpPr>
        <dsp:cNvPr id="0" name=""/>
        <dsp:cNvSpPr/>
      </dsp:nvSpPr>
      <dsp:spPr>
        <a:xfrm rot="5400000">
          <a:off x="4074089" y="310756"/>
          <a:ext cx="1484567" cy="749382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Chính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kế</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hoạch</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thủ</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tục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3387858"/>
        <a:ext cx="7421357" cy="1339625"/>
      </dsp:txXfrm>
    </dsp:sp>
    <dsp:sp modelId="{DD3BBC99-1082-4CB1-A4FD-E06629AC8A98}">
      <dsp:nvSpPr>
        <dsp:cNvPr id="0" name=""/>
        <dsp:cNvSpPr/>
      </dsp:nvSpPr>
      <dsp:spPr>
        <a:xfrm>
          <a:off x="77033" y="3667279"/>
          <a:ext cx="720000" cy="72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a:latin typeface="Arial" panose="020B0604020202020204" pitchFamily="34" charset="0"/>
              <a:cs typeface="Arial" panose="020B0604020202020204" pitchFamily="34" charset="0"/>
            </a:rPr>
            <a:t>3</a:t>
          </a:r>
        </a:p>
      </dsp:txBody>
      <dsp:txXfrm>
        <a:off x="182475" y="3772721"/>
        <a:ext cx="509116" cy="509116"/>
      </dsp:txXfrm>
    </dsp:sp>
    <dsp:sp modelId="{E48812B2-EA8D-4E36-A31B-A0C7144DE0D4}">
      <dsp:nvSpPr>
        <dsp:cNvPr id="0" name=""/>
        <dsp:cNvSpPr/>
      </dsp:nvSpPr>
      <dsp:spPr>
        <a:xfrm rot="5400000">
          <a:off x="4074089" y="1900604"/>
          <a:ext cx="1484567" cy="7493828"/>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52400" tIns="101600" rIns="1524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ea typeface="Calibri" panose="020F0502020204030204" pitchFamily="34" charset="0"/>
              <a:cs typeface="Arial" panose="020B0604020202020204" pitchFamily="34" charset="0"/>
            </a:rPr>
            <a:t>Tổ</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chức</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của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nhóm</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chuyên</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gia</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ứng</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phó</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sự</a:t>
          </a:r>
          <a:r>
            <a:rPr lang="en-US" sz="4000" kern="1200" dirty="0" smtClean="0">
              <a:latin typeface="Arial" panose="020B0604020202020204" pitchFamily="34" charset="0"/>
              <a:ea typeface="Calibri" panose="020F0502020204030204" pitchFamily="34" charset="0"/>
              <a:cs typeface="Arial" panose="020B0604020202020204" pitchFamily="34" charset="0"/>
            </a:rPr>
            <a:t> </a:t>
          </a:r>
          <a:r>
            <a:rPr lang="en-US" sz="4000" kern="1200" dirty="0" err="1" smtClean="0">
              <a:latin typeface="Arial" panose="020B0604020202020204" pitchFamily="34" charset="0"/>
              <a:ea typeface="Calibri" panose="020F0502020204030204" pitchFamily="34" charset="0"/>
              <a:cs typeface="Arial" panose="020B0604020202020204" pitchFamily="34" charset="0"/>
            </a:rPr>
            <a:t>cố</a:t>
          </a:r>
          <a:endParaRPr lang="vi-VN" sz="4000" kern="1200" noProof="0" dirty="0">
            <a:latin typeface="Arial" panose="020B0604020202020204" pitchFamily="34" charset="0"/>
            <a:cs typeface="Arial" panose="020B0604020202020204" pitchFamily="34" charset="0"/>
          </a:endParaRPr>
        </a:p>
      </dsp:txBody>
      <dsp:txXfrm rot="-5400000">
        <a:off x="1069459" y="4977706"/>
        <a:ext cx="7421357" cy="1339625"/>
      </dsp:txXfrm>
    </dsp:sp>
    <dsp:sp modelId="{62101892-E1E1-4177-BC96-307EB2885131}">
      <dsp:nvSpPr>
        <dsp:cNvPr id="0" name=""/>
        <dsp:cNvSpPr/>
      </dsp:nvSpPr>
      <dsp:spPr>
        <a:xfrm>
          <a:off x="77033" y="5232933"/>
          <a:ext cx="720000" cy="72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vi-VN" sz="3800" kern="1200" noProof="0" dirty="0">
              <a:latin typeface="Arial" panose="020B0604020202020204" pitchFamily="34" charset="0"/>
              <a:cs typeface="Arial" panose="020B0604020202020204" pitchFamily="34" charset="0"/>
            </a:rPr>
            <a:t>4</a:t>
          </a:r>
        </a:p>
      </dsp:txBody>
      <dsp:txXfrm>
        <a:off x="182475" y="5338375"/>
        <a:ext cx="509116" cy="509116"/>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15.02.2022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15.02.2022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133301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2b6a48279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102b6a48279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56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2b6a48279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102b6a48279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90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840706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vi-VN" dirty="0" smtClean="0"/>
              <a:t>Các SOP phải toàn diệ</a:t>
            </a:r>
            <a:r>
              <a:rPr lang="en-US" dirty="0" smtClean="0"/>
              <a:t>n, </a:t>
            </a:r>
            <a:r>
              <a:rPr lang="vi-VN" dirty="0" smtClean="0"/>
              <a:t>chi tiết</a:t>
            </a:r>
            <a:r>
              <a:rPr lang="en-US" dirty="0" smtClean="0"/>
              <a:t>,</a:t>
            </a:r>
            <a:r>
              <a:rPr lang="vi-VN" dirty="0" smtClean="0"/>
              <a:t> hợp lý để đảm bảo rằng các ưu tiên của tổ chức được phản ánh trong các hoạt động ứng phó</a:t>
            </a:r>
            <a:r>
              <a:rPr lang="en-US" dirty="0" smtClean="0"/>
              <a:t>.</a:t>
            </a:r>
          </a:p>
          <a:p>
            <a:r>
              <a:rPr lang="vi-VN" dirty="0" smtClean="0"/>
              <a:t>việc tuân theo các phản ứng tiêu chuẩn hóa sẽ giảm thiểu các sai sót, đặc biệt là các lỗi có thể do các tình huống xử lý sự cố </a:t>
            </a:r>
            <a:r>
              <a:rPr lang="en-US" dirty="0" err="1" smtClean="0"/>
              <a:t>nghiêm</a:t>
            </a:r>
            <a:r>
              <a:rPr lang="en-US" baseline="0" dirty="0" smtClean="0"/>
              <a:t> </a:t>
            </a:r>
            <a:r>
              <a:rPr lang="en-US" baseline="0" dirty="0" err="1" smtClean="0"/>
              <a:t>trọng</a:t>
            </a:r>
            <a:r>
              <a:rPr lang="en-US" baseline="0" dirty="0" smtClean="0"/>
              <a:t> </a:t>
            </a:r>
            <a:r>
              <a:rPr lang="vi-VN" dirty="0" smtClean="0"/>
              <a:t>gây ra</a:t>
            </a:r>
            <a:r>
              <a:rPr lang="en-US" dirty="0" smtClean="0"/>
              <a:t>.</a:t>
            </a:r>
          </a:p>
          <a:p>
            <a:r>
              <a:rPr lang="vi-VN" dirty="0" smtClean="0"/>
              <a:t>Các SOP có thể được sử dụng như một công cụ hướng dẫn</a:t>
            </a:r>
            <a:endParaRPr lang="en-US" dirty="0"/>
          </a:p>
        </p:txBody>
      </p:sp>
      <p:sp>
        <p:nvSpPr>
          <p:cNvPr id="4" name="Номер слайда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38690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3792436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3037044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828713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lgn="just">
              <a:lnSpc>
                <a:spcPct val="115000"/>
              </a:lnSpc>
              <a:spcAft>
                <a:spcPts val="0"/>
              </a:spcAft>
            </a:pPr>
            <a:r>
              <a:rPr lang="en-GB" dirty="0" smtClean="0">
                <a:latin typeface="Times New Roman" panose="02020603050405020304" pitchFamily="18" charset="0"/>
                <a:ea typeface="Calibri" panose="020F0502020204030204" pitchFamily="34" charset="0"/>
              </a:rPr>
              <a:t>Partially Outsourced. </a:t>
            </a:r>
            <a:r>
              <a:rPr lang="vi-VN" dirty="0" smtClean="0"/>
              <a:t>Tổ chức thuê ngoài các phần công việc ứng phó sự cố của mình.</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Việc</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thuê</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ngoài</a:t>
            </a:r>
            <a:r>
              <a:rPr lang="en-GB" dirty="0" smtClean="0">
                <a:latin typeface="Times New Roman" panose="02020603050405020304" pitchFamily="18" charset="0"/>
                <a:ea typeface="Calibri" panose="020F0502020204030204" pitchFamily="34" charset="0"/>
              </a:rPr>
              <a:t> có </a:t>
            </a:r>
            <a:r>
              <a:rPr lang="en-GB" dirty="0" err="1" smtClean="0">
                <a:latin typeface="Times New Roman" panose="02020603050405020304" pitchFamily="18" charset="0"/>
                <a:ea typeface="Calibri" panose="020F0502020204030204" pitchFamily="34" charset="0"/>
              </a:rPr>
              <a:t>thê</a:t>
            </a:r>
            <a:r>
              <a:rPr lang="en-GB" dirty="0" smtClean="0">
                <a:latin typeface="Times New Roman" panose="02020603050405020304" pitchFamily="18" charset="0"/>
                <a:ea typeface="Calibri" panose="020F0502020204030204" pitchFamily="34" charset="0"/>
              </a:rPr>
              <a:t>̉ là:</a:t>
            </a:r>
          </a:p>
          <a:p>
            <a:pPr marL="285750" lvl="0" indent="-285750" algn="just">
              <a:lnSpc>
                <a:spcPct val="115000"/>
              </a:lnSpc>
              <a:spcAft>
                <a:spcPts val="0"/>
              </a:spcAft>
              <a:buFontTx/>
              <a:buChar char="-"/>
            </a:pPr>
            <a:r>
              <a:rPr lang="en-GB" dirty="0" err="1" smtClean="0">
                <a:latin typeface="Times New Roman" panose="02020603050405020304" pitchFamily="18" charset="0"/>
                <a:ea typeface="Calibri" panose="020F0502020204030204" pitchFamily="34" charset="0"/>
              </a:rPr>
              <a:t>Thuê</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toàn</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thời</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gian</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giám</a:t>
            </a:r>
            <a:r>
              <a:rPr lang="en-GB" dirty="0" smtClean="0">
                <a:latin typeface="Times New Roman" panose="02020603050405020304" pitchFamily="18" charset="0"/>
                <a:ea typeface="Calibri" panose="020F0502020204030204" pitchFamily="34" charset="0"/>
              </a:rPr>
              <a:t> </a:t>
            </a:r>
            <a:r>
              <a:rPr lang="en-GB" dirty="0" err="1" smtClean="0">
                <a:latin typeface="Times New Roman" panose="02020603050405020304" pitchFamily="18" charset="0"/>
                <a:ea typeface="Calibri" panose="020F0502020204030204" pitchFamily="34" charset="0"/>
              </a:rPr>
              <a:t>sát</a:t>
            </a:r>
            <a:r>
              <a:rPr lang="en-GB" dirty="0" smtClean="0">
                <a:latin typeface="Times New Roman" panose="02020603050405020304" pitchFamily="18" charset="0"/>
                <a:ea typeface="Calibri" panose="020F0502020204030204" pitchFamily="34" charset="0"/>
              </a:rPr>
              <a:t> 24/7 </a:t>
            </a:r>
            <a:r>
              <a:rPr lang="vi-VN" dirty="0" smtClean="0"/>
              <a:t>các cảm biến phát hiện xâm nhập, tường lửa và các thiết bị bảo mật khác</a:t>
            </a:r>
            <a:r>
              <a:rPr lang="en-US" dirty="0" smtClean="0"/>
              <a:t>, </a:t>
            </a:r>
            <a:r>
              <a:rPr lang="vi-VN" dirty="0" smtClean="0"/>
              <a:t>xác định và phân tích hoạt động đáng ngờ và báo cáo từng sự cố được phát hiện cho nhóm ứng phó sự cố của tổ chức</a:t>
            </a:r>
            <a:endParaRPr lang="en-GB" dirty="0" smtClean="0">
              <a:latin typeface="Times New Roman" panose="02020603050405020304" pitchFamily="18" charset="0"/>
              <a:ea typeface="Calibri" panose="020F0502020204030204" pitchFamily="34" charset="0"/>
            </a:endParaRPr>
          </a:p>
          <a:p>
            <a:pPr marL="285750" lvl="0" indent="-285750" algn="just">
              <a:lnSpc>
                <a:spcPct val="115000"/>
              </a:lnSpc>
              <a:spcAft>
                <a:spcPts val="0"/>
              </a:spcAft>
              <a:buFontTx/>
              <a:buChar char="-"/>
            </a:pPr>
            <a:r>
              <a:rPr lang="vi-VN" dirty="0" smtClean="0"/>
              <a:t>thực hiện công tác ứng phó sự cố cơ bản</a:t>
            </a:r>
            <a:r>
              <a:rPr lang="en-US" dirty="0" smtClean="0"/>
              <a:t>,</a:t>
            </a:r>
            <a:r>
              <a:rPr lang="vi-VN" dirty="0" smtClean="0"/>
              <a:t> </a:t>
            </a:r>
            <a:r>
              <a:rPr lang="en-US" dirty="0" err="1" smtClean="0"/>
              <a:t>thuê</a:t>
            </a:r>
            <a:r>
              <a:rPr lang="en-US" dirty="0" smtClean="0"/>
              <a:t> </a:t>
            </a:r>
            <a:r>
              <a:rPr lang="vi-VN" dirty="0" smtClean="0"/>
              <a:t>hỗ trợ xử lý sự cố, đặc biệt là những sự cố nghiêm trọng</a:t>
            </a:r>
            <a:r>
              <a:rPr lang="en-GB" dirty="0" smtClean="0">
                <a:latin typeface="Times New Roman" panose="02020603050405020304" pitchFamily="18" charset="0"/>
                <a:ea typeface="Calibri" panose="020F0502020204030204" pitchFamily="34" charset="0"/>
              </a:rPr>
              <a:t> </a:t>
            </a:r>
          </a:p>
          <a:p>
            <a:endParaRPr lang="en-US" dirty="0"/>
          </a:p>
        </p:txBody>
      </p:sp>
      <p:sp>
        <p:nvSpPr>
          <p:cNvPr id="4" name="Номер слайда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571500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lgn="just">
              <a:lnSpc>
                <a:spcPct val="115000"/>
              </a:lnSpc>
              <a:spcAft>
                <a:spcPts val="0"/>
              </a:spcAft>
            </a:pPr>
            <a:r>
              <a:rPr lang="vi-VN" dirty="0" smtClean="0"/>
              <a:t>Khi lựa chọn mô hình cấu trúc và nhân sự phù hợp cho đội ứng phó sự cố, các tổ chức nên xem xét các yếu tố sau </a:t>
            </a:r>
            <a:r>
              <a:rPr lang="en-GB" dirty="0" smtClean="0">
                <a:latin typeface="Times New Roman" panose="02020603050405020304" pitchFamily="18" charset="0"/>
                <a:ea typeface="Calibri" panose="020F0502020204030204" pitchFamily="34" charset="0"/>
              </a:rPr>
              <a:t>: </a:t>
            </a:r>
          </a:p>
          <a:p>
            <a:pPr lvl="0" algn="just">
              <a:lnSpc>
                <a:spcPct val="115000"/>
              </a:lnSpc>
              <a:spcAft>
                <a:spcPts val="0"/>
              </a:spcAft>
            </a:pPr>
            <a:r>
              <a:rPr lang="en-GB" dirty="0" smtClean="0">
                <a:latin typeface="Times New Roman" panose="02020603050405020304" pitchFamily="18" charset="0"/>
                <a:ea typeface="Calibri" panose="020F0502020204030204" pitchFamily="34" charset="0"/>
              </a:rPr>
              <a:t> </a:t>
            </a:r>
            <a:r>
              <a:rPr lang="vi-VN" dirty="0" smtClean="0"/>
              <a:t>Nhu cầu về sự sẵn sàng 24/7</a:t>
            </a:r>
            <a:r>
              <a:rPr lang="en-GB" dirty="0" smtClean="0">
                <a:latin typeface="Times New Roman" panose="02020603050405020304" pitchFamily="18" charset="0"/>
                <a:ea typeface="Calibri" panose="020F0502020204030204" pitchFamily="34" charset="0"/>
              </a:rPr>
              <a:t>.N</a:t>
            </a:r>
            <a:r>
              <a:rPr lang="vi-VN" dirty="0" smtClean="0"/>
              <a:t>hân viên ứng phó sự cố luôn sẵn sàng 24/7</a:t>
            </a:r>
            <a:r>
              <a:rPr lang="en-US" dirty="0" smtClean="0"/>
              <a:t>.</a:t>
            </a:r>
            <a:endParaRPr lang="en-GB" dirty="0" smtClean="0">
              <a:latin typeface="Times New Roman" panose="02020603050405020304" pitchFamily="18" charset="0"/>
              <a:ea typeface="Calibri" panose="020F0502020204030204" pitchFamily="34" charset="0"/>
            </a:endParaRPr>
          </a:p>
          <a:p>
            <a:pPr lvl="0" algn="just">
              <a:lnSpc>
                <a:spcPct val="115000"/>
              </a:lnSpc>
              <a:spcAft>
                <a:spcPts val="0"/>
              </a:spcAft>
            </a:pPr>
            <a:r>
              <a:rPr lang="en-GB" dirty="0" smtClean="0">
                <a:latin typeface="Times New Roman" panose="02020603050405020304" pitchFamily="18" charset="0"/>
                <a:ea typeface="Calibri" panose="020F0502020204030204" pitchFamily="34" charset="0"/>
              </a:rPr>
              <a:t> </a:t>
            </a:r>
            <a:r>
              <a:rPr lang="vi-VN" dirty="0" smtClean="0"/>
              <a:t>Thành viên Toàn thời gian, Bán thời gian. Các tổ chức có hạn chế về kinh phí, nhân sự hoặc nhu cầu ứng phó sự cố có thể chỉ có các thành viên nhóm ứng phó sự cố bán thời gian, Khi trường hợp khẩn cấp xảy ra</a:t>
            </a:r>
            <a:r>
              <a:rPr lang="en-US" dirty="0" smtClean="0"/>
              <a:t> </a:t>
            </a:r>
            <a:r>
              <a:rPr lang="en-US" dirty="0" err="1" smtClean="0"/>
              <a:t>tô</a:t>
            </a:r>
            <a:r>
              <a:rPr lang="en-US" dirty="0" smtClean="0"/>
              <a:t>̉ </a:t>
            </a:r>
            <a:r>
              <a:rPr lang="en-US" dirty="0" err="1" smtClean="0"/>
              <a:t>chức</a:t>
            </a:r>
            <a:r>
              <a:rPr lang="en-US" dirty="0" smtClean="0"/>
              <a:t> </a:t>
            </a:r>
            <a:r>
              <a:rPr lang="en-US" dirty="0" err="1" smtClean="0"/>
              <a:t>tiến</a:t>
            </a:r>
            <a:r>
              <a:rPr lang="en-US" dirty="0" smtClean="0"/>
              <a:t>  </a:t>
            </a:r>
            <a:r>
              <a:rPr lang="en-US" dirty="0" err="1" smtClean="0"/>
              <a:t>hành</a:t>
            </a:r>
            <a:r>
              <a:rPr lang="en-US" dirty="0" smtClean="0"/>
              <a:t> </a:t>
            </a:r>
            <a:r>
              <a:rPr lang="en-US" dirty="0" err="1" smtClean="0"/>
              <a:t>liên</a:t>
            </a:r>
            <a:r>
              <a:rPr lang="en-US" dirty="0" smtClean="0"/>
              <a:t> </a:t>
            </a:r>
            <a:r>
              <a:rPr lang="en-US" dirty="0" err="1" smtClean="0"/>
              <a:t>lạc</a:t>
            </a:r>
            <a:r>
              <a:rPr lang="en-US" dirty="0" smtClean="0"/>
              <a:t> </a:t>
            </a:r>
            <a:r>
              <a:rPr lang="en-US" dirty="0" err="1" smtClean="0"/>
              <a:t>với</a:t>
            </a:r>
            <a:r>
              <a:rPr lang="en-US" dirty="0" smtClean="0"/>
              <a:t> c</a:t>
            </a:r>
            <a:r>
              <a:rPr lang="vi-VN" dirty="0" smtClean="0"/>
              <a:t>ác thành viên trong nhóm</a:t>
            </a:r>
            <a:r>
              <a:rPr lang="en-GB" dirty="0" smtClean="0">
                <a:latin typeface="Times New Roman" panose="02020603050405020304" pitchFamily="18" charset="0"/>
                <a:ea typeface="Calibri" panose="020F0502020204030204" pitchFamily="34" charset="0"/>
              </a:rPr>
              <a:t>. </a:t>
            </a:r>
          </a:p>
          <a:p>
            <a:pPr lvl="0" algn="just">
              <a:lnSpc>
                <a:spcPct val="115000"/>
              </a:lnSpc>
              <a:spcAft>
                <a:spcPts val="0"/>
              </a:spcAft>
            </a:pPr>
            <a:r>
              <a:rPr lang="en-GB" dirty="0" smtClean="0">
                <a:latin typeface="Times New Roman" panose="02020603050405020304" pitchFamily="18" charset="0"/>
                <a:ea typeface="Calibri" panose="020F0502020204030204" pitchFamily="34" charset="0"/>
              </a:rPr>
              <a:t> </a:t>
            </a:r>
            <a:r>
              <a:rPr lang="vi-VN" dirty="0" smtClean="0"/>
              <a:t>Tinh thần nhân viên. Công việc ứng phó sự cố rất căng thẳng, </a:t>
            </a:r>
            <a:r>
              <a:rPr lang="en-US" dirty="0" err="1" smtClean="0"/>
              <a:t>cần</a:t>
            </a:r>
            <a:r>
              <a:rPr lang="vi-VN" dirty="0" smtClean="0"/>
              <a:t> tách biệt các vai trò, giảm khối lượng công việc hành chính mà các thành viên trong nhóm chịu trách nhiệm thực hiện</a:t>
            </a:r>
            <a:r>
              <a:rPr lang="en-GB" dirty="0" smtClean="0">
                <a:latin typeface="Times New Roman" panose="02020603050405020304" pitchFamily="18" charset="0"/>
                <a:ea typeface="Calibri" panose="020F0502020204030204" pitchFamily="34" charset="0"/>
              </a:rPr>
              <a:t>. </a:t>
            </a:r>
          </a:p>
          <a:p>
            <a:pPr lvl="0" algn="just">
              <a:lnSpc>
                <a:spcPct val="115000"/>
              </a:lnSpc>
              <a:spcAft>
                <a:spcPts val="0"/>
              </a:spcAft>
            </a:pPr>
            <a:r>
              <a:rPr lang="en-GB" dirty="0" smtClean="0">
                <a:latin typeface="Times New Roman" panose="02020603050405020304" pitchFamily="18" charset="0"/>
                <a:ea typeface="Calibri" panose="020F0502020204030204" pitchFamily="34" charset="0"/>
              </a:rPr>
              <a:t> </a:t>
            </a:r>
            <a:r>
              <a:rPr lang="vi-VN" dirty="0" smtClean="0"/>
              <a:t>Chi phí. Các tổ chức c</a:t>
            </a:r>
            <a:r>
              <a:rPr lang="en-US" dirty="0" err="1" smtClean="0"/>
              <a:t>ần</a:t>
            </a:r>
            <a:r>
              <a:rPr lang="en-US" dirty="0" smtClean="0"/>
              <a:t> </a:t>
            </a:r>
            <a:r>
              <a:rPr lang="en-US" dirty="0" err="1" smtClean="0"/>
              <a:t>tính</a:t>
            </a:r>
            <a:r>
              <a:rPr lang="en-US" dirty="0" smtClean="0"/>
              <a:t> </a:t>
            </a:r>
            <a:r>
              <a:rPr lang="en-US" dirty="0" err="1" smtClean="0"/>
              <a:t>toán</a:t>
            </a:r>
            <a:r>
              <a:rPr lang="en-US" dirty="0" smtClean="0"/>
              <a:t> chi phí </a:t>
            </a:r>
            <a:r>
              <a:rPr lang="vi-VN" dirty="0" smtClean="0"/>
              <a:t> cho ứng phó sự cố</a:t>
            </a:r>
            <a:r>
              <a:rPr lang="en-US" dirty="0" smtClean="0"/>
              <a:t>: </a:t>
            </a:r>
            <a:r>
              <a:rPr lang="en-US" dirty="0" err="1" smtClean="0"/>
              <a:t>đảm</a:t>
            </a:r>
            <a:r>
              <a:rPr lang="en-US" dirty="0" smtClean="0"/>
              <a:t> </a:t>
            </a:r>
            <a:r>
              <a:rPr lang="en-US" dirty="0" err="1" smtClean="0"/>
              <a:t>bảo</a:t>
            </a:r>
            <a:r>
              <a:rPr lang="en-US" dirty="0" smtClean="0"/>
              <a:t> </a:t>
            </a:r>
            <a:r>
              <a:rPr lang="en-US" dirty="0" err="1" smtClean="0"/>
              <a:t>ứng</a:t>
            </a:r>
            <a:r>
              <a:rPr lang="en-US" dirty="0" smtClean="0"/>
              <a:t> phó 24/7,</a:t>
            </a:r>
            <a:r>
              <a:rPr lang="vi-VN" dirty="0" smtClean="0"/>
              <a:t> kinh phí để đào tạo kỹ năng</a:t>
            </a:r>
            <a:r>
              <a:rPr lang="en-US" dirty="0" smtClean="0"/>
              <a:t>, </a:t>
            </a:r>
            <a:r>
              <a:rPr lang="vi-VN" dirty="0" smtClean="0"/>
              <a:t>chi phí bảo mật vật lý cho các khu vực làm việc của nhóm và cơ chế liên lạc </a:t>
            </a:r>
            <a:r>
              <a:rPr lang="en-US" dirty="0" smtClean="0"/>
              <a:t>…</a:t>
            </a:r>
            <a:r>
              <a:rPr lang="en-GB" dirty="0" smtClean="0">
                <a:latin typeface="Times New Roman" panose="02020603050405020304" pitchFamily="18" charset="0"/>
                <a:ea typeface="Calibri" panose="020F0502020204030204" pitchFamily="34" charset="0"/>
              </a:rPr>
              <a:t>. </a:t>
            </a:r>
          </a:p>
          <a:p>
            <a:pPr lvl="0" algn="just">
              <a:lnSpc>
                <a:spcPct val="115000"/>
              </a:lnSpc>
              <a:spcAft>
                <a:spcPts val="0"/>
              </a:spcAft>
            </a:pPr>
            <a:r>
              <a:rPr lang="en-GB" dirty="0" smtClean="0">
                <a:latin typeface="Times New Roman" panose="02020603050405020304" pitchFamily="18" charset="0"/>
                <a:ea typeface="Calibri" panose="020F0502020204030204" pitchFamily="34" charset="0"/>
              </a:rPr>
              <a:t>  </a:t>
            </a:r>
            <a:r>
              <a:rPr lang="vi-VN" dirty="0" smtClean="0"/>
              <a:t>Chuyên môn của nhân viên. </a:t>
            </a:r>
            <a:r>
              <a:rPr lang="en-US" dirty="0" err="1" smtClean="0"/>
              <a:t>ứng</a:t>
            </a:r>
            <a:r>
              <a:rPr lang="en-US" dirty="0" smtClean="0"/>
              <a:t> phó </a:t>
            </a:r>
            <a:r>
              <a:rPr lang="vi-VN" dirty="0" smtClean="0"/>
              <a:t>sự cố đòi hỏi kiến thức chuyên môn</a:t>
            </a:r>
            <a:r>
              <a:rPr lang="en-US" dirty="0" smtClean="0"/>
              <a:t> </a:t>
            </a:r>
            <a:r>
              <a:rPr lang="en-US" dirty="0" err="1" smtClean="0"/>
              <a:t>sâu</a:t>
            </a:r>
            <a:r>
              <a:rPr lang="en-US" dirty="0" smtClean="0"/>
              <a:t> </a:t>
            </a:r>
            <a:r>
              <a:rPr lang="en-US" dirty="0" err="1" smtClean="0"/>
              <a:t>rộng</a:t>
            </a:r>
            <a:r>
              <a:rPr lang="vi-VN" dirty="0" smtClean="0"/>
              <a:t> và kinh nghiệm</a:t>
            </a:r>
            <a:r>
              <a:rPr lang="en-US" dirty="0" smtClean="0"/>
              <a:t>.</a:t>
            </a:r>
            <a:r>
              <a:rPr lang="vi-VN" dirty="0" smtClean="0"/>
              <a:t> </a:t>
            </a:r>
            <a:r>
              <a:rPr lang="en-US" dirty="0" err="1" smtClean="0"/>
              <a:t>Nhân</a:t>
            </a:r>
            <a:r>
              <a:rPr lang="en-US" dirty="0" smtClean="0"/>
              <a:t> </a:t>
            </a:r>
            <a:r>
              <a:rPr lang="en-US" dirty="0" err="1" smtClean="0"/>
              <a:t>viên</a:t>
            </a:r>
            <a:r>
              <a:rPr lang="vi-VN" dirty="0" smtClean="0"/>
              <a:t> thuê ngoài có thể có kiến thức sâu hơn về phát hiện xâm nhập, lỗ hổng bảo mật, cách khai thác </a:t>
            </a:r>
            <a:r>
              <a:rPr lang="en-US" dirty="0" smtClean="0"/>
              <a:t>… </a:t>
            </a:r>
            <a:r>
              <a:rPr lang="vi-VN" dirty="0" smtClean="0"/>
              <a:t>so với nhân viên của tổ chức</a:t>
            </a:r>
            <a:r>
              <a:rPr lang="en-US" dirty="0" smtClean="0"/>
              <a:t>;</a:t>
            </a:r>
            <a:r>
              <a:rPr lang="vi-VN" dirty="0" smtClean="0"/>
              <a:t> </a:t>
            </a:r>
            <a:r>
              <a:rPr lang="en-US" dirty="0" smtClean="0"/>
              <a:t>N</a:t>
            </a:r>
            <a:r>
              <a:rPr lang="vi-VN" dirty="0" smtClean="0"/>
              <a:t>hân viên kỹ thuật trong tổ chức thường có kiến thức về môi trường của tổ chức tốt hơn.  </a:t>
            </a:r>
            <a:endParaRPr lang="en-US" dirty="0" smtClean="0"/>
          </a:p>
          <a:p>
            <a:pPr lvl="0" algn="just">
              <a:lnSpc>
                <a:spcPct val="115000"/>
              </a:lnSpc>
              <a:spcAft>
                <a:spcPts val="0"/>
              </a:spcAft>
            </a:pPr>
            <a:endParaRPr lang="en-US" dirty="0" smtClean="0">
              <a:latin typeface="Times New Roman" panose="02020603050405020304" pitchFamily="18" charset="0"/>
              <a:ea typeface="Calibri" panose="020F0502020204030204" pitchFamily="34" charset="0"/>
            </a:endParaRPr>
          </a:p>
          <a:p>
            <a:r>
              <a:rPr lang="en-US" dirty="0" err="1" smtClean="0"/>
              <a:t>Câu</a:t>
            </a:r>
            <a:r>
              <a:rPr lang="en-US" baseline="0" dirty="0" smtClean="0"/>
              <a:t> </a:t>
            </a:r>
            <a:r>
              <a:rPr lang="en-US" baseline="0" dirty="0" err="1" smtClean="0"/>
              <a:t>hỏi</a:t>
            </a:r>
            <a:r>
              <a:rPr lang="en-US" baseline="0" dirty="0" smtClean="0"/>
              <a:t> </a:t>
            </a:r>
            <a:r>
              <a:rPr lang="en-US" baseline="0" dirty="0" err="1" smtClean="0"/>
              <a:t>yêu</a:t>
            </a:r>
            <a:r>
              <a:rPr lang="en-US" baseline="0" dirty="0" smtClean="0"/>
              <a:t> </a:t>
            </a:r>
            <a:r>
              <a:rPr lang="en-US" baseline="0" dirty="0" err="1" smtClean="0"/>
              <a:t>cầu</a:t>
            </a:r>
            <a:r>
              <a:rPr lang="en-US" baseline="0" dirty="0" smtClean="0"/>
              <a:t> </a:t>
            </a:r>
            <a:r>
              <a:rPr lang="en-US" baseline="0" dirty="0" err="1" smtClean="0"/>
              <a:t>sv</a:t>
            </a:r>
            <a:r>
              <a:rPr lang="en-US" baseline="0" dirty="0" smtClean="0"/>
              <a:t> </a:t>
            </a:r>
            <a:r>
              <a:rPr lang="en-US" baseline="0" dirty="0" err="1" smtClean="0"/>
              <a:t>đọc</a:t>
            </a:r>
            <a:r>
              <a:rPr lang="en-US" baseline="0" dirty="0" smtClean="0"/>
              <a:t> </a:t>
            </a:r>
            <a:r>
              <a:rPr lang="en-US" baseline="0" dirty="0" err="1" smtClean="0"/>
              <a:t>tài</a:t>
            </a:r>
            <a:r>
              <a:rPr lang="en-US" baseline="0" dirty="0" smtClean="0"/>
              <a:t> </a:t>
            </a:r>
            <a:r>
              <a:rPr lang="en-US" baseline="0" dirty="0" err="1" smtClean="0"/>
              <a:t>liệu</a:t>
            </a:r>
            <a:r>
              <a:rPr lang="en-US" baseline="0" dirty="0" smtClean="0"/>
              <a:t> </a:t>
            </a:r>
          </a:p>
          <a:p>
            <a:r>
              <a:rPr lang="en-GB" dirty="0" smtClean="0"/>
              <a:t>When considering outsourcing, organizations should keep these issues in mind: </a:t>
            </a:r>
            <a:endParaRPr lang="en-US" dirty="0" smtClean="0"/>
          </a:p>
          <a:p>
            <a:pPr lvl="0" algn="just">
              <a:lnSpc>
                <a:spcPct val="115000"/>
              </a:lnSpc>
              <a:spcAft>
                <a:spcPts val="0"/>
              </a:spcAft>
            </a:pPr>
            <a:endParaRPr lang="en-US" dirty="0" smtClean="0">
              <a:latin typeface="Times New Roman" panose="02020603050405020304" pitchFamily="18" charset="0"/>
              <a:ea typeface="Calibri" panose="020F0502020204030204" pitchFamily="34" charset="0"/>
            </a:endParaRPr>
          </a:p>
          <a:p>
            <a:endParaRPr lang="en-US" dirty="0"/>
          </a:p>
        </p:txBody>
      </p:sp>
      <p:sp>
        <p:nvSpPr>
          <p:cNvPr id="4" name="Номер слайда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30784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345379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91603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944439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02b6a48279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02b6a48279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g102b6a48279_1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vi-VN"/>
              <a:t>9</a:t>
            </a:fld>
            <a:endParaRPr/>
          </a:p>
        </p:txBody>
      </p:sp>
    </p:spTree>
    <p:extLst>
      <p:ext uri="{BB962C8B-B14F-4D97-AF65-F5344CB8AC3E}">
        <p14:creationId xmlns:p14="http://schemas.microsoft.com/office/powerpoint/2010/main" val="312489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02b6a48279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02b6a48279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g102b6a48279_1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vi-VN"/>
              <a:t>10</a:t>
            </a:fld>
            <a:endParaRPr/>
          </a:p>
        </p:txBody>
      </p:sp>
    </p:spTree>
    <p:extLst>
      <p:ext uri="{BB962C8B-B14F-4D97-AF65-F5344CB8AC3E}">
        <p14:creationId xmlns:p14="http://schemas.microsoft.com/office/powerpoint/2010/main" val="174436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02b6a48279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02b6a48279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g102b6a48279_1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vi-VN"/>
              <a:t>11</a:t>
            </a:fld>
            <a:endParaRPr/>
          </a:p>
        </p:txBody>
      </p:sp>
    </p:spTree>
    <p:extLst>
      <p:ext uri="{BB962C8B-B14F-4D97-AF65-F5344CB8AC3E}">
        <p14:creationId xmlns:p14="http://schemas.microsoft.com/office/powerpoint/2010/main" val="367255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02b6a48279_0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02b6a48279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826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02b6a48279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102b6a48279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57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2b6a48279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102b6a48279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78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a:t>Click to edit Master title style</a:t>
            </a:r>
            <a:r>
              <a:rPr lang="vi-VN"/>
              <a:t>. What should be If the title is too long?</a:t>
            </a:r>
            <a:endParaRPr lang="ru-RU"/>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a:t>http://www.emoticonswallpapers.com/images/thank-you/thank-you-glitter-pictures-010.jpg</a:t>
            </a:r>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a:t>http://www.corydoiron.com/wp-content/uploads/2012/11/Thank-You-Kids-.jpg</a:t>
            </a:r>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a:t>http://www.marketingyourpurpose.com/wp-content/uploads/2014/04/Thank-You.jpg</a:t>
            </a:r>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a:t>http://f.tqn.com/y/jobsearch/1/W/J/7/1/185275200.jpg</a:t>
            </a:r>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a:t>Tiêu đề của mục lục phụ</a:t>
            </a:r>
            <a:endParaRPr lang="en-US"/>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a:t>Click to edit Master title style</a:t>
            </a:r>
            <a:r>
              <a:rPr lang="vi-VN" dirty="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a:t>Nhấn chuột vào đây để thay đổi tiêu đề</a:t>
            </a:r>
            <a:endParaRPr lang="ru-RU"/>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a:t>http://www.caridad.com/wp-content/uploads/2015/11/thankyou.jpg</a:t>
            </a:r>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a:t>http://www.emoticonswallpapers.com/images/thank-you/thank-you-glitter-pictures-010.jpg</a:t>
            </a:r>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a:t>http://www.corydoiron.com/wp-content/uploads/2012/11/Thank-You-Kids-.jpg</a:t>
            </a:r>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a:t>http://www.marketingyourpurpose.com/wp-content/uploads/2014/04/Thank-You.jpg</a:t>
            </a:r>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a:t>http://f.tqn.com/y/jobsearch/1/W/J/7/1/185275200.jpg</a:t>
            </a:r>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a:t>Click to edit Master text styles</a:t>
            </a:r>
            <a:endParaRPr lang="ru-RU"/>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a:t>Nhấn chuột vào đây để thay đổi tiêu đề</a:t>
            </a:r>
            <a:endParaRPr lang="ru-RU"/>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a:t>Nhấn chuột vào đây để thay đổi tiêu đề</a:t>
            </a:r>
            <a:endParaRPr lang="ru-RU"/>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a:t>Nhấn chuột vào đây để thay đổi tiêu đề</a:t>
            </a:r>
            <a:endParaRPr lang="ru-RU"/>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a:t>http://www.caridad.com/wp-content/uploads/2015/11/thankyou.jpg</a:t>
            </a:r>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6"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50" r:id="rId14"/>
    <p:sldLayoutId id="2147483659" r:id="rId15"/>
    <p:sldLayoutId id="2147483653"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04800"/>
            <a:ext cx="7772400" cy="2376264"/>
          </a:xfrm>
        </p:spPr>
        <p:txBody>
          <a:bodyPr>
            <a:normAutofit/>
          </a:bodyPr>
          <a:lstStyle/>
          <a:p>
            <a:pPr>
              <a:lnSpc>
                <a:spcPct val="114000"/>
              </a:lnSpc>
            </a:pPr>
            <a:r>
              <a:rPr lang="en-US" dirty="0" smtClean="0"/>
              <a:t>CHƯƠNG 3: </a:t>
            </a:r>
            <a:r>
              <a:rPr lang="vi-VN" dirty="0" smtClean="0"/>
              <a:t>CHIẾN LƯỢC ỨNG PHÓ SỰ CỐ AN TOÀN</a:t>
            </a:r>
            <a:endParaRPr lang="vi-VN" dirty="0"/>
          </a:p>
        </p:txBody>
      </p:sp>
      <p:sp>
        <p:nvSpPr>
          <p:cNvPr id="3" name="Subtitle 2"/>
          <p:cNvSpPr>
            <a:spLocks noGrp="1"/>
          </p:cNvSpPr>
          <p:nvPr>
            <p:ph type="subTitle" idx="1"/>
          </p:nvPr>
        </p:nvSpPr>
        <p:spPr>
          <a:xfrm>
            <a:off x="683568" y="2681064"/>
            <a:ext cx="7776864" cy="3795936"/>
          </a:xfrm>
        </p:spPr>
        <p:txBody>
          <a:bodyPr>
            <a:normAutofit/>
          </a:bodyPr>
          <a:lstStyle/>
          <a:p>
            <a:pPr>
              <a:tabLst>
                <a:tab pos="1881188" algn="l"/>
              </a:tabLst>
            </a:pPr>
            <a:r>
              <a:rPr lang="en-US" dirty="0" err="1">
                <a:latin typeface="Arial" panose="020B0604020202020204" pitchFamily="34" charset="0"/>
                <a:cs typeface="Arial" panose="020B0604020202020204" pitchFamily="34" charset="0"/>
              </a:rPr>
              <a:t>Môn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sát</a:t>
            </a:r>
            <a:r>
              <a:rPr lang="en-US" dirty="0" smtClean="0">
                <a:latin typeface="Arial" panose="020B0604020202020204" pitchFamily="34" charset="0"/>
                <a:cs typeface="Arial" panose="020B0604020202020204" pitchFamily="34" charset="0"/>
              </a:rPr>
              <a:t> &amp; </a:t>
            </a:r>
            <a:r>
              <a:rPr lang="en-US" dirty="0" err="1" smtClean="0">
                <a:latin typeface="Arial" panose="020B0604020202020204" pitchFamily="34" charset="0"/>
                <a:cs typeface="Arial" panose="020B0604020202020204" pitchFamily="34" charset="0"/>
              </a:rPr>
              <a:t>ứng</a:t>
            </a:r>
            <a:r>
              <a:rPr lang="en-US" dirty="0" smtClean="0">
                <a:latin typeface="Arial" panose="020B0604020202020204" pitchFamily="34" charset="0"/>
                <a:cs typeface="Arial" panose="020B0604020202020204" pitchFamily="34" charset="0"/>
              </a:rPr>
              <a:t> phó </a:t>
            </a:r>
            <a:r>
              <a:rPr lang="en-US" dirty="0" err="1" smtClean="0">
                <a:latin typeface="Arial" panose="020B0604020202020204" pitchFamily="34" charset="0"/>
                <a:cs typeface="Arial" panose="020B0604020202020204" pitchFamily="34" charset="0"/>
              </a:rPr>
              <a:t>sư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a:t>
            </a:r>
            <a:r>
              <a:rPr lang="en-US" dirty="0" smtClean="0">
                <a:latin typeface="Arial" panose="020B0604020202020204" pitchFamily="34" charset="0"/>
                <a:cs typeface="Arial" panose="020B0604020202020204" pitchFamily="34" charset="0"/>
              </a:rPr>
              <a:t>́ ATM</a:t>
            </a:r>
            <a:endParaRPr lang="en-US" dirty="0">
              <a:latin typeface="Arial" panose="020B0604020202020204" pitchFamily="34" charset="0"/>
              <a:cs typeface="Arial" panose="020B0604020202020204" pitchFamily="34" charset="0"/>
            </a:endParaRPr>
          </a:p>
          <a:p>
            <a:pPr lvl="2">
              <a:tabLst>
                <a:tab pos="1881188" algn="l"/>
              </a:tabLst>
            </a:pPr>
            <a:endParaRPr lang="en-US" dirty="0" smtClean="0">
              <a:latin typeface="Arial" panose="020B0604020202020204" pitchFamily="34" charset="0"/>
              <a:cs typeface="Arial" panose="020B0604020202020204" pitchFamily="34" charset="0"/>
            </a:endParaRPr>
          </a:p>
          <a:p>
            <a:pPr lvl="2">
              <a:tabLst>
                <a:tab pos="1881188" algn="l"/>
              </a:tabLs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4"/>
          <p:cNvSpPr txBox="1">
            <a:spLocks noGrp="1"/>
          </p:cNvSpPr>
          <p:nvPr>
            <p:ph type="title"/>
          </p:nvPr>
        </p:nvSpPr>
        <p:spPr>
          <a:xfrm>
            <a:off x="0" y="-27384"/>
            <a:ext cx="9144000" cy="71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i="0" dirty="0" err="1">
                <a:effectLst/>
                <a:latin typeface="Arial" panose="020B0604020202020204" pitchFamily="34" charset="0"/>
              </a:rPr>
              <a:t>Sự</a:t>
            </a:r>
            <a:r>
              <a:rPr lang="en-US" sz="4000" i="0" dirty="0">
                <a:effectLst/>
                <a:latin typeface="Arial" panose="020B0604020202020204" pitchFamily="34" charset="0"/>
              </a:rPr>
              <a:t> </a:t>
            </a:r>
            <a:r>
              <a:rPr lang="en-US" sz="4000" i="0" dirty="0" err="1">
                <a:effectLst/>
                <a:latin typeface="Arial" panose="020B0604020202020204" pitchFamily="34" charset="0"/>
              </a:rPr>
              <a:t>cố</a:t>
            </a:r>
            <a:r>
              <a:rPr lang="en-US" sz="4000" i="0" dirty="0">
                <a:effectLst/>
                <a:latin typeface="Arial" panose="020B0604020202020204" pitchFamily="34" charset="0"/>
              </a:rPr>
              <a:t> </a:t>
            </a:r>
            <a:r>
              <a:rPr lang="en-US" sz="4000" i="0" dirty="0" err="1">
                <a:effectLst/>
                <a:latin typeface="Arial" panose="020B0604020202020204" pitchFamily="34" charset="0"/>
              </a:rPr>
              <a:t>mức</a:t>
            </a:r>
            <a:r>
              <a:rPr lang="en-US" sz="4000" i="0" dirty="0">
                <a:effectLst/>
                <a:latin typeface="Arial" panose="020B0604020202020204" pitchFamily="34" charset="0"/>
              </a:rPr>
              <a:t> </a:t>
            </a:r>
            <a:r>
              <a:rPr lang="en-US" sz="4000" i="0" dirty="0" err="1">
                <a:effectLst/>
                <a:latin typeface="Arial" panose="020B0604020202020204" pitchFamily="34" charset="0"/>
              </a:rPr>
              <a:t>độ</a:t>
            </a:r>
            <a:r>
              <a:rPr lang="en-US" sz="4000" i="0" dirty="0">
                <a:effectLst/>
                <a:latin typeface="Arial" panose="020B0604020202020204" pitchFamily="34" charset="0"/>
              </a:rPr>
              <a:t> </a:t>
            </a:r>
            <a:r>
              <a:rPr lang="en-US" sz="4000" i="0" dirty="0" err="1">
                <a:effectLst/>
                <a:latin typeface="Arial" panose="020B0604020202020204" pitchFamily="34" charset="0"/>
              </a:rPr>
              <a:t>trung</a:t>
            </a:r>
            <a:r>
              <a:rPr lang="en-US" sz="4000" i="0" dirty="0">
                <a:effectLst/>
                <a:latin typeface="Arial" panose="020B0604020202020204" pitchFamily="34" charset="0"/>
              </a:rPr>
              <a:t> </a:t>
            </a:r>
            <a:r>
              <a:rPr lang="en-US" sz="4000" i="0" dirty="0" err="1">
                <a:effectLst/>
                <a:latin typeface="Arial" panose="020B0604020202020204" pitchFamily="34" charset="0"/>
              </a:rPr>
              <a:t>bình</a:t>
            </a:r>
            <a:endParaRPr dirty="0">
              <a:latin typeface="Roboto"/>
              <a:ea typeface="Roboto"/>
              <a:cs typeface="Roboto"/>
              <a:sym typeface="Roboto"/>
            </a:endParaRPr>
          </a:p>
        </p:txBody>
      </p:sp>
      <p:sp>
        <p:nvSpPr>
          <p:cNvPr id="401" name="Google Shape;401;p64"/>
          <p:cNvSpPr txBox="1">
            <a:spLocks noGrp="1"/>
          </p:cNvSpPr>
          <p:nvPr>
            <p:ph type="sldNum" idx="12"/>
          </p:nvPr>
        </p:nvSpPr>
        <p:spPr>
          <a:xfrm>
            <a:off x="8532440" y="6237312"/>
            <a:ext cx="611700" cy="617400"/>
          </a:xfrm>
          <a:prstGeom prst="rect">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vi-VN"/>
              <a:t>10</a:t>
            </a:fld>
            <a:endParaRPr/>
          </a:p>
        </p:txBody>
      </p:sp>
      <p:sp>
        <p:nvSpPr>
          <p:cNvPr id="404" name="Google Shape;404;p64"/>
          <p:cNvSpPr/>
          <p:nvPr/>
        </p:nvSpPr>
        <p:spPr>
          <a:xfrm>
            <a:off x="341574" y="2326640"/>
            <a:ext cx="5703625" cy="4135119"/>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81150" indent="-342900">
              <a:lnSpc>
                <a:spcPct val="150000"/>
              </a:lnSpc>
              <a:buClr>
                <a:schemeClr val="tx1"/>
              </a:buClr>
              <a:buFont typeface="Arial" panose="020B0604020202020204" pitchFamily="34" charset="0"/>
              <a:buChar char="•"/>
            </a:pPr>
            <a:r>
              <a:rPr lang="en-US" sz="1400" i="0" dirty="0" err="1">
                <a:solidFill>
                  <a:schemeClr val="tx1"/>
                </a:solidFill>
                <a:effectLst/>
                <a:latin typeface="Arial" panose="020B0604020202020204" pitchFamily="34" charset="0"/>
              </a:rPr>
              <a:t>Truy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cập</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trái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phép</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từ</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ngoài</a:t>
            </a:r>
            <a:r>
              <a:rPr lang="en-US" sz="1400" i="0" dirty="0">
                <a:solidFill>
                  <a:schemeClr val="tx1"/>
                </a:solidFill>
                <a:effectLst/>
                <a:latin typeface="Arial" panose="020B0604020202020204" pitchFamily="34" charset="0"/>
              </a:rPr>
              <a:t>/</a:t>
            </a:r>
            <a:r>
              <a:rPr lang="en-US" sz="1400" i="0" dirty="0" err="1">
                <a:solidFill>
                  <a:schemeClr val="tx1"/>
                </a:solidFill>
                <a:effectLst/>
                <a:latin typeface="Arial" panose="020B0604020202020204" pitchFamily="34" charset="0"/>
              </a:rPr>
              <a:t>trong</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tới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hệ</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thống</a:t>
            </a:r>
            <a:r>
              <a:rPr lang="en-US" sz="1400" i="0" dirty="0">
                <a:solidFill>
                  <a:schemeClr val="tx1"/>
                </a:solidFill>
                <a:effectLst/>
                <a:latin typeface="Arial" panose="020B0604020202020204" pitchFamily="34" charset="0"/>
              </a:rPr>
              <a:t> </a:t>
            </a:r>
          </a:p>
          <a:p>
            <a:pPr marL="381150" indent="-342900">
              <a:lnSpc>
                <a:spcPct val="150000"/>
              </a:lnSpc>
              <a:buClr>
                <a:schemeClr val="tx1"/>
              </a:buClr>
              <a:buFont typeface="Arial" panose="020B0604020202020204" pitchFamily="34" charset="0"/>
              <a:buChar char="•"/>
            </a:pPr>
            <a:r>
              <a:rPr lang="en-US" sz="1400" i="0" dirty="0">
                <a:solidFill>
                  <a:schemeClr val="tx1"/>
                </a:solidFill>
                <a:effectLst/>
                <a:latin typeface="Arial" panose="020B0604020202020204" pitchFamily="34" charset="0"/>
              </a:rPr>
              <a:t>Vi </a:t>
            </a:r>
            <a:r>
              <a:rPr lang="en-US" sz="1400" i="0" dirty="0" err="1">
                <a:solidFill>
                  <a:schemeClr val="tx1"/>
                </a:solidFill>
                <a:effectLst/>
                <a:latin typeface="Arial" panose="020B0604020202020204" pitchFamily="34" charset="0"/>
              </a:rPr>
              <a:t>phạm</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quyền</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truy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cập</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đặc</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biệt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vào</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máy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tính</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hoặc</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thiết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bị</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máy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tính</a:t>
            </a:r>
            <a:r>
              <a:rPr lang="en-US" sz="1400" i="0" dirty="0">
                <a:solidFill>
                  <a:schemeClr val="tx1"/>
                </a:solidFill>
                <a:effectLst/>
                <a:latin typeface="Arial" panose="020B0604020202020204" pitchFamily="34" charset="0"/>
              </a:rPr>
              <a:t> </a:t>
            </a:r>
          </a:p>
          <a:p>
            <a:pPr marL="381150" indent="-342900">
              <a:lnSpc>
                <a:spcPct val="150000"/>
              </a:lnSpc>
              <a:buClr>
                <a:schemeClr val="tx1"/>
              </a:buClr>
              <a:buFont typeface="Arial" panose="020B0604020202020204" pitchFamily="34" charset="0"/>
              <a:buChar char="•"/>
            </a:pPr>
            <a:r>
              <a:rPr lang="vi-VN" sz="1400" i="0" dirty="0">
                <a:solidFill>
                  <a:schemeClr val="tx1"/>
                </a:solidFill>
                <a:effectLst/>
                <a:latin typeface="Arial" panose="020B0604020202020204" pitchFamily="34" charset="0"/>
              </a:rPr>
              <a:t>Lưu trữ và xử lý dữ liệu trái phép </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sz="1400" i="0" dirty="0" err="1">
                <a:solidFill>
                  <a:schemeClr val="tx1"/>
                </a:solidFill>
                <a:effectLst/>
                <a:latin typeface="Arial" panose="020B0604020202020204" pitchFamily="34" charset="0"/>
              </a:rPr>
              <a:t>Gây</a:t>
            </a:r>
            <a:r>
              <a:rPr lang="en-US" sz="1400" i="0" dirty="0">
                <a:solidFill>
                  <a:schemeClr val="tx1"/>
                </a:solidFill>
                <a:effectLst/>
                <a:latin typeface="Arial" panose="020B0604020202020204" pitchFamily="34" charset="0"/>
              </a:rPr>
              <a:t> </a:t>
            </a:r>
            <a:r>
              <a:rPr lang="en-US" dirty="0" err="1">
                <a:solidFill>
                  <a:schemeClr val="tx1"/>
                </a:solidFill>
                <a:latin typeface="Arial" panose="020B0604020202020204" pitchFamily="34" charset="0"/>
              </a:rPr>
              <a:t>h</a:t>
            </a:r>
            <a:r>
              <a:rPr lang="en-US" sz="1400" i="0" dirty="0" err="1">
                <a:solidFill>
                  <a:schemeClr val="tx1"/>
                </a:solidFill>
                <a:effectLst/>
                <a:latin typeface="Arial" panose="020B0604020202020204" pitchFamily="34" charset="0"/>
              </a:rPr>
              <a:t>ủy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hoại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tài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sản</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Sự</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bùng</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phát</a:t>
            </a:r>
            <a:r>
              <a:rPr lang="en-US" sz="1400" i="0" dirty="0">
                <a:solidFill>
                  <a:schemeClr val="tx1"/>
                </a:solidFill>
                <a:effectLst/>
                <a:latin typeface="Arial" panose="020B0604020202020204" pitchFamily="34" charset="0"/>
              </a:rPr>
              <a:t> </a:t>
            </a:r>
            <a:r>
              <a:rPr lang="en-US" dirty="0">
                <a:solidFill>
                  <a:schemeClr val="tx1"/>
                </a:solidFill>
              </a:rPr>
              <a:t>worm/ virus </a:t>
            </a:r>
            <a:r>
              <a:rPr lang="en-US" sz="1400" i="0" dirty="0" err="1">
                <a:solidFill>
                  <a:schemeClr val="tx1"/>
                </a:solidFill>
                <a:effectLst/>
                <a:latin typeface="Arial" panose="020B0604020202020204" pitchFamily="34" charset="0"/>
              </a:rPr>
              <a:t>cục</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bộ</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sz="1400" i="0" dirty="0" err="1">
                <a:solidFill>
                  <a:schemeClr val="tx1"/>
                </a:solidFill>
                <a:effectLst/>
                <a:latin typeface="Arial" panose="020B0604020202020204" pitchFamily="34" charset="0"/>
              </a:rPr>
              <a:t>Đánh</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cắp</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dữ</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liệu</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cá</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nhân</a:t>
            </a:r>
            <a:r>
              <a:rPr lang="en-US" sz="1400" i="0" dirty="0">
                <a:solidFill>
                  <a:schemeClr val="tx1"/>
                </a:solidFill>
                <a:effectLst/>
                <a:latin typeface="Arial" panose="020B0604020202020204" pitchFamily="34" charset="0"/>
              </a:rPr>
              <a:t> </a:t>
            </a:r>
            <a:endParaRPr lang="en-US" dirty="0">
              <a:solidFill>
                <a:schemeClr val="tx1"/>
              </a:solidFill>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dirty="0">
                <a:solidFill>
                  <a:schemeClr val="tx1"/>
                </a:solidFill>
              </a:rPr>
              <a:t>Virus </a:t>
            </a:r>
            <a:r>
              <a:rPr lang="en-US" dirty="0" err="1">
                <a:solidFill>
                  <a:schemeClr val="tx1"/>
                </a:solidFill>
              </a:rPr>
              <a:t>hoặc</a:t>
            </a:r>
            <a:r>
              <a:rPr lang="en-US" dirty="0">
                <a:solidFill>
                  <a:schemeClr val="tx1"/>
                </a:solidFill>
              </a:rPr>
              <a:t> worms </a:t>
            </a:r>
            <a:r>
              <a:rPr lang="vi-VN" sz="1400" i="0" dirty="0">
                <a:solidFill>
                  <a:schemeClr val="tx1"/>
                </a:solidFill>
                <a:effectLst/>
                <a:latin typeface="Arial" panose="020B0604020202020204" pitchFamily="34" charset="0"/>
              </a:rPr>
              <a:t>máy tính có </a:t>
            </a:r>
            <a:r>
              <a:rPr lang="en-US" sz="1400" i="0" dirty="0" err="1">
                <a:solidFill>
                  <a:schemeClr val="tx1"/>
                </a:solidFill>
                <a:effectLst/>
                <a:latin typeface="Arial" panose="020B0604020202020204" pitchFamily="34" charset="0"/>
              </a:rPr>
              <a:t>mức</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độ</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ảnh</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hưởng</a:t>
            </a:r>
            <a:r>
              <a:rPr lang="en-US" sz="1400" i="0" dirty="0">
                <a:solidFill>
                  <a:schemeClr val="tx1"/>
                </a:solidFill>
                <a:effectLst/>
                <a:latin typeface="Arial" panose="020B0604020202020204" pitchFamily="34" charset="0"/>
              </a:rPr>
              <a:t> </a:t>
            </a:r>
            <a:r>
              <a:rPr lang="vi-VN" sz="1400" i="0" dirty="0">
                <a:solidFill>
                  <a:schemeClr val="tx1"/>
                </a:solidFill>
                <a:effectLst/>
                <a:latin typeface="Arial" panose="020B0604020202020204" pitchFamily="34" charset="0"/>
              </a:rPr>
              <a:t>tương </a:t>
            </a:r>
            <a:r>
              <a:rPr lang="vi-VN" sz="1400" i="0">
                <a:solidFill>
                  <a:schemeClr val="tx1"/>
                </a:solidFill>
                <a:effectLst/>
                <a:latin typeface="Arial" panose="020B0604020202020204" pitchFamily="34" charset="0"/>
              </a:rPr>
              <a:t>đối lớn</a:t>
            </a:r>
            <a:endParaRPr lang="en-US" dirty="0">
              <a:solidFill>
                <a:schemeClr val="tx1"/>
              </a:solidFill>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sz="1400" i="0" dirty="0" err="1">
                <a:solidFill>
                  <a:schemeClr val="tx1"/>
                </a:solidFill>
                <a:effectLst/>
                <a:latin typeface="Arial" panose="020B0604020202020204" pitchFamily="34" charset="0"/>
              </a:rPr>
              <a:t>Truy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cập</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bất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hợp</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pháp</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dirty="0">
                <a:solidFill>
                  <a:schemeClr val="tx1"/>
                </a:solidFill>
                <a:latin typeface="Arial" panose="020B0604020202020204" pitchFamily="34" charset="0"/>
              </a:rPr>
              <a:t>C</a:t>
            </a:r>
            <a:r>
              <a:rPr lang="vi-VN" sz="1400" i="0" dirty="0">
                <a:solidFill>
                  <a:schemeClr val="tx1"/>
                </a:solidFill>
                <a:effectLst/>
                <a:latin typeface="Arial" panose="020B0604020202020204" pitchFamily="34" charset="0"/>
              </a:rPr>
              <a:t>hính sách vi phạm  được tổ chức chấp nhận sử dụng</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05" name="Google Shape;405;p64"/>
          <p:cNvSpPr/>
          <p:nvPr/>
        </p:nvSpPr>
        <p:spPr>
          <a:xfrm>
            <a:off x="779816" y="1830944"/>
            <a:ext cx="3496486" cy="687571"/>
          </a:xfrm>
          <a:prstGeom prst="roundRect">
            <a:avLst>
              <a:gd name="adj" fmla="val 16667"/>
            </a:avLst>
          </a:prstGeom>
          <a:solidFill>
            <a:schemeClr val="accent3">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i="0" dirty="0" err="1">
                <a:effectLst/>
                <a:latin typeface="Arial" panose="020B0604020202020204" pitchFamily="34" charset="0"/>
              </a:rPr>
              <a:t>Sự</a:t>
            </a:r>
            <a:r>
              <a:rPr lang="en-US" sz="1600" i="0" dirty="0">
                <a:effectLst/>
                <a:latin typeface="Arial" panose="020B0604020202020204" pitchFamily="34" charset="0"/>
              </a:rPr>
              <a:t> </a:t>
            </a:r>
            <a:r>
              <a:rPr lang="en-US" sz="1600" i="0" dirty="0" err="1">
                <a:effectLst/>
                <a:latin typeface="Arial" panose="020B0604020202020204" pitchFamily="34" charset="0"/>
              </a:rPr>
              <a:t>cố</a:t>
            </a:r>
            <a:r>
              <a:rPr lang="en-US" sz="1600" i="0" dirty="0">
                <a:effectLst/>
                <a:latin typeface="Arial" panose="020B0604020202020204" pitchFamily="34" charset="0"/>
              </a:rPr>
              <a:t> </a:t>
            </a:r>
            <a:r>
              <a:rPr lang="en-US" sz="1600" i="0" dirty="0" err="1">
                <a:effectLst/>
                <a:latin typeface="Arial" panose="020B0604020202020204" pitchFamily="34" charset="0"/>
              </a:rPr>
              <a:t>mức</a:t>
            </a:r>
            <a:r>
              <a:rPr lang="en-US" sz="1600" i="0" dirty="0">
                <a:effectLst/>
                <a:latin typeface="Arial" panose="020B0604020202020204" pitchFamily="34" charset="0"/>
              </a:rPr>
              <a:t> </a:t>
            </a:r>
            <a:r>
              <a:rPr lang="en-US" sz="1600" i="0" dirty="0" err="1">
                <a:effectLst/>
                <a:latin typeface="Arial" panose="020B0604020202020204" pitchFamily="34" charset="0"/>
              </a:rPr>
              <a:t>độ</a:t>
            </a:r>
            <a:r>
              <a:rPr lang="en-US" sz="1600" i="0" dirty="0">
                <a:effectLst/>
                <a:latin typeface="Arial" panose="020B0604020202020204" pitchFamily="34" charset="0"/>
              </a:rPr>
              <a:t> </a:t>
            </a:r>
            <a:r>
              <a:rPr lang="en-US" sz="1600" i="0" dirty="0" err="1">
                <a:effectLst/>
                <a:latin typeface="Arial" panose="020B0604020202020204" pitchFamily="34" charset="0"/>
              </a:rPr>
              <a:t>trung</a:t>
            </a:r>
            <a:r>
              <a:rPr lang="en-US" sz="1600" i="0" dirty="0">
                <a:effectLst/>
                <a:latin typeface="Arial" panose="020B0604020202020204" pitchFamily="34" charset="0"/>
              </a:rPr>
              <a:t> </a:t>
            </a:r>
            <a:r>
              <a:rPr lang="en-US" sz="1600" i="0" dirty="0" err="1">
                <a:effectLst/>
                <a:latin typeface="Arial" panose="020B0604020202020204" pitchFamily="34" charset="0"/>
              </a:rPr>
              <a:t>bình</a:t>
            </a:r>
            <a:r>
              <a:rPr lang="en-US" sz="1600" i="0" dirty="0">
                <a:effectLst/>
                <a:latin typeface="Arial" panose="020B0604020202020204" pitchFamily="34" charset="0"/>
              </a:rPr>
              <a:t> bao </a:t>
            </a:r>
            <a:r>
              <a:rPr lang="en-US" sz="1600" i="0" dirty="0" err="1">
                <a:effectLst/>
                <a:latin typeface="Arial" panose="020B0604020202020204" pitchFamily="34" charset="0"/>
              </a:rPr>
              <a:t>gồm</a:t>
            </a:r>
            <a:r>
              <a:rPr lang="en-US" sz="1600" i="0" dirty="0">
                <a:effectLst/>
                <a:latin typeface="Arial" panose="020B0604020202020204" pitchFamily="34" charset="0"/>
              </a:rPr>
              <a:t>:</a:t>
            </a:r>
          </a:p>
        </p:txBody>
      </p:sp>
      <p:sp>
        <p:nvSpPr>
          <p:cNvPr id="12" name="Google Shape;315;p55">
            <a:extLst>
              <a:ext uri="{FF2B5EF4-FFF2-40B4-BE49-F238E27FC236}">
                <a16:creationId xmlns:a16="http://schemas.microsoft.com/office/drawing/2014/main" id="{0881ED73-0CEF-4C80-AF23-AABBF35B7F93}"/>
              </a:ext>
            </a:extLst>
          </p:cNvPr>
          <p:cNvSpPr/>
          <p:nvPr/>
        </p:nvSpPr>
        <p:spPr>
          <a:xfrm>
            <a:off x="546859" y="1036614"/>
            <a:ext cx="5498340" cy="545519"/>
          </a:xfrm>
          <a:prstGeom prst="roundRect">
            <a:avLst>
              <a:gd name="adj" fmla="val 16667"/>
            </a:avLst>
          </a:prstGeom>
          <a:solidFill>
            <a:schemeClr val="accent3">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rgbClr val="FFC000"/>
              </a:buClr>
            </a:pPr>
            <a:r>
              <a:rPr lang="vi-VN" sz="1600" i="0" dirty="0">
                <a:effectLst/>
                <a:latin typeface="Arial" panose="020B0604020202020204" pitchFamily="34" charset="0"/>
              </a:rPr>
              <a:t>Các sự cố ở </a:t>
            </a:r>
            <a:r>
              <a:rPr lang="en-US" sz="1600" i="0" dirty="0" err="1">
                <a:effectLst/>
                <a:latin typeface="Arial" panose="020B0604020202020204" pitchFamily="34" charset="0"/>
              </a:rPr>
              <a:t>mức</a:t>
            </a:r>
            <a:r>
              <a:rPr lang="vi-VN" sz="1600" i="0" dirty="0">
                <a:effectLst/>
                <a:latin typeface="Arial" panose="020B0604020202020204" pitchFamily="34" charset="0"/>
              </a:rPr>
              <a:t> độ này tương đối nghiêm trọng hơn</a:t>
            </a:r>
            <a:endParaRPr lang="en-US" sz="1600" i="0" dirty="0">
              <a:effectLst/>
              <a:latin typeface="Arial" panose="020B0604020202020204" pitchFamily="34" charset="0"/>
            </a:endParaRPr>
          </a:p>
        </p:txBody>
      </p:sp>
      <p:pic>
        <p:nvPicPr>
          <p:cNvPr id="2" name="Picture 1">
            <a:extLst>
              <a:ext uri="{FF2B5EF4-FFF2-40B4-BE49-F238E27FC236}">
                <a16:creationId xmlns:a16="http://schemas.microsoft.com/office/drawing/2014/main" id="{3BB7798E-E20A-40AF-B654-CFAF048A018A}"/>
              </a:ext>
            </a:extLst>
          </p:cNvPr>
          <p:cNvPicPr>
            <a:picLocks noChangeAspect="1"/>
          </p:cNvPicPr>
          <p:nvPr/>
        </p:nvPicPr>
        <p:blipFill>
          <a:blip r:embed="rId3"/>
          <a:stretch>
            <a:fillRect/>
          </a:stretch>
        </p:blipFill>
        <p:spPr>
          <a:xfrm>
            <a:off x="6611339" y="883074"/>
            <a:ext cx="1752845" cy="1895740"/>
          </a:xfrm>
          <a:prstGeom prst="rect">
            <a:avLst/>
          </a:prstGeom>
        </p:spPr>
      </p:pic>
      <p:pic>
        <p:nvPicPr>
          <p:cNvPr id="3" name="Picture 2">
            <a:extLst>
              <a:ext uri="{FF2B5EF4-FFF2-40B4-BE49-F238E27FC236}">
                <a16:creationId xmlns:a16="http://schemas.microsoft.com/office/drawing/2014/main" id="{14FF397C-72B0-4E49-B0BD-EF84DBF9F5A7}"/>
              </a:ext>
            </a:extLst>
          </p:cNvPr>
          <p:cNvPicPr>
            <a:picLocks noChangeAspect="1"/>
          </p:cNvPicPr>
          <p:nvPr/>
        </p:nvPicPr>
        <p:blipFill>
          <a:blip r:embed="rId4"/>
          <a:stretch>
            <a:fillRect/>
          </a:stretch>
        </p:blipFill>
        <p:spPr>
          <a:xfrm>
            <a:off x="6684332" y="3584461"/>
            <a:ext cx="1848108" cy="1619476"/>
          </a:xfrm>
          <a:prstGeom prst="rect">
            <a:avLst/>
          </a:prstGeom>
        </p:spPr>
      </p:pic>
    </p:spTree>
    <p:extLst>
      <p:ext uri="{BB962C8B-B14F-4D97-AF65-F5344CB8AC3E}">
        <p14:creationId xmlns:p14="http://schemas.microsoft.com/office/powerpoint/2010/main" val="4101328827"/>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4"/>
          <p:cNvSpPr txBox="1">
            <a:spLocks noGrp="1"/>
          </p:cNvSpPr>
          <p:nvPr>
            <p:ph type="title"/>
          </p:nvPr>
        </p:nvSpPr>
        <p:spPr>
          <a:xfrm>
            <a:off x="0" y="-27384"/>
            <a:ext cx="9144000" cy="71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0" i="0" dirty="0" err="1">
                <a:effectLst/>
                <a:latin typeface="Arial" panose="020B0604020202020204" pitchFamily="34" charset="0"/>
              </a:rPr>
              <a:t>Sự</a:t>
            </a:r>
            <a:r>
              <a:rPr lang="en-US" b="0" i="0" dirty="0">
                <a:effectLst/>
                <a:latin typeface="Arial" panose="020B0604020202020204" pitchFamily="34" charset="0"/>
              </a:rPr>
              <a:t> </a:t>
            </a:r>
            <a:r>
              <a:rPr lang="en-US" b="0" i="0" dirty="0" err="1">
                <a:effectLst/>
                <a:latin typeface="Arial" panose="020B0604020202020204" pitchFamily="34" charset="0"/>
              </a:rPr>
              <a:t>cố</a:t>
            </a:r>
            <a:r>
              <a:rPr lang="en-US" b="0" i="0" dirty="0">
                <a:effectLst/>
                <a:latin typeface="Arial" panose="020B0604020202020204" pitchFamily="34" charset="0"/>
              </a:rPr>
              <a:t> </a:t>
            </a:r>
            <a:r>
              <a:rPr lang="en-US" b="0" i="0" dirty="0" err="1">
                <a:effectLst/>
                <a:latin typeface="Arial" panose="020B0604020202020204" pitchFamily="34" charset="0"/>
              </a:rPr>
              <a:t>mức</a:t>
            </a:r>
            <a:r>
              <a:rPr lang="en-US" b="0" i="0" dirty="0">
                <a:effectLst/>
                <a:latin typeface="Arial" panose="020B0604020202020204" pitchFamily="34" charset="0"/>
              </a:rPr>
              <a:t> </a:t>
            </a:r>
            <a:r>
              <a:rPr lang="en-US" b="0" i="0" dirty="0" err="1">
                <a:effectLst/>
                <a:latin typeface="Arial" panose="020B0604020202020204" pitchFamily="34" charset="0"/>
              </a:rPr>
              <a:t>độ</a:t>
            </a:r>
            <a:r>
              <a:rPr lang="en-US" b="0" i="0" dirty="0">
                <a:effectLst/>
                <a:latin typeface="Arial" panose="020B0604020202020204" pitchFamily="34" charset="0"/>
              </a:rPr>
              <a:t> </a:t>
            </a:r>
            <a:r>
              <a:rPr lang="en-US" b="0" i="0" dirty="0" err="1">
                <a:effectLst/>
                <a:latin typeface="Arial" panose="020B0604020202020204" pitchFamily="34" charset="0"/>
              </a:rPr>
              <a:t>cao</a:t>
            </a:r>
            <a:endParaRPr dirty="0">
              <a:latin typeface="Roboto"/>
              <a:ea typeface="Roboto"/>
              <a:cs typeface="Roboto"/>
              <a:sym typeface="Roboto"/>
            </a:endParaRPr>
          </a:p>
        </p:txBody>
      </p:sp>
      <p:sp>
        <p:nvSpPr>
          <p:cNvPr id="401" name="Google Shape;401;p64"/>
          <p:cNvSpPr txBox="1">
            <a:spLocks noGrp="1"/>
          </p:cNvSpPr>
          <p:nvPr>
            <p:ph type="sldNum" idx="12"/>
          </p:nvPr>
        </p:nvSpPr>
        <p:spPr>
          <a:xfrm>
            <a:off x="8532440" y="6237312"/>
            <a:ext cx="611700" cy="617400"/>
          </a:xfrm>
          <a:prstGeom prst="rect">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vi-VN"/>
              <a:t>11</a:t>
            </a:fld>
            <a:endParaRPr/>
          </a:p>
        </p:txBody>
      </p:sp>
      <p:sp>
        <p:nvSpPr>
          <p:cNvPr id="404" name="Google Shape;404;p64"/>
          <p:cNvSpPr/>
          <p:nvPr/>
        </p:nvSpPr>
        <p:spPr>
          <a:xfrm>
            <a:off x="219655" y="3213604"/>
            <a:ext cx="6646010" cy="3552956"/>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81150" indent="-342900">
              <a:lnSpc>
                <a:spcPct val="150000"/>
              </a:lnSpc>
              <a:buClr>
                <a:schemeClr val="tx1"/>
              </a:buClr>
              <a:buFont typeface="Arial" panose="020B0604020202020204" pitchFamily="34" charset="0"/>
              <a:buChar char="•"/>
            </a:pPr>
            <a:r>
              <a:rPr lang="en-US" sz="1400" i="0" dirty="0" err="1">
                <a:solidFill>
                  <a:schemeClr val="tx1"/>
                </a:solidFill>
                <a:effectLst/>
                <a:latin typeface="Arial" panose="020B0604020202020204" pitchFamily="34" charset="0"/>
              </a:rPr>
              <a:t>Tấn</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công</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từ</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chối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dịch</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vụ</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sz="1400" i="0" dirty="0">
                <a:solidFill>
                  <a:schemeClr val="tx1"/>
                </a:solidFill>
                <a:effectLst/>
                <a:latin typeface="Arial" panose="020B0604020202020204" pitchFamily="34" charset="0"/>
              </a:rPr>
              <a:t>Nghi </a:t>
            </a:r>
            <a:r>
              <a:rPr lang="en-US" sz="1400" i="0" dirty="0" err="1">
                <a:solidFill>
                  <a:schemeClr val="tx1"/>
                </a:solidFill>
                <a:effectLst/>
                <a:latin typeface="Arial" panose="020B0604020202020204" pitchFamily="34" charset="0"/>
              </a:rPr>
              <a:t>ngờ</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đột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nhập</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máy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tính</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dirty="0">
                <a:solidFill>
                  <a:schemeClr val="tx1"/>
                </a:solidFill>
              </a:rPr>
              <a:t>Virus </a:t>
            </a:r>
            <a:r>
              <a:rPr lang="en-US" dirty="0" err="1">
                <a:solidFill>
                  <a:schemeClr val="tx1"/>
                </a:solidFill>
              </a:rPr>
              <a:t>hoặc</a:t>
            </a:r>
            <a:r>
              <a:rPr lang="en-US" dirty="0">
                <a:solidFill>
                  <a:schemeClr val="tx1"/>
                </a:solidFill>
              </a:rPr>
              <a:t> worms </a:t>
            </a:r>
            <a:r>
              <a:rPr lang="en-US" sz="1400" i="0" dirty="0" err="1">
                <a:solidFill>
                  <a:schemeClr val="tx1"/>
                </a:solidFill>
                <a:effectLst/>
                <a:latin typeface="Arial" panose="020B0604020202020204" pitchFamily="34" charset="0"/>
              </a:rPr>
              <a:t>máy</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tính</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có</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mức</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độ</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hoạt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động</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cao</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nhất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ví</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dụ</a:t>
            </a:r>
            <a:r>
              <a:rPr lang="en-US" sz="1400" i="0" dirty="0">
                <a:solidFill>
                  <a:schemeClr val="tx1"/>
                </a:solidFill>
                <a:effectLst/>
                <a:latin typeface="Arial" panose="020B0604020202020204" pitchFamily="34" charset="0"/>
              </a:rPr>
              <a:t>. </a:t>
            </a:r>
            <a:r>
              <a:rPr lang="en-US" dirty="0">
                <a:solidFill>
                  <a:schemeClr val="tx1"/>
                </a:solidFill>
              </a:rPr>
              <a:t>Trojan, back door</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vi-VN" sz="1400" i="0" dirty="0">
                <a:solidFill>
                  <a:schemeClr val="tx1"/>
                </a:solidFill>
                <a:effectLst/>
                <a:latin typeface="Arial" panose="020B0604020202020204" pitchFamily="34" charset="0"/>
              </a:rPr>
              <a:t>Các thay đổi đối với phần cứng, chương trình cơ sở hoặc phần mềm hệ thống mà không cần xác thực</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sz="1400" i="0" dirty="0">
                <a:solidFill>
                  <a:schemeClr val="tx1"/>
                </a:solidFill>
                <a:effectLst/>
                <a:latin typeface="Arial" panose="020B0604020202020204" pitchFamily="34" charset="0"/>
              </a:rPr>
              <a:t>P</a:t>
            </a:r>
            <a:r>
              <a:rPr lang="vi-VN" sz="1400" i="0" dirty="0">
                <a:solidFill>
                  <a:schemeClr val="tx1"/>
                </a:solidFill>
                <a:effectLst/>
                <a:latin typeface="Arial" panose="020B0604020202020204" pitchFamily="34" charset="0"/>
              </a:rPr>
              <a:t>há hủy tài sản vượt quá 100.000 đô la</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vi-VN" sz="1400" i="0" dirty="0">
                <a:solidFill>
                  <a:schemeClr val="tx1"/>
                </a:solidFill>
                <a:effectLst/>
                <a:latin typeface="Arial" panose="020B0604020202020204" pitchFamily="34" charset="0"/>
              </a:rPr>
              <a:t>Trộm cắp cá nhân vượt quá 100.000 đô la và chuyển tiền điện tử bất hợp pháp</a:t>
            </a:r>
            <a:endParaRPr lang="en-US" sz="1400" i="0" dirty="0">
              <a:solidFill>
                <a:schemeClr val="tx1"/>
              </a:solidFill>
              <a:effectLst/>
              <a:latin typeface="Arial" panose="020B0604020202020204" pitchFamily="34" charset="0"/>
            </a:endParaRPr>
          </a:p>
          <a:p>
            <a:pPr marL="381150" indent="-342900">
              <a:lnSpc>
                <a:spcPct val="150000"/>
              </a:lnSpc>
              <a:buClr>
                <a:schemeClr val="tx1"/>
              </a:buClr>
              <a:buFont typeface="Arial" panose="020B0604020202020204" pitchFamily="34" charset="0"/>
              <a:buChar char="•"/>
            </a:pPr>
            <a:r>
              <a:rPr lang="en-US" sz="1400" i="0" dirty="0" err="1">
                <a:solidFill>
                  <a:schemeClr val="tx1"/>
                </a:solidFill>
                <a:effectLst/>
                <a:latin typeface="Arial" panose="020B0604020202020204" pitchFamily="34" charset="0"/>
              </a:rPr>
              <a:t>Bất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kỳ</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loại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nội</a:t>
            </a:r>
            <a:r>
              <a:rPr lang="en-US" sz="1400" i="0" dirty="0">
                <a:solidFill>
                  <a:schemeClr val="tx1"/>
                </a:solidFill>
                <a:effectLst/>
                <a:latin typeface="Arial" panose="020B0604020202020204" pitchFamily="34" charset="0"/>
              </a:rPr>
              <a:t> dung </a:t>
            </a:r>
            <a:r>
              <a:rPr lang="en-US" sz="1400" i="0" dirty="0" err="1">
                <a:solidFill>
                  <a:schemeClr val="tx1"/>
                </a:solidFill>
                <a:effectLst/>
                <a:latin typeface="Arial" panose="020B0604020202020204" pitchFamily="34" charset="0"/>
              </a:rPr>
              <a:t>khiêu</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dâm</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cờ</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bạc</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hoặc</a:t>
            </a:r>
            <a:r>
              <a:rPr lang="en-US" sz="1400" i="0" dirty="0">
                <a:solidFill>
                  <a:schemeClr val="tx1"/>
                </a:solidFill>
                <a:effectLst/>
                <a:latin typeface="Arial" panose="020B0604020202020204" pitchFamily="34" charset="0"/>
              </a:rPr>
              <a:t> vi </a:t>
            </a:r>
            <a:r>
              <a:rPr lang="en-US" sz="1400" i="0" dirty="0" err="1">
                <a:solidFill>
                  <a:schemeClr val="tx1"/>
                </a:solidFill>
                <a:effectLst/>
                <a:latin typeface="Arial" panose="020B0604020202020204" pitchFamily="34" charset="0"/>
              </a:rPr>
              <a:t>phạm</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bất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kỳ</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luật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nào</a:t>
            </a:r>
            <a:endParaRPr lang="en-US" sz="1400" i="0" dirty="0">
              <a:solidFill>
                <a:schemeClr val="tx1"/>
              </a:solidFill>
              <a:effectLst/>
              <a:latin typeface="Arial" panose="020B0604020202020204" pitchFamily="34" charset="0"/>
            </a:endParaRPr>
          </a:p>
        </p:txBody>
      </p:sp>
      <p:sp>
        <p:nvSpPr>
          <p:cNvPr id="405" name="Google Shape;405;p64"/>
          <p:cNvSpPr/>
          <p:nvPr/>
        </p:nvSpPr>
        <p:spPr>
          <a:xfrm>
            <a:off x="379698" y="2813770"/>
            <a:ext cx="2541446" cy="542700"/>
          </a:xfrm>
          <a:prstGeom prst="roundRect">
            <a:avLst>
              <a:gd name="adj" fmla="val 1666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0" i="0" dirty="0">
                <a:solidFill>
                  <a:srgbClr val="000000"/>
                </a:solidFill>
                <a:effectLst/>
                <a:latin typeface="Arial" panose="020B0604020202020204" pitchFamily="34" charset="0"/>
              </a:rPr>
              <a:t>Bao </a:t>
            </a:r>
            <a:r>
              <a:rPr lang="en-US" sz="1600" b="0" i="0" dirty="0" err="1">
                <a:solidFill>
                  <a:srgbClr val="000000"/>
                </a:solidFill>
                <a:effectLst/>
                <a:latin typeface="Arial" panose="020B0604020202020204" pitchFamily="34" charset="0"/>
              </a:rPr>
              <a:t>gồm</a:t>
            </a:r>
            <a:r>
              <a:rPr lang="en-US" sz="1600" b="0" i="0" dirty="0">
                <a:solidFill>
                  <a:srgbClr val="000000"/>
                </a:solidFill>
                <a:effectLst/>
                <a:latin typeface="Arial" panose="020B0604020202020204" pitchFamily="34" charset="0"/>
              </a:rPr>
              <a:t> </a:t>
            </a:r>
            <a:r>
              <a:rPr lang="en-US" sz="1600" b="0" i="0" dirty="0" err="1">
                <a:solidFill>
                  <a:srgbClr val="000000"/>
                </a:solidFill>
                <a:effectLst/>
                <a:latin typeface="Arial" panose="020B0604020202020204" pitchFamily="34" charset="0"/>
              </a:rPr>
              <a:t>các</a:t>
            </a:r>
            <a:r>
              <a:rPr lang="en-US" sz="1600" b="0" i="0" dirty="0">
                <a:solidFill>
                  <a:srgbClr val="000000"/>
                </a:solidFill>
                <a:effectLst/>
                <a:latin typeface="Arial" panose="020B0604020202020204" pitchFamily="34" charset="0"/>
              </a:rPr>
              <a:t>:</a:t>
            </a:r>
            <a:endParaRPr sz="1600" dirty="0"/>
          </a:p>
        </p:txBody>
      </p:sp>
      <p:sp>
        <p:nvSpPr>
          <p:cNvPr id="12" name="Google Shape;315;p55">
            <a:extLst>
              <a:ext uri="{FF2B5EF4-FFF2-40B4-BE49-F238E27FC236}">
                <a16:creationId xmlns:a16="http://schemas.microsoft.com/office/drawing/2014/main" id="{0881ED73-0CEF-4C80-AF23-AABBF35B7F93}"/>
              </a:ext>
            </a:extLst>
          </p:cNvPr>
          <p:cNvSpPr/>
          <p:nvPr/>
        </p:nvSpPr>
        <p:spPr>
          <a:xfrm>
            <a:off x="305059" y="848802"/>
            <a:ext cx="6646010" cy="545519"/>
          </a:xfrm>
          <a:prstGeom prst="roundRect">
            <a:avLst>
              <a:gd name="adj" fmla="val 1666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vi-VN" sz="1600" i="0" dirty="0">
                <a:effectLst/>
                <a:latin typeface="Arial" panose="020B0604020202020204" pitchFamily="34" charset="0"/>
              </a:rPr>
              <a:t>Các sự cố ở mức độ cao cần được xử lý ngay sau khi xảy ra sự cố</a:t>
            </a:r>
            <a:endParaRPr lang="en-US" sz="1600" i="0" dirty="0">
              <a:effectLst/>
              <a:latin typeface="Arial" panose="020B0604020202020204" pitchFamily="34" charset="0"/>
            </a:endParaRPr>
          </a:p>
        </p:txBody>
      </p:sp>
      <p:sp>
        <p:nvSpPr>
          <p:cNvPr id="13" name="Google Shape;315;p55">
            <a:extLst>
              <a:ext uri="{FF2B5EF4-FFF2-40B4-BE49-F238E27FC236}">
                <a16:creationId xmlns:a16="http://schemas.microsoft.com/office/drawing/2014/main" id="{7EAA32FA-900B-46C8-AF2E-C5E422A680F8}"/>
              </a:ext>
            </a:extLst>
          </p:cNvPr>
          <p:cNvSpPr/>
          <p:nvPr/>
        </p:nvSpPr>
        <p:spPr>
          <a:xfrm>
            <a:off x="305058" y="1727745"/>
            <a:ext cx="6646011" cy="713099"/>
          </a:xfrm>
          <a:prstGeom prst="roundRect">
            <a:avLst>
              <a:gd name="adj" fmla="val 1666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rgbClr val="FFC000"/>
              </a:buClr>
            </a:pPr>
            <a:r>
              <a:rPr lang="vi-VN" sz="1600" i="0" dirty="0">
                <a:effectLst/>
                <a:latin typeface="Arial" panose="020B0604020202020204" pitchFamily="34" charset="0"/>
              </a:rPr>
              <a:t>Nó gây </a:t>
            </a:r>
            <a:r>
              <a:rPr lang="vi-VN" sz="1600" dirty="0">
                <a:latin typeface="Arial" panose="020B0604020202020204" pitchFamily="34" charset="0"/>
              </a:rPr>
              <a:t>ra mối</a:t>
            </a:r>
            <a:r>
              <a:rPr lang="en-US" sz="1600" dirty="0">
                <a:latin typeface="Arial" panose="020B0604020202020204" pitchFamily="34" charset="0"/>
              </a:rPr>
              <a:t> </a:t>
            </a:r>
            <a:r>
              <a:rPr lang="en-US" sz="1600" dirty="0" err="1">
                <a:latin typeface="Arial" panose="020B0604020202020204" pitchFamily="34" charset="0"/>
              </a:rPr>
              <a:t>đe</a:t>
            </a:r>
            <a:r>
              <a:rPr lang="en-US" sz="1600" dirty="0">
                <a:latin typeface="Arial" panose="020B0604020202020204" pitchFamily="34" charset="0"/>
              </a:rPr>
              <a:t> </a:t>
            </a:r>
            <a:r>
              <a:rPr lang="vi-VN" sz="1600" dirty="0">
                <a:latin typeface="Arial" panose="020B0604020202020204" pitchFamily="34" charset="0"/>
              </a:rPr>
              <a:t>dọa ngay lập tức cho các hệ thống</a:t>
            </a:r>
            <a:r>
              <a:rPr lang="en-US" sz="1600" dirty="0">
                <a:latin typeface="Arial" panose="020B0604020202020204" pitchFamily="34" charset="0"/>
              </a:rPr>
              <a:t> </a:t>
            </a:r>
            <a:r>
              <a:rPr lang="en-US" sz="1600" dirty="0" err="1">
                <a:latin typeface="Arial" panose="020B0604020202020204" pitchFamily="34" charset="0"/>
              </a:rPr>
              <a:t>khác</a:t>
            </a:r>
            <a:r>
              <a:rPr lang="en-US" sz="1600" dirty="0">
                <a:latin typeface="Arial" panose="020B0604020202020204" pitchFamily="34" charset="0"/>
              </a:rPr>
              <a:t> </a:t>
            </a:r>
            <a:r>
              <a:rPr lang="en-US" sz="1600" dirty="0" err="1">
                <a:latin typeface="Arial" panose="020B0604020202020204" pitchFamily="34" charset="0"/>
              </a:rPr>
              <a:t>nhau</a:t>
            </a:r>
            <a:r>
              <a:rPr lang="vi-VN" sz="1600" dirty="0">
                <a:latin typeface="Arial" panose="020B0604020202020204" pitchFamily="34" charset="0"/>
              </a:rPr>
              <a:t> dẫn đến các  đe cáo </a:t>
            </a:r>
            <a:r>
              <a:rPr lang="vi-VN" sz="1600" i="0" dirty="0">
                <a:effectLst/>
                <a:latin typeface="Arial" panose="020B0604020202020204" pitchFamily="34" charset="0"/>
              </a:rPr>
              <a:t>buộc hình sự, tiền phạt theo quy định hoặc ảnh hưởng xấu cho tổ chức</a:t>
            </a:r>
            <a:endParaRPr lang="en-US" sz="1600" i="0" dirty="0">
              <a:effectLst/>
              <a:latin typeface="Arial" panose="020B0604020202020204" pitchFamily="34" charset="0"/>
            </a:endParaRPr>
          </a:p>
        </p:txBody>
      </p:sp>
      <p:pic>
        <p:nvPicPr>
          <p:cNvPr id="2" name="Picture 1">
            <a:extLst>
              <a:ext uri="{FF2B5EF4-FFF2-40B4-BE49-F238E27FC236}">
                <a16:creationId xmlns:a16="http://schemas.microsoft.com/office/drawing/2014/main" id="{81189A0D-6704-4F21-AC89-0981DB8413E0}"/>
              </a:ext>
            </a:extLst>
          </p:cNvPr>
          <p:cNvPicPr>
            <a:picLocks noChangeAspect="1"/>
          </p:cNvPicPr>
          <p:nvPr/>
        </p:nvPicPr>
        <p:blipFill>
          <a:blip r:embed="rId3"/>
          <a:stretch>
            <a:fillRect/>
          </a:stretch>
        </p:blipFill>
        <p:spPr>
          <a:xfrm>
            <a:off x="6951069" y="775089"/>
            <a:ext cx="1581371" cy="1790950"/>
          </a:xfrm>
          <a:prstGeom prst="rect">
            <a:avLst/>
          </a:prstGeom>
        </p:spPr>
      </p:pic>
      <p:pic>
        <p:nvPicPr>
          <p:cNvPr id="3" name="Picture 2">
            <a:extLst>
              <a:ext uri="{FF2B5EF4-FFF2-40B4-BE49-F238E27FC236}">
                <a16:creationId xmlns:a16="http://schemas.microsoft.com/office/drawing/2014/main" id="{F6D22B4C-764F-4872-9B31-22EE378F7035}"/>
              </a:ext>
            </a:extLst>
          </p:cNvPr>
          <p:cNvPicPr>
            <a:picLocks noChangeAspect="1"/>
          </p:cNvPicPr>
          <p:nvPr/>
        </p:nvPicPr>
        <p:blipFill>
          <a:blip r:embed="rId4"/>
          <a:stretch>
            <a:fillRect/>
          </a:stretch>
        </p:blipFill>
        <p:spPr>
          <a:xfrm>
            <a:off x="6783361" y="3798648"/>
            <a:ext cx="2037217" cy="1505160"/>
          </a:xfrm>
          <a:prstGeom prst="rect">
            <a:avLst/>
          </a:prstGeom>
        </p:spPr>
      </p:pic>
    </p:spTree>
    <p:extLst>
      <p:ext uri="{BB962C8B-B14F-4D97-AF65-F5344CB8AC3E}">
        <p14:creationId xmlns:p14="http://schemas.microsoft.com/office/powerpoint/2010/main" val="505558762"/>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xfrm>
            <a:off x="0" y="-27384"/>
            <a:ext cx="9144000" cy="713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000"/>
              <a:buFont typeface="Arial Narrow"/>
              <a:buNone/>
            </a:pPr>
            <a:r>
              <a:rPr lang="vi-VN" sz="3600">
                <a:latin typeface="Arial"/>
                <a:ea typeface="Arial"/>
                <a:cs typeface="Arial"/>
                <a:sym typeface="Arial"/>
              </a:rPr>
              <a:t>Ví dụ về sự cố bảo mật máy tính</a:t>
            </a:r>
            <a:endParaRPr sz="3600">
              <a:latin typeface="Arial"/>
              <a:ea typeface="Arial"/>
              <a:cs typeface="Arial"/>
              <a:sym typeface="Arial"/>
            </a:endParaRPr>
          </a:p>
        </p:txBody>
      </p:sp>
      <p:sp>
        <p:nvSpPr>
          <p:cNvPr id="323" name="Google Shape;323;p56"/>
          <p:cNvSpPr txBox="1">
            <a:spLocks noGrp="1"/>
          </p:cNvSpPr>
          <p:nvPr>
            <p:ph type="sldNum" idx="12"/>
          </p:nvPr>
        </p:nvSpPr>
        <p:spPr>
          <a:xfrm>
            <a:off x="8532440" y="6237312"/>
            <a:ext cx="611700" cy="617400"/>
          </a:xfrm>
          <a:prstGeom prst="rect">
            <a:avLst/>
          </a:prstGeom>
          <a:no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vi-VN"/>
              <a:t>12</a:t>
            </a:fld>
            <a:endParaRPr/>
          </a:p>
        </p:txBody>
      </p:sp>
      <p:pic>
        <p:nvPicPr>
          <p:cNvPr id="324" name="Google Shape;324;p56"/>
          <p:cNvPicPr preferRelativeResize="0"/>
          <p:nvPr/>
        </p:nvPicPr>
        <p:blipFill>
          <a:blip r:embed="rId3">
            <a:alphaModFix/>
          </a:blip>
          <a:stretch>
            <a:fillRect/>
          </a:stretch>
        </p:blipFill>
        <p:spPr>
          <a:xfrm>
            <a:off x="54775" y="978899"/>
            <a:ext cx="4663575" cy="2297300"/>
          </a:xfrm>
          <a:prstGeom prst="rect">
            <a:avLst/>
          </a:prstGeom>
          <a:noFill/>
          <a:ln>
            <a:noFill/>
          </a:ln>
        </p:spPr>
      </p:pic>
      <p:pic>
        <p:nvPicPr>
          <p:cNvPr id="325" name="Google Shape;325;p56"/>
          <p:cNvPicPr preferRelativeResize="0"/>
          <p:nvPr/>
        </p:nvPicPr>
        <p:blipFill>
          <a:blip r:embed="rId4">
            <a:alphaModFix/>
          </a:blip>
          <a:stretch>
            <a:fillRect/>
          </a:stretch>
        </p:blipFill>
        <p:spPr>
          <a:xfrm>
            <a:off x="4718350" y="891499"/>
            <a:ext cx="4412150" cy="2910350"/>
          </a:xfrm>
          <a:prstGeom prst="rect">
            <a:avLst/>
          </a:prstGeom>
          <a:noFill/>
          <a:ln>
            <a:noFill/>
          </a:ln>
        </p:spPr>
      </p:pic>
      <p:pic>
        <p:nvPicPr>
          <p:cNvPr id="326" name="Google Shape;326;p56"/>
          <p:cNvPicPr preferRelativeResize="0"/>
          <p:nvPr/>
        </p:nvPicPr>
        <p:blipFill>
          <a:blip r:embed="rId5">
            <a:alphaModFix/>
          </a:blip>
          <a:stretch>
            <a:fillRect/>
          </a:stretch>
        </p:blipFill>
        <p:spPr>
          <a:xfrm>
            <a:off x="54775" y="3429000"/>
            <a:ext cx="3429500" cy="2981239"/>
          </a:xfrm>
          <a:prstGeom prst="rect">
            <a:avLst/>
          </a:prstGeom>
          <a:noFill/>
          <a:ln>
            <a:noFill/>
          </a:ln>
        </p:spPr>
      </p:pic>
      <p:pic>
        <p:nvPicPr>
          <p:cNvPr id="327" name="Google Shape;327;p56"/>
          <p:cNvPicPr preferRelativeResize="0"/>
          <p:nvPr/>
        </p:nvPicPr>
        <p:blipFill>
          <a:blip r:embed="rId6">
            <a:alphaModFix/>
          </a:blip>
          <a:stretch>
            <a:fillRect/>
          </a:stretch>
        </p:blipFill>
        <p:spPr>
          <a:xfrm>
            <a:off x="3484266" y="4234024"/>
            <a:ext cx="5556434" cy="1756550"/>
          </a:xfrm>
          <a:prstGeom prst="rect">
            <a:avLst/>
          </a:prstGeom>
          <a:noFill/>
          <a:ln>
            <a:noFill/>
          </a:ln>
        </p:spPr>
      </p:pic>
    </p:spTree>
    <p:extLst>
      <p:ext uri="{BB962C8B-B14F-4D97-AF65-F5344CB8AC3E}">
        <p14:creationId xmlns:p14="http://schemas.microsoft.com/office/powerpoint/2010/main" val="915907728"/>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1"/>
          <p:cNvSpPr txBox="1">
            <a:spLocks noGrp="1"/>
          </p:cNvSpPr>
          <p:nvPr>
            <p:ph type="title"/>
          </p:nvPr>
        </p:nvSpPr>
        <p:spPr>
          <a:xfrm>
            <a:off x="0" y="-27384"/>
            <a:ext cx="9144000" cy="713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000"/>
              <a:buFont typeface="Arial Narrow"/>
              <a:buNone/>
            </a:pPr>
            <a:r>
              <a:rPr lang="vi-VN" sz="3600" dirty="0">
                <a:latin typeface="Arial"/>
                <a:ea typeface="Arial"/>
                <a:cs typeface="Arial"/>
                <a:sym typeface="Arial"/>
              </a:rPr>
              <a:t>Dấu hiệu của sự cố</a:t>
            </a:r>
            <a:endParaRPr sz="3600" dirty="0">
              <a:latin typeface="Arial"/>
              <a:ea typeface="Arial"/>
              <a:cs typeface="Arial"/>
              <a:sym typeface="Arial"/>
            </a:endParaRPr>
          </a:p>
        </p:txBody>
      </p:sp>
      <p:sp>
        <p:nvSpPr>
          <p:cNvPr id="377" name="Google Shape;377;p61"/>
          <p:cNvSpPr txBox="1">
            <a:spLocks noGrp="1"/>
          </p:cNvSpPr>
          <p:nvPr>
            <p:ph type="sldNum" idx="12"/>
          </p:nvPr>
        </p:nvSpPr>
        <p:spPr>
          <a:xfrm>
            <a:off x="8532440" y="6237312"/>
            <a:ext cx="611700" cy="617400"/>
          </a:xfrm>
          <a:prstGeom prst="rect">
            <a:avLst/>
          </a:prstGeom>
          <a:no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vi-VN"/>
              <a:t>13</a:t>
            </a:fld>
            <a:endParaRPr/>
          </a:p>
        </p:txBody>
      </p:sp>
      <p:sp>
        <p:nvSpPr>
          <p:cNvPr id="378" name="Google Shape;378;p61"/>
          <p:cNvSpPr/>
          <p:nvPr/>
        </p:nvSpPr>
        <p:spPr>
          <a:xfrm>
            <a:off x="990200" y="855725"/>
            <a:ext cx="7188000" cy="1161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800"/>
              <a:t>Phát hiện và đánh giá chính xác các sự cố là phần quan trọng và khó khăn nhất của quá trình ứng phó sự cố</a:t>
            </a:r>
            <a:endParaRPr sz="1800"/>
          </a:p>
        </p:txBody>
      </p:sp>
      <p:sp>
        <p:nvSpPr>
          <p:cNvPr id="379" name="Google Shape;379;p61"/>
          <p:cNvSpPr/>
          <p:nvPr/>
        </p:nvSpPr>
        <p:spPr>
          <a:xfrm>
            <a:off x="364925" y="2410449"/>
            <a:ext cx="5845200" cy="4276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1"/>
          <p:cNvSpPr txBox="1"/>
          <p:nvPr/>
        </p:nvSpPr>
        <p:spPr>
          <a:xfrm>
            <a:off x="305625" y="2988674"/>
            <a:ext cx="5747400" cy="3546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vi-VN" sz="1600"/>
              <a:t>Một hệ thống cảnh báo hoặc chỉ báo tương tự từ một phát hiện xâm nhập</a:t>
            </a:r>
            <a:endParaRPr sz="1600"/>
          </a:p>
          <a:p>
            <a:pPr marL="457200" lvl="0" indent="-330200" algn="l" rtl="0">
              <a:lnSpc>
                <a:spcPct val="115000"/>
              </a:lnSpc>
              <a:spcBef>
                <a:spcPts val="0"/>
              </a:spcBef>
              <a:spcAft>
                <a:spcPts val="0"/>
              </a:spcAft>
              <a:buSzPts val="1600"/>
              <a:buChar char="❖"/>
            </a:pPr>
            <a:r>
              <a:rPr lang="vi-VN" sz="1600"/>
              <a:t>Cố gắng đăng nhập vào tài khoản người dùng mới</a:t>
            </a:r>
            <a:endParaRPr sz="1600"/>
          </a:p>
          <a:p>
            <a:pPr marL="457200" lvl="0" indent="-330200" algn="l" rtl="0">
              <a:lnSpc>
                <a:spcPct val="115000"/>
              </a:lnSpc>
              <a:spcBef>
                <a:spcPts val="0"/>
              </a:spcBef>
              <a:spcAft>
                <a:spcPts val="0"/>
              </a:spcAft>
              <a:buSzPts val="1600"/>
              <a:buChar char="❖"/>
            </a:pPr>
            <a:r>
              <a:rPr lang="vi-VN" sz="1600"/>
              <a:t>Tấn công DoS hoặc người dùng không thể đăng nhập vào tài khoản</a:t>
            </a:r>
            <a:endParaRPr sz="1600"/>
          </a:p>
          <a:p>
            <a:pPr marL="457200" lvl="0" indent="-330200" algn="l" rtl="0">
              <a:lnSpc>
                <a:spcPct val="115000"/>
              </a:lnSpc>
              <a:spcBef>
                <a:spcPts val="0"/>
              </a:spcBef>
              <a:spcAft>
                <a:spcPts val="0"/>
              </a:spcAft>
              <a:buSzPts val="1600"/>
              <a:buChar char="❖"/>
            </a:pPr>
            <a:r>
              <a:rPr lang="vi-VN" sz="1600"/>
              <a:t>Hệ thống bị treo hoặc hiệu suất hệ thống kém</a:t>
            </a:r>
            <a:endParaRPr sz="1600"/>
          </a:p>
          <a:p>
            <a:pPr marL="457200" lvl="0" indent="-330200" algn="l" rtl="0">
              <a:lnSpc>
                <a:spcPct val="115000"/>
              </a:lnSpc>
              <a:spcBef>
                <a:spcPts val="0"/>
              </a:spcBef>
              <a:spcAft>
                <a:spcPts val="0"/>
              </a:spcAft>
              <a:buSzPts val="1600"/>
              <a:buChar char="❖"/>
            </a:pPr>
            <a:r>
              <a:rPr lang="vi-VN" sz="1600"/>
              <a:t>Hoạt động trái phép của một chương trình hoặc thiết bị thám thính để</a:t>
            </a:r>
            <a:endParaRPr sz="1600"/>
          </a:p>
          <a:p>
            <a:pPr marL="457200" lvl="0" indent="-330200" algn="l" rtl="0">
              <a:lnSpc>
                <a:spcPct val="115000"/>
              </a:lnSpc>
              <a:spcBef>
                <a:spcPts val="0"/>
              </a:spcBef>
              <a:spcAft>
                <a:spcPts val="0"/>
              </a:spcAft>
              <a:buSzPts val="1600"/>
              <a:buChar char="❖"/>
            </a:pPr>
            <a:r>
              <a:rPr lang="vi-VN" sz="1600"/>
              <a:t>nắm bắt lưu lượng mạng</a:t>
            </a:r>
            <a:endParaRPr sz="1600"/>
          </a:p>
          <a:p>
            <a:pPr marL="457200" lvl="0" indent="-330200" algn="l" rtl="0">
              <a:lnSpc>
                <a:spcPct val="115000"/>
              </a:lnSpc>
              <a:spcBef>
                <a:spcPts val="0"/>
              </a:spcBef>
              <a:spcAft>
                <a:spcPts val="0"/>
              </a:spcAft>
              <a:buSzPts val="1600"/>
              <a:buChar char="❖"/>
            </a:pPr>
            <a:r>
              <a:rPr lang="vi-VN" sz="1600"/>
              <a:t>Các mục nhập đáng ngờ trong hệ thống hoặc kế toán mạng hoặc</a:t>
            </a:r>
            <a:endParaRPr sz="1600"/>
          </a:p>
          <a:p>
            <a:pPr marL="457200" lvl="0" indent="-330200" algn="l" rtl="0">
              <a:lnSpc>
                <a:spcPct val="115000"/>
              </a:lnSpc>
              <a:spcBef>
                <a:spcPts val="0"/>
              </a:spcBef>
              <a:spcAft>
                <a:spcPts val="0"/>
              </a:spcAft>
              <a:buSzPts val="1600"/>
              <a:buChar char="❖"/>
            </a:pPr>
            <a:r>
              <a:rPr lang="vi-VN" sz="1600"/>
              <a:t>các mâu thuẫn kế toán khác</a:t>
            </a:r>
            <a:endParaRPr sz="1600"/>
          </a:p>
        </p:txBody>
      </p:sp>
      <p:sp>
        <p:nvSpPr>
          <p:cNvPr id="381" name="Google Shape;381;p61"/>
          <p:cNvSpPr/>
          <p:nvPr/>
        </p:nvSpPr>
        <p:spPr>
          <a:xfrm>
            <a:off x="525906" y="2187025"/>
            <a:ext cx="3549300" cy="7869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sz="1500" b="1"/>
              <a:t>Các dấu hiệu điển hình về bảo mật</a:t>
            </a:r>
            <a:endParaRPr sz="1500" b="1"/>
          </a:p>
          <a:p>
            <a:pPr marL="0" lvl="0" indent="0" algn="l" rtl="0">
              <a:spcBef>
                <a:spcPts val="0"/>
              </a:spcBef>
              <a:spcAft>
                <a:spcPts val="0"/>
              </a:spcAft>
              <a:buNone/>
            </a:pPr>
            <a:r>
              <a:rPr lang="vi-VN" sz="1500" b="1"/>
              <a:t>sự cố bao gồm:</a:t>
            </a:r>
            <a:endParaRPr sz="1500" b="1"/>
          </a:p>
        </p:txBody>
      </p:sp>
      <p:pic>
        <p:nvPicPr>
          <p:cNvPr id="382" name="Google Shape;382;p61"/>
          <p:cNvPicPr preferRelativeResize="0"/>
          <p:nvPr/>
        </p:nvPicPr>
        <p:blipFill>
          <a:blip r:embed="rId3">
            <a:alphaModFix/>
          </a:blip>
          <a:stretch>
            <a:fillRect/>
          </a:stretch>
        </p:blipFill>
        <p:spPr>
          <a:xfrm>
            <a:off x="6454400" y="2988675"/>
            <a:ext cx="2511425" cy="2511425"/>
          </a:xfrm>
          <a:prstGeom prst="rect">
            <a:avLst/>
          </a:prstGeom>
          <a:noFill/>
          <a:ln>
            <a:noFill/>
          </a:ln>
        </p:spPr>
      </p:pic>
    </p:spTree>
    <p:extLst>
      <p:ext uri="{BB962C8B-B14F-4D97-AF65-F5344CB8AC3E}">
        <p14:creationId xmlns:p14="http://schemas.microsoft.com/office/powerpoint/2010/main" val="2362192320"/>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title"/>
          </p:nvPr>
        </p:nvSpPr>
        <p:spPr>
          <a:xfrm>
            <a:off x="0" y="-27384"/>
            <a:ext cx="9144000" cy="713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000"/>
              <a:buFont typeface="Arial Narrow"/>
              <a:buNone/>
            </a:pPr>
            <a:r>
              <a:rPr lang="vi-VN" sz="3600" dirty="0">
                <a:latin typeface="Arial"/>
                <a:ea typeface="Arial"/>
                <a:cs typeface="Arial"/>
                <a:sym typeface="Arial"/>
              </a:rPr>
              <a:t>Dấu hiệu của sự cố (tiếp)</a:t>
            </a:r>
            <a:endParaRPr sz="3600" dirty="0">
              <a:latin typeface="Arial"/>
              <a:ea typeface="Arial"/>
              <a:cs typeface="Arial"/>
              <a:sym typeface="Arial"/>
            </a:endParaRPr>
          </a:p>
        </p:txBody>
      </p:sp>
      <p:sp>
        <p:nvSpPr>
          <p:cNvPr id="308" name="Google Shape;308;p55"/>
          <p:cNvSpPr txBox="1">
            <a:spLocks noGrp="1"/>
          </p:cNvSpPr>
          <p:nvPr>
            <p:ph type="sldNum" idx="12"/>
          </p:nvPr>
        </p:nvSpPr>
        <p:spPr>
          <a:xfrm>
            <a:off x="8532440" y="6237312"/>
            <a:ext cx="611700" cy="617400"/>
          </a:xfrm>
          <a:prstGeom prst="rect">
            <a:avLst/>
          </a:prstGeom>
          <a:no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vi-VN"/>
              <a:t>14</a:t>
            </a:fld>
            <a:endParaRPr/>
          </a:p>
        </p:txBody>
      </p:sp>
      <p:sp>
        <p:nvSpPr>
          <p:cNvPr id="309" name="Google Shape;309;p55"/>
          <p:cNvSpPr/>
          <p:nvPr/>
        </p:nvSpPr>
        <p:spPr>
          <a:xfrm>
            <a:off x="758610" y="4961024"/>
            <a:ext cx="7939620" cy="189697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5"/>
          <p:cNvSpPr txBox="1"/>
          <p:nvPr/>
        </p:nvSpPr>
        <p:spPr>
          <a:xfrm>
            <a:off x="758610" y="5116315"/>
            <a:ext cx="7939620" cy="1846629"/>
          </a:xfrm>
          <a:prstGeom prst="rect">
            <a:avLst/>
          </a:prstGeom>
          <a:noFill/>
          <a:ln>
            <a:noFill/>
          </a:ln>
        </p:spPr>
        <p:txBody>
          <a:bodyPr spcFirstLastPara="1" wrap="square" lIns="91425" tIns="91425" rIns="91425" bIns="91425" anchor="t" anchorCtr="0">
            <a:spAutoFit/>
          </a:bodyPr>
          <a:lstStyle/>
          <a:p>
            <a:pPr marL="285750" indent="-285750">
              <a:lnSpc>
                <a:spcPct val="150000"/>
              </a:lnSpc>
              <a:buClr>
                <a:schemeClr val="tx1"/>
              </a:buClr>
              <a:buFont typeface="Wingdings" panose="05000000000000000000" pitchFamily="2" charset="2"/>
              <a:buChar char="v"/>
            </a:pPr>
            <a:r>
              <a:rPr lang="vi-VN" i="0" dirty="0">
                <a:effectLst/>
                <a:latin typeface="Arial" panose="020B0604020202020204" pitchFamily="34" charset="0"/>
              </a:rPr>
              <a:t>Phần mềm chống vi-rút cảnh báo khi phát hiện máy chủ bị nhiễm </a:t>
            </a:r>
            <a:r>
              <a:rPr lang="en-US" dirty="0">
                <a:latin typeface="Arial" panose="020B0604020202020204" pitchFamily="34" charset="0"/>
              </a:rPr>
              <a:t>worm</a:t>
            </a:r>
            <a:endParaRPr lang="vi-VN" i="0" dirty="0">
              <a:effectLst/>
              <a:latin typeface="Arial" panose="020B0604020202020204" pitchFamily="34" charset="0"/>
            </a:endParaRPr>
          </a:p>
          <a:p>
            <a:pPr marL="285750" indent="-285750">
              <a:lnSpc>
                <a:spcPct val="150000"/>
              </a:lnSpc>
              <a:buClr>
                <a:schemeClr val="tx1"/>
              </a:buClr>
              <a:buFont typeface="Wingdings" panose="05000000000000000000" pitchFamily="2" charset="2"/>
              <a:buChar char="v"/>
            </a:pPr>
            <a:r>
              <a:rPr lang="vi-VN" i="0" dirty="0">
                <a:effectLst/>
                <a:latin typeface="Arial" panose="020B0604020202020204" pitchFamily="34" charset="0"/>
              </a:rPr>
              <a:t>Người dùng gọi cho bộ phận trợ giúp để báo cáo một email đe dọa</a:t>
            </a:r>
          </a:p>
          <a:p>
            <a:pPr marL="285750" indent="-285750">
              <a:lnSpc>
                <a:spcPct val="150000"/>
              </a:lnSpc>
              <a:buClr>
                <a:schemeClr val="tx1"/>
              </a:buClr>
              <a:buFont typeface="Wingdings" panose="05000000000000000000" pitchFamily="2" charset="2"/>
              <a:buChar char="v"/>
            </a:pPr>
            <a:r>
              <a:rPr lang="vi-VN" i="0" dirty="0">
                <a:effectLst/>
                <a:latin typeface="Arial" panose="020B0604020202020204" pitchFamily="34" charset="0"/>
              </a:rPr>
              <a:t>Nhật ký hệ thống IDS và IPS chỉ ra độ lệch bất thường so với các luồng lưu lượng mạng điển hình</a:t>
            </a:r>
            <a:endParaRPr lang="en-US" i="0" dirty="0">
              <a:effectLst/>
              <a:latin typeface="Arial" panose="020B0604020202020204" pitchFamily="34" charset="0"/>
            </a:endParaRPr>
          </a:p>
        </p:txBody>
      </p:sp>
      <p:sp>
        <p:nvSpPr>
          <p:cNvPr id="311" name="Google Shape;311;p55"/>
          <p:cNvSpPr/>
          <p:nvPr/>
        </p:nvSpPr>
        <p:spPr>
          <a:xfrm>
            <a:off x="702129" y="1067525"/>
            <a:ext cx="7996101" cy="11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5"/>
          <p:cNvSpPr/>
          <p:nvPr/>
        </p:nvSpPr>
        <p:spPr>
          <a:xfrm>
            <a:off x="714438" y="2627125"/>
            <a:ext cx="7983792" cy="1848642"/>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5"/>
          <p:cNvSpPr txBox="1"/>
          <p:nvPr/>
        </p:nvSpPr>
        <p:spPr>
          <a:xfrm>
            <a:off x="737775" y="2789074"/>
            <a:ext cx="8193951" cy="1846629"/>
          </a:xfrm>
          <a:prstGeom prst="rect">
            <a:avLst/>
          </a:prstGeom>
          <a:noFill/>
          <a:ln>
            <a:noFill/>
          </a:ln>
        </p:spPr>
        <p:txBody>
          <a:bodyPr spcFirstLastPara="1" wrap="square" lIns="91425" tIns="91425" rIns="91425" bIns="91425" anchor="t" anchorCtr="0">
            <a:spAutoFit/>
          </a:bodyPr>
          <a:lstStyle/>
          <a:p>
            <a:pPr marL="285750" indent="-285750">
              <a:lnSpc>
                <a:spcPct val="200000"/>
              </a:lnSpc>
              <a:buClr>
                <a:schemeClr val="tx1"/>
              </a:buClr>
              <a:buFont typeface="Wingdings" panose="05000000000000000000" pitchFamily="2" charset="2"/>
              <a:buChar char="v"/>
            </a:pPr>
            <a:r>
              <a:rPr lang="vi-VN" i="0" spc="-100" dirty="0">
                <a:effectLst/>
                <a:latin typeface="Arial" panose="020B0604020202020204" pitchFamily="34" charset="0"/>
              </a:rPr>
              <a:t>Các mục nhật ký máy chủ web hiển thị việc sử dụng trình quét lỗ hổng bảo mật web</a:t>
            </a:r>
          </a:p>
          <a:p>
            <a:pPr marL="285750" indent="-285750">
              <a:lnSpc>
                <a:spcPct val="200000"/>
              </a:lnSpc>
              <a:buClr>
                <a:schemeClr val="tx1"/>
              </a:buClr>
              <a:buFont typeface="Wingdings" panose="05000000000000000000" pitchFamily="2" charset="2"/>
              <a:buChar char="v"/>
            </a:pPr>
            <a:r>
              <a:rPr lang="vi-VN" i="0" spc="-100" dirty="0">
                <a:effectLst/>
                <a:latin typeface="Arial" panose="020B0604020202020204" pitchFamily="34" charset="0"/>
              </a:rPr>
              <a:t>Thông báo về cách khai thác mới nhắm vào lỗ hổng trên máy chủ thư của tổ chức</a:t>
            </a:r>
          </a:p>
          <a:p>
            <a:pPr marL="285750" indent="-285750">
              <a:lnSpc>
                <a:spcPct val="200000"/>
              </a:lnSpc>
              <a:buClr>
                <a:schemeClr val="tx1"/>
              </a:buClr>
              <a:buFont typeface="Wingdings" panose="05000000000000000000" pitchFamily="2" charset="2"/>
              <a:buChar char="v"/>
            </a:pPr>
            <a:r>
              <a:rPr lang="vi-VN" i="0" spc="-100" dirty="0">
                <a:effectLst/>
                <a:latin typeface="Arial" panose="020B0604020202020204" pitchFamily="34" charset="0"/>
              </a:rPr>
              <a:t>Một mối đe dọa từ một nhóm hacktivist nói rằng nhóm sẽ tấn công tổ chức</a:t>
            </a:r>
            <a:endParaRPr lang="en-US" i="0" spc="-100" dirty="0">
              <a:effectLst/>
              <a:latin typeface="Arial" panose="020B0604020202020204" pitchFamily="34" charset="0"/>
            </a:endParaRPr>
          </a:p>
        </p:txBody>
      </p:sp>
      <p:sp>
        <p:nvSpPr>
          <p:cNvPr id="314" name="Google Shape;314;p55"/>
          <p:cNvSpPr txBox="1"/>
          <p:nvPr/>
        </p:nvSpPr>
        <p:spPr>
          <a:xfrm>
            <a:off x="714438" y="1220752"/>
            <a:ext cx="7542300" cy="1114121"/>
          </a:xfrm>
          <a:prstGeom prst="rect">
            <a:avLst/>
          </a:prstGeom>
          <a:noFill/>
          <a:ln>
            <a:noFill/>
          </a:ln>
        </p:spPr>
        <p:txBody>
          <a:bodyPr spcFirstLastPara="1" wrap="square" lIns="91425" tIns="91425" rIns="91425" bIns="91425" anchor="t" anchorCtr="0">
            <a:spAutoFit/>
          </a:bodyPr>
          <a:lstStyle/>
          <a:p>
            <a:pPr marL="457200" indent="-330200">
              <a:lnSpc>
                <a:spcPct val="150000"/>
              </a:lnSpc>
              <a:buSzPts val="1600"/>
              <a:buFont typeface="Arial"/>
              <a:buChar char="❖"/>
            </a:pPr>
            <a:r>
              <a:rPr lang="en-US" dirty="0" err="1"/>
              <a:t>Điềm</a:t>
            </a:r>
            <a:r>
              <a:rPr lang="en-US" dirty="0"/>
              <a:t> </a:t>
            </a:r>
            <a:r>
              <a:rPr lang="en-US" dirty="0" err="1"/>
              <a:t>báo</a:t>
            </a:r>
            <a:r>
              <a:rPr lang="en-US" dirty="0"/>
              <a:t> </a:t>
            </a:r>
            <a:r>
              <a:rPr lang="vi-VN" dirty="0">
                <a:latin typeface="Arial" panose="020B0604020202020204" pitchFamily="34" charset="0"/>
              </a:rPr>
              <a:t>là dấu hiệu của sự cố có thể xảy ra trong tương lai</a:t>
            </a:r>
            <a:endParaRPr lang="en-US" dirty="0">
              <a:latin typeface="Arial" panose="020B0604020202020204" pitchFamily="34" charset="0"/>
            </a:endParaRPr>
          </a:p>
          <a:p>
            <a:pPr marL="457200" indent="-330200">
              <a:lnSpc>
                <a:spcPct val="150000"/>
              </a:lnSpc>
              <a:buSzPts val="1600"/>
              <a:buFont typeface="Arial"/>
              <a:buChar char="❖"/>
            </a:pPr>
            <a:r>
              <a:rPr lang="en-US" dirty="0">
                <a:latin typeface="Arial" panose="020B0604020202020204" pitchFamily="34" charset="0"/>
              </a:rPr>
              <a:t>C</a:t>
            </a:r>
            <a:r>
              <a:rPr lang="vi-VN" i="0" dirty="0">
                <a:effectLst/>
                <a:latin typeface="Arial" panose="020B0604020202020204" pitchFamily="34" charset="0"/>
              </a:rPr>
              <a:t>hỉ định </a:t>
            </a:r>
            <a:r>
              <a:rPr lang="en-US" dirty="0" err="1">
                <a:latin typeface="Arial" panose="020B0604020202020204" pitchFamily="34" charset="0"/>
              </a:rPr>
              <a:t>là</a:t>
            </a:r>
            <a:r>
              <a:rPr lang="en-US" dirty="0">
                <a:latin typeface="Arial" panose="020B0604020202020204" pitchFamily="34" charset="0"/>
              </a:rPr>
              <a:t> </a:t>
            </a:r>
            <a:r>
              <a:rPr lang="en-US" dirty="0" err="1">
                <a:latin typeface="Arial" panose="020B0604020202020204" pitchFamily="34" charset="0"/>
              </a:rPr>
              <a:t>dấu</a:t>
            </a:r>
            <a:r>
              <a:rPr lang="en-US" dirty="0">
                <a:latin typeface="Arial" panose="020B0604020202020204" pitchFamily="34" charset="0"/>
              </a:rPr>
              <a:t> </a:t>
            </a:r>
            <a:r>
              <a:rPr lang="en-US" dirty="0" err="1">
                <a:latin typeface="Arial" panose="020B0604020202020204" pitchFamily="34" charset="0"/>
              </a:rPr>
              <a:t>hiệu</a:t>
            </a:r>
            <a:r>
              <a:rPr lang="en-US" dirty="0">
                <a:latin typeface="Arial" panose="020B0604020202020204" pitchFamily="34" charset="0"/>
              </a:rPr>
              <a:t> </a:t>
            </a:r>
            <a:r>
              <a:rPr lang="en-US" dirty="0" err="1">
                <a:latin typeface="Arial" panose="020B0604020202020204" pitchFamily="34" charset="0"/>
              </a:rPr>
              <a:t>của</a:t>
            </a:r>
            <a:r>
              <a:rPr lang="en-US" dirty="0">
                <a:latin typeface="Arial" panose="020B0604020202020204" pitchFamily="34" charset="0"/>
              </a:rPr>
              <a:t> </a:t>
            </a:r>
            <a:r>
              <a:rPr lang="en-US" dirty="0" err="1">
                <a:latin typeface="Arial" panose="020B0604020202020204" pitchFamily="34" charset="0"/>
              </a:rPr>
              <a:t>sự</a:t>
            </a:r>
            <a:r>
              <a:rPr lang="en-US" dirty="0">
                <a:latin typeface="Arial" panose="020B0604020202020204" pitchFamily="34" charset="0"/>
              </a:rPr>
              <a:t> </a:t>
            </a:r>
            <a:r>
              <a:rPr lang="en-US" dirty="0" err="1">
                <a:latin typeface="Arial" panose="020B0604020202020204" pitchFamily="34" charset="0"/>
              </a:rPr>
              <a:t>cố</a:t>
            </a:r>
            <a:r>
              <a:rPr lang="en-US" dirty="0">
                <a:latin typeface="Arial" panose="020B0604020202020204" pitchFamily="34" charset="0"/>
              </a:rPr>
              <a:t> </a:t>
            </a:r>
            <a:r>
              <a:rPr lang="en-US" dirty="0" err="1">
                <a:latin typeface="Arial" panose="020B0604020202020204" pitchFamily="34" charset="0"/>
              </a:rPr>
              <a:t>đã</a:t>
            </a:r>
            <a:r>
              <a:rPr lang="en-US" dirty="0">
                <a:latin typeface="Arial" panose="020B0604020202020204" pitchFamily="34" charset="0"/>
              </a:rPr>
              <a:t> </a:t>
            </a:r>
            <a:r>
              <a:rPr lang="en-US" dirty="0" err="1">
                <a:latin typeface="Arial" panose="020B0604020202020204" pitchFamily="34" charset="0"/>
              </a:rPr>
              <a:t>xảy</a:t>
            </a:r>
            <a:r>
              <a:rPr lang="en-US" dirty="0">
                <a:latin typeface="Arial" panose="020B0604020202020204" pitchFamily="34" charset="0"/>
              </a:rPr>
              <a:t> ra </a:t>
            </a:r>
            <a:r>
              <a:rPr lang="en-US" dirty="0" err="1">
                <a:latin typeface="Arial" panose="020B0604020202020204" pitchFamily="34" charset="0"/>
              </a:rPr>
              <a:t>hoặc</a:t>
            </a:r>
            <a:r>
              <a:rPr lang="en-US" dirty="0">
                <a:latin typeface="Arial" panose="020B0604020202020204" pitchFamily="34" charset="0"/>
              </a:rPr>
              <a:t> </a:t>
            </a:r>
            <a:r>
              <a:rPr lang="en-US" dirty="0" err="1">
                <a:latin typeface="Arial" panose="020B0604020202020204" pitchFamily="34" charset="0"/>
              </a:rPr>
              <a:t>có</a:t>
            </a:r>
            <a:r>
              <a:rPr lang="en-US" dirty="0">
                <a:latin typeface="Arial" panose="020B0604020202020204" pitchFamily="34" charset="0"/>
              </a:rPr>
              <a:t> </a:t>
            </a:r>
            <a:r>
              <a:rPr lang="en-US" dirty="0" err="1">
                <a:latin typeface="Arial" panose="020B0604020202020204" pitchFamily="34" charset="0"/>
              </a:rPr>
              <a:t>thể</a:t>
            </a:r>
            <a:r>
              <a:rPr lang="en-US" dirty="0">
                <a:latin typeface="Arial" panose="020B0604020202020204" pitchFamily="34" charset="0"/>
              </a:rPr>
              <a:t> </a:t>
            </a:r>
            <a:r>
              <a:rPr lang="en-US" dirty="0" err="1">
                <a:latin typeface="Arial" panose="020B0604020202020204" pitchFamily="34" charset="0"/>
              </a:rPr>
              <a:t>đang</a:t>
            </a:r>
            <a:r>
              <a:rPr lang="en-US" dirty="0">
                <a:latin typeface="Arial" panose="020B0604020202020204" pitchFamily="34" charset="0"/>
              </a:rPr>
              <a:t> </a:t>
            </a:r>
            <a:r>
              <a:rPr lang="en-US" dirty="0" err="1">
                <a:latin typeface="Arial" panose="020B0604020202020204" pitchFamily="34" charset="0"/>
              </a:rPr>
              <a:t>diễn</a:t>
            </a:r>
            <a:r>
              <a:rPr lang="en-US" dirty="0">
                <a:latin typeface="Arial" panose="020B0604020202020204" pitchFamily="34" charset="0"/>
              </a:rPr>
              <a:t> ra</a:t>
            </a:r>
          </a:p>
          <a:p>
            <a:pPr marL="457200" lvl="0" indent="-330200" algn="l" rtl="0">
              <a:lnSpc>
                <a:spcPct val="115000"/>
              </a:lnSpc>
              <a:spcBef>
                <a:spcPts val="0"/>
              </a:spcBef>
              <a:spcAft>
                <a:spcPts val="0"/>
              </a:spcAft>
              <a:buSzPts val="1600"/>
              <a:buChar char="❖"/>
            </a:pPr>
            <a:endParaRPr lang="vi-VN" sz="1600" dirty="0"/>
          </a:p>
        </p:txBody>
      </p:sp>
      <p:sp>
        <p:nvSpPr>
          <p:cNvPr id="315" name="Google Shape;315;p55"/>
          <p:cNvSpPr/>
          <p:nvPr/>
        </p:nvSpPr>
        <p:spPr>
          <a:xfrm>
            <a:off x="1161324" y="733475"/>
            <a:ext cx="5154131" cy="42985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i="0" dirty="0" err="1">
                <a:effectLst/>
                <a:latin typeface="Arial" panose="020B0604020202020204" pitchFamily="34" charset="0"/>
              </a:rPr>
              <a:t>Các</a:t>
            </a:r>
            <a:r>
              <a:rPr lang="en-US" sz="1600" i="0" dirty="0">
                <a:effectLst/>
                <a:latin typeface="Arial" panose="020B0604020202020204" pitchFamily="34" charset="0"/>
              </a:rPr>
              <a:t> </a:t>
            </a:r>
            <a:r>
              <a:rPr lang="en-US" sz="1600" i="0" dirty="0" err="1">
                <a:effectLst/>
                <a:latin typeface="Arial" panose="020B0604020202020204" pitchFamily="34" charset="0"/>
              </a:rPr>
              <a:t>dấu</a:t>
            </a:r>
            <a:r>
              <a:rPr lang="en-US" sz="1600" i="0" dirty="0">
                <a:effectLst/>
                <a:latin typeface="Arial" panose="020B0604020202020204" pitchFamily="34" charset="0"/>
              </a:rPr>
              <a:t> </a:t>
            </a:r>
            <a:r>
              <a:rPr lang="en-US" sz="1600" i="0" dirty="0" err="1">
                <a:effectLst/>
                <a:latin typeface="Arial" panose="020B0604020202020204" pitchFamily="34" charset="0"/>
              </a:rPr>
              <a:t>hiệu</a:t>
            </a:r>
            <a:r>
              <a:rPr lang="en-US" sz="1600" i="0" dirty="0">
                <a:effectLst/>
                <a:latin typeface="Arial" panose="020B0604020202020204" pitchFamily="34" charset="0"/>
              </a:rPr>
              <a:t> </a:t>
            </a:r>
            <a:r>
              <a:rPr lang="en-US" sz="1600" i="0" dirty="0" err="1">
                <a:effectLst/>
                <a:latin typeface="Arial" panose="020B0604020202020204" pitchFamily="34" charset="0"/>
              </a:rPr>
              <a:t>của</a:t>
            </a:r>
            <a:r>
              <a:rPr lang="en-US" sz="1600" i="0" dirty="0">
                <a:effectLst/>
                <a:latin typeface="Arial" panose="020B0604020202020204" pitchFamily="34" charset="0"/>
              </a:rPr>
              <a:t> </a:t>
            </a:r>
            <a:r>
              <a:rPr lang="en-US" sz="1600" i="0" dirty="0" err="1">
                <a:effectLst/>
                <a:latin typeface="Arial" panose="020B0604020202020204" pitchFamily="34" charset="0"/>
              </a:rPr>
              <a:t>sự</a:t>
            </a:r>
            <a:r>
              <a:rPr lang="en-US" sz="1600" i="0" dirty="0">
                <a:effectLst/>
                <a:latin typeface="Arial" panose="020B0604020202020204" pitchFamily="34" charset="0"/>
              </a:rPr>
              <a:t> </a:t>
            </a:r>
            <a:r>
              <a:rPr lang="en-US" sz="1600" i="0" dirty="0" err="1">
                <a:effectLst/>
                <a:latin typeface="Arial" panose="020B0604020202020204" pitchFamily="34" charset="0"/>
              </a:rPr>
              <a:t>cố</a:t>
            </a:r>
            <a:r>
              <a:rPr lang="en-US" sz="1600" i="0" dirty="0">
                <a:effectLst/>
                <a:latin typeface="Arial" panose="020B0604020202020204" pitchFamily="34" charset="0"/>
              </a:rPr>
              <a:t> </a:t>
            </a:r>
            <a:r>
              <a:rPr lang="en-US" sz="1600" i="0" dirty="0" err="1">
                <a:effectLst/>
                <a:latin typeface="Arial" panose="020B0604020202020204" pitchFamily="34" charset="0"/>
              </a:rPr>
              <a:t>thuộc</a:t>
            </a:r>
            <a:r>
              <a:rPr lang="en-US" sz="1600" i="0" dirty="0">
                <a:effectLst/>
                <a:latin typeface="Arial" panose="020B0604020202020204" pitchFamily="34" charset="0"/>
              </a:rPr>
              <a:t> </a:t>
            </a:r>
            <a:r>
              <a:rPr lang="en-US" sz="1600" i="0" dirty="0" err="1">
                <a:effectLst/>
                <a:latin typeface="Arial" panose="020B0604020202020204" pitchFamily="34" charset="0"/>
              </a:rPr>
              <a:t>một</a:t>
            </a:r>
            <a:r>
              <a:rPr lang="en-US" sz="1600" i="0" dirty="0">
                <a:effectLst/>
                <a:latin typeface="Arial" panose="020B0604020202020204" pitchFamily="34" charset="0"/>
              </a:rPr>
              <a:t> </a:t>
            </a:r>
            <a:r>
              <a:rPr lang="en-US" sz="1600" i="0" dirty="0" err="1">
                <a:effectLst/>
                <a:latin typeface="Arial" panose="020B0604020202020204" pitchFamily="34" charset="0"/>
              </a:rPr>
              <a:t>trong</a:t>
            </a:r>
            <a:r>
              <a:rPr lang="en-US" sz="1600" i="0" dirty="0">
                <a:effectLst/>
                <a:latin typeface="Arial" panose="020B0604020202020204" pitchFamily="34" charset="0"/>
              </a:rPr>
              <a:t> </a:t>
            </a:r>
            <a:r>
              <a:rPr lang="en-US" sz="1600" i="0" dirty="0" err="1">
                <a:effectLst/>
                <a:latin typeface="Arial" panose="020B0604020202020204" pitchFamily="34" charset="0"/>
              </a:rPr>
              <a:t>hai</a:t>
            </a:r>
            <a:r>
              <a:rPr lang="en-US" sz="1600" i="0" dirty="0">
                <a:effectLst/>
                <a:latin typeface="Arial" panose="020B0604020202020204" pitchFamily="34" charset="0"/>
              </a:rPr>
              <a:t> </a:t>
            </a:r>
            <a:r>
              <a:rPr lang="en-US" sz="1600" i="0" dirty="0" err="1">
                <a:effectLst/>
                <a:latin typeface="Arial" panose="020B0604020202020204" pitchFamily="34" charset="0"/>
              </a:rPr>
              <a:t>loại</a:t>
            </a:r>
            <a:r>
              <a:rPr lang="en-US" sz="1600" i="0" dirty="0">
                <a:effectLst/>
                <a:latin typeface="Arial" panose="020B0604020202020204" pitchFamily="34" charset="0"/>
              </a:rPr>
              <a:t> </a:t>
            </a:r>
            <a:r>
              <a:rPr lang="en-US" sz="1600" i="0" dirty="0" err="1">
                <a:effectLst/>
                <a:latin typeface="Arial" panose="020B0604020202020204" pitchFamily="34" charset="0"/>
              </a:rPr>
              <a:t>sau</a:t>
            </a:r>
            <a:r>
              <a:rPr lang="en-US" sz="1600" i="0" dirty="0">
                <a:effectLst/>
                <a:latin typeface="Arial" panose="020B0604020202020204" pitchFamily="34" charset="0"/>
              </a:rPr>
              <a:t>:</a:t>
            </a:r>
          </a:p>
        </p:txBody>
      </p:sp>
      <p:sp>
        <p:nvSpPr>
          <p:cNvPr id="316" name="Google Shape;316;p55"/>
          <p:cNvSpPr/>
          <p:nvPr/>
        </p:nvSpPr>
        <p:spPr>
          <a:xfrm>
            <a:off x="1161325" y="2364275"/>
            <a:ext cx="5154130" cy="6174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vi-VN" sz="1600" i="0" dirty="0">
                <a:effectLst/>
                <a:latin typeface="Arial" panose="020B0604020202020204" pitchFamily="34" charset="0"/>
              </a:rPr>
              <a:t>Các ví dụ về </a:t>
            </a:r>
            <a:r>
              <a:rPr lang="en-US" sz="1600" i="0" dirty="0" err="1">
                <a:effectLst/>
                <a:latin typeface="Arial" panose="020B0604020202020204" pitchFamily="34" charset="0"/>
              </a:rPr>
              <a:t>điềm</a:t>
            </a:r>
            <a:r>
              <a:rPr lang="en-US" sz="1600" i="0" dirty="0">
                <a:effectLst/>
                <a:latin typeface="Arial" panose="020B0604020202020204" pitchFamily="34" charset="0"/>
              </a:rPr>
              <a:t> </a:t>
            </a:r>
            <a:r>
              <a:rPr lang="en-US" sz="1600" i="0" dirty="0" err="1">
                <a:effectLst/>
                <a:latin typeface="Arial" panose="020B0604020202020204" pitchFamily="34" charset="0"/>
              </a:rPr>
              <a:t>b</a:t>
            </a:r>
            <a:r>
              <a:rPr lang="en-US" sz="1600" dirty="0" err="1">
                <a:latin typeface="Arial" panose="020B0604020202020204" pitchFamily="34" charset="0"/>
              </a:rPr>
              <a:t>áo</a:t>
            </a:r>
            <a:r>
              <a:rPr lang="en-US" sz="1600" dirty="0"/>
              <a:t> </a:t>
            </a:r>
            <a:r>
              <a:rPr lang="vi-VN" sz="1600" i="0" dirty="0">
                <a:effectLst/>
                <a:latin typeface="Arial" panose="020B0604020202020204" pitchFamily="34" charset="0"/>
              </a:rPr>
              <a:t>là:</a:t>
            </a:r>
            <a:endParaRPr lang="en-US" sz="1600" i="0" dirty="0">
              <a:effectLst/>
              <a:latin typeface="Arial" panose="020B0604020202020204" pitchFamily="34" charset="0"/>
            </a:endParaRPr>
          </a:p>
        </p:txBody>
      </p:sp>
      <p:sp>
        <p:nvSpPr>
          <p:cNvPr id="317" name="Google Shape;317;p55"/>
          <p:cNvSpPr/>
          <p:nvPr/>
        </p:nvSpPr>
        <p:spPr>
          <a:xfrm>
            <a:off x="1082800" y="4674951"/>
            <a:ext cx="5154130" cy="467432"/>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indent="0">
              <a:lnSpc>
                <a:spcPct val="100000"/>
              </a:lnSpc>
              <a:buClr>
                <a:srgbClr val="FFC000"/>
              </a:buClr>
              <a:buNone/>
            </a:pPr>
            <a:r>
              <a:rPr lang="vi-VN" sz="1600" i="0" dirty="0">
                <a:effectLst/>
                <a:latin typeface="Arial" panose="020B0604020202020204" pitchFamily="34" charset="0"/>
              </a:rPr>
              <a:t>Các ví dụ về chỉ định là:</a:t>
            </a:r>
          </a:p>
        </p:txBody>
      </p:sp>
    </p:spTree>
    <p:extLst>
      <p:ext uri="{BB962C8B-B14F-4D97-AF65-F5344CB8AC3E}">
        <p14:creationId xmlns:p14="http://schemas.microsoft.com/office/powerpoint/2010/main" val="1316018503"/>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16635392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735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title"/>
          </p:nvPr>
        </p:nvSpPr>
        <p:spPr>
          <a:xfrm>
            <a:off x="0" y="-27384"/>
            <a:ext cx="9144000" cy="713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000"/>
              <a:buFont typeface="Arial Narrow"/>
              <a:buNone/>
            </a:pPr>
            <a:r>
              <a:rPr lang="en-US" sz="3600" b="0" i="0" dirty="0" err="1">
                <a:effectLst/>
                <a:latin typeface="Arial" panose="020B0604020202020204" pitchFamily="34" charset="0"/>
              </a:rPr>
              <a:t>Ứng</a:t>
            </a:r>
            <a:r>
              <a:rPr lang="en-US" sz="3600" b="0" i="0" dirty="0">
                <a:effectLst/>
                <a:latin typeface="Arial" panose="020B0604020202020204" pitchFamily="34" charset="0"/>
              </a:rPr>
              <a:t> </a:t>
            </a:r>
            <a:r>
              <a:rPr lang="en-US" sz="3600" b="0" i="0" dirty="0" err="1">
                <a:effectLst/>
                <a:latin typeface="Arial" panose="020B0604020202020204" pitchFamily="34" charset="0"/>
              </a:rPr>
              <a:t>phó</a:t>
            </a:r>
            <a:r>
              <a:rPr lang="en-US" sz="3600" b="0" i="0" dirty="0">
                <a:effectLst/>
                <a:latin typeface="Arial" panose="020B0604020202020204" pitchFamily="34" charset="0"/>
              </a:rPr>
              <a:t> </a:t>
            </a:r>
            <a:r>
              <a:rPr lang="en-US" sz="3600" b="0" i="0" dirty="0" err="1">
                <a:effectLst/>
                <a:latin typeface="Arial" panose="020B0604020202020204" pitchFamily="34" charset="0"/>
              </a:rPr>
              <a:t>sự</a:t>
            </a:r>
            <a:r>
              <a:rPr lang="en-US" sz="3600" b="0" i="0" dirty="0">
                <a:effectLst/>
                <a:latin typeface="Arial" panose="020B0604020202020204" pitchFamily="34" charset="0"/>
              </a:rPr>
              <a:t> </a:t>
            </a:r>
            <a:r>
              <a:rPr lang="en-US" sz="3600" b="0" i="0" dirty="0" err="1">
                <a:effectLst/>
                <a:latin typeface="Arial" panose="020B0604020202020204" pitchFamily="34" charset="0"/>
              </a:rPr>
              <a:t>cố</a:t>
            </a:r>
            <a:endParaRPr sz="3600" dirty="0">
              <a:latin typeface="Arial"/>
              <a:ea typeface="Arial"/>
              <a:cs typeface="Arial"/>
              <a:sym typeface="Arial"/>
            </a:endParaRPr>
          </a:p>
        </p:txBody>
      </p:sp>
      <p:sp>
        <p:nvSpPr>
          <p:cNvPr id="308" name="Google Shape;308;p55"/>
          <p:cNvSpPr txBox="1">
            <a:spLocks noGrp="1"/>
          </p:cNvSpPr>
          <p:nvPr>
            <p:ph type="sldNum" idx="12"/>
          </p:nvPr>
        </p:nvSpPr>
        <p:spPr>
          <a:xfrm>
            <a:off x="8532440" y="6237312"/>
            <a:ext cx="611700" cy="617400"/>
          </a:xfrm>
          <a:prstGeom prst="rect">
            <a:avLst/>
          </a:prstGeom>
          <a:no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vi-VN"/>
              <a:t>16</a:t>
            </a:fld>
            <a:endParaRPr/>
          </a:p>
        </p:txBody>
      </p:sp>
      <p:sp>
        <p:nvSpPr>
          <p:cNvPr id="309" name="Google Shape;309;p55"/>
          <p:cNvSpPr/>
          <p:nvPr/>
        </p:nvSpPr>
        <p:spPr>
          <a:xfrm>
            <a:off x="622844" y="3536901"/>
            <a:ext cx="8155396" cy="2945542"/>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5"/>
          <p:cNvSpPr txBox="1"/>
          <p:nvPr/>
        </p:nvSpPr>
        <p:spPr>
          <a:xfrm>
            <a:off x="622844" y="3786012"/>
            <a:ext cx="8155396" cy="3026760"/>
          </a:xfrm>
          <a:prstGeom prst="rect">
            <a:avLst/>
          </a:prstGeom>
          <a:noFill/>
          <a:ln>
            <a:noFill/>
          </a:ln>
        </p:spPr>
        <p:txBody>
          <a:bodyPr spcFirstLastPara="1" wrap="square" lIns="91425" tIns="91425" rIns="91425" bIns="91425" anchor="t" anchorCtr="0">
            <a:spAutoFit/>
          </a:bodyPr>
          <a:lstStyle/>
          <a:p>
            <a:pPr marL="381150" indent="-342900">
              <a:lnSpc>
                <a:spcPct val="114000"/>
              </a:lnSpc>
              <a:buClr>
                <a:schemeClr val="tx1"/>
              </a:buClr>
              <a:buFont typeface="Arial" panose="020B0604020202020204" pitchFamily="34" charset="0"/>
              <a:buChar char="•"/>
            </a:pPr>
            <a:r>
              <a:rPr lang="vi-VN" dirty="0">
                <a:solidFill>
                  <a:srgbClr val="000000"/>
                </a:solidFill>
                <a:latin typeface="Arial" panose="020B0604020202020204" pitchFamily="34" charset="0"/>
              </a:rPr>
              <a:t>Ứng phó với các sự cố một cách có hệ thống để các bước thích hợp được thực hiện</a:t>
            </a:r>
            <a:endParaRPr lang="en-US" dirty="0">
              <a:solidFill>
                <a:srgbClr val="000000"/>
              </a:solidFill>
              <a:latin typeface="Arial" panose="020B0604020202020204" pitchFamily="34" charset="0"/>
            </a:endParaRPr>
          </a:p>
          <a:p>
            <a:pPr marL="381150" indent="-342900">
              <a:lnSpc>
                <a:spcPct val="114000"/>
              </a:lnSpc>
              <a:buClr>
                <a:schemeClr val="tx1"/>
              </a:buClr>
              <a:buFont typeface="Arial" panose="020B0604020202020204" pitchFamily="34" charset="0"/>
              <a:buChar char="•"/>
            </a:pPr>
            <a:r>
              <a:rPr lang="en-US" dirty="0" err="1">
                <a:solidFill>
                  <a:srgbClr val="000000"/>
                </a:solidFill>
                <a:latin typeface="Arial" panose="020B0604020202020204" pitchFamily="34" charset="0"/>
              </a:rPr>
              <a:t>Giúp</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nhân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viên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phục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hồi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nhanh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chóng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và</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hiệu</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quả</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sau</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các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sự</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cố</a:t>
            </a:r>
            <a:r>
              <a:rPr lang="en-US" dirty="0">
                <a:solidFill>
                  <a:srgbClr val="000000"/>
                </a:solidFill>
                <a:latin typeface="Arial" panose="020B0604020202020204" pitchFamily="34" charset="0"/>
              </a:rPr>
              <a:t> an </a:t>
            </a:r>
            <a:r>
              <a:rPr lang="en-US" dirty="0" err="1">
                <a:solidFill>
                  <a:srgbClr val="000000"/>
                </a:solidFill>
                <a:latin typeface="Arial" panose="020B0604020202020204" pitchFamily="34" charset="0"/>
              </a:rPr>
              <a:t>ninh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giảm</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thiểu</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mất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mát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hoặc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đánh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cắp</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thông</a:t>
            </a:r>
            <a:r>
              <a:rPr lang="en-US" dirty="0">
                <a:solidFill>
                  <a:srgbClr val="000000"/>
                </a:solidFill>
                <a:latin typeface="Arial" panose="020B0604020202020204" pitchFamily="34" charset="0"/>
              </a:rPr>
              <a:t> tin </a:t>
            </a:r>
            <a:r>
              <a:rPr lang="en-US" dirty="0" err="1">
                <a:solidFill>
                  <a:srgbClr val="000000"/>
                </a:solidFill>
                <a:latin typeface="Arial" panose="020B0604020202020204" pitchFamily="34" charset="0"/>
              </a:rPr>
              <a:t>và</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gián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đoạn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dịch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vụ</a:t>
            </a:r>
            <a:endParaRPr lang="en-US" dirty="0">
              <a:solidFill>
                <a:srgbClr val="000000"/>
              </a:solidFill>
              <a:latin typeface="Arial" panose="020B0604020202020204" pitchFamily="34" charset="0"/>
            </a:endParaRPr>
          </a:p>
          <a:p>
            <a:pPr marL="381150" indent="-342900">
              <a:lnSpc>
                <a:spcPct val="114000"/>
              </a:lnSpc>
              <a:buClr>
                <a:schemeClr val="tx1"/>
              </a:buClr>
              <a:buFont typeface="Arial" panose="020B0604020202020204" pitchFamily="34" charset="0"/>
              <a:buChar char="•"/>
            </a:pPr>
            <a:r>
              <a:rPr lang="vi-VN" dirty="0">
                <a:solidFill>
                  <a:srgbClr val="000000"/>
                </a:solidFill>
                <a:latin typeface="Arial" panose="020B0604020202020204" pitchFamily="34" charset="0"/>
              </a:rPr>
              <a:t>Sử dụng thông tin thu thập được trong quá trình xử lý sự cố để chuẩn bị cho việc xử lý các sự cố trong tương lai theo cách tốt hơn và cung cấp khả năng bảo vệ mạnh mẽ hơn cho hệ thống và dữ liệu</a:t>
            </a:r>
            <a:endParaRPr lang="en-US" dirty="0">
              <a:solidFill>
                <a:srgbClr val="000000"/>
              </a:solidFill>
              <a:latin typeface="Arial" panose="020B0604020202020204" pitchFamily="34" charset="0"/>
            </a:endParaRPr>
          </a:p>
          <a:p>
            <a:pPr marL="381150" indent="-342900">
              <a:lnSpc>
                <a:spcPct val="114000"/>
              </a:lnSpc>
              <a:buClr>
                <a:schemeClr val="tx1"/>
              </a:buClr>
              <a:buFont typeface="Arial" panose="020B0604020202020204" pitchFamily="34" charset="0"/>
              <a:buChar char="•"/>
            </a:pPr>
            <a:r>
              <a:rPr lang="en-US" dirty="0" err="1">
                <a:solidFill>
                  <a:srgbClr val="000000"/>
                </a:solidFill>
                <a:latin typeface="Arial" panose="020B0604020202020204" pitchFamily="34" charset="0"/>
              </a:rPr>
              <a:t>Xử</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lý</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đúng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các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vấn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đề</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pháp</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lý</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có</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thể</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phát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sinh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khi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xảy</a:t>
            </a:r>
            <a:r>
              <a:rPr lang="en-US" dirty="0">
                <a:solidFill>
                  <a:srgbClr val="000000"/>
                </a:solidFill>
                <a:latin typeface="Arial" panose="020B0604020202020204" pitchFamily="34" charset="0"/>
              </a:rPr>
              <a:t> ra </a:t>
            </a:r>
            <a:r>
              <a:rPr lang="en-US" dirty="0" err="1">
                <a:solidFill>
                  <a:srgbClr val="000000"/>
                </a:solidFill>
                <a:latin typeface="Arial" panose="020B0604020202020204" pitchFamily="34" charset="0"/>
              </a:rPr>
              <a:t>sự</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cố</a:t>
            </a:r>
            <a:endParaRPr lang="en-US" dirty="0">
              <a:solidFill>
                <a:srgbClr val="000000"/>
              </a:solidFill>
              <a:latin typeface="Arial" panose="020B0604020202020204" pitchFamily="34" charset="0"/>
            </a:endParaRPr>
          </a:p>
          <a:p>
            <a:pPr marL="381150" indent="-342900">
              <a:lnSpc>
                <a:spcPct val="114000"/>
              </a:lnSpc>
              <a:buClr>
                <a:srgbClr val="FFC000"/>
              </a:buClr>
              <a:buFont typeface="Arial" panose="020B0604020202020204" pitchFamily="34" charset="0"/>
              <a:buChar char="•"/>
            </a:pPr>
            <a:endParaRPr lang="en-US" dirty="0">
              <a:solidFill>
                <a:srgbClr val="000000"/>
              </a:solidFill>
              <a:latin typeface="Arial" panose="020B0604020202020204" pitchFamily="34" charset="0"/>
            </a:endParaRPr>
          </a:p>
        </p:txBody>
      </p:sp>
      <p:sp>
        <p:nvSpPr>
          <p:cNvPr id="315" name="Google Shape;315;p55"/>
          <p:cNvSpPr/>
          <p:nvPr/>
        </p:nvSpPr>
        <p:spPr>
          <a:xfrm>
            <a:off x="622844" y="832906"/>
            <a:ext cx="8155396" cy="579839"/>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dirty="0" err="1">
                <a:solidFill>
                  <a:srgbClr val="000000"/>
                </a:solidFill>
                <a:latin typeface="Arial" panose="020B0604020202020204" pitchFamily="34" charset="0"/>
              </a:rPr>
              <a:t>Ứng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phó</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là</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một</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quá</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trình</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ứng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phó</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với</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các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có</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thể</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đã</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xảy</a:t>
            </a:r>
            <a:r>
              <a:rPr lang="en-US" sz="1600" dirty="0">
                <a:solidFill>
                  <a:srgbClr val="000000"/>
                </a:solidFill>
                <a:latin typeface="Arial" panose="020B0604020202020204" pitchFamily="34" charset="0"/>
              </a:rPr>
              <a:t> ra do vi </a:t>
            </a:r>
            <a:r>
              <a:rPr lang="en-US" sz="1600" dirty="0" err="1">
                <a:solidFill>
                  <a:srgbClr val="000000"/>
                </a:solidFill>
                <a:latin typeface="Arial" panose="020B0604020202020204" pitchFamily="34" charset="0"/>
              </a:rPr>
              <a:t>phạm</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bảo</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mật</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trong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hệ</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thống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hoặc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mạng</a:t>
            </a:r>
            <a:endParaRPr lang="en-US" sz="1600" dirty="0">
              <a:solidFill>
                <a:srgbClr val="000000"/>
              </a:solidFill>
              <a:latin typeface="Arial" panose="020B0604020202020204" pitchFamily="34" charset="0"/>
            </a:endParaRPr>
          </a:p>
        </p:txBody>
      </p:sp>
      <p:sp>
        <p:nvSpPr>
          <p:cNvPr id="316" name="Google Shape;316;p55"/>
          <p:cNvSpPr/>
          <p:nvPr/>
        </p:nvSpPr>
        <p:spPr>
          <a:xfrm>
            <a:off x="622844" y="2445984"/>
            <a:ext cx="8155396" cy="48423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dirty="0" err="1">
                <a:solidFill>
                  <a:srgbClr val="000000"/>
                </a:solidFill>
                <a:latin typeface="Arial" panose="020B0604020202020204" pitchFamily="34" charset="0"/>
              </a:rPr>
              <a:t>Nó</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đóng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một</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vai</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trò</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quan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trọng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khi</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bảo</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mật</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của</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hệ</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thống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bị</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xâm</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phạm</a:t>
            </a:r>
            <a:endParaRPr lang="en-US" sz="1600" dirty="0">
              <a:solidFill>
                <a:srgbClr val="000000"/>
              </a:solidFill>
              <a:latin typeface="Arial" panose="020B0604020202020204" pitchFamily="34" charset="0"/>
            </a:endParaRPr>
          </a:p>
        </p:txBody>
      </p:sp>
      <p:sp>
        <p:nvSpPr>
          <p:cNvPr id="317" name="Google Shape;317;p55"/>
          <p:cNvSpPr/>
          <p:nvPr/>
        </p:nvSpPr>
        <p:spPr>
          <a:xfrm>
            <a:off x="622844" y="3219399"/>
            <a:ext cx="1950532" cy="48423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dirty="0" err="1">
                <a:solidFill>
                  <a:srgbClr val="000000"/>
                </a:solidFill>
                <a:latin typeface="Arial" panose="020B0604020202020204" pitchFamily="34" charset="0"/>
              </a:rPr>
              <a:t>Nó</a:t>
            </a:r>
            <a:r>
              <a:rPr lang="en-US" sz="1600" dirty="0">
                <a:solidFill>
                  <a:srgbClr val="000000"/>
                </a:solidFill>
                <a:latin typeface="Arial" panose="020B0604020202020204" pitchFamily="34" charset="0"/>
              </a:rPr>
              <a:t> bao </a:t>
            </a:r>
            <a:r>
              <a:rPr lang="en-US" sz="1600" dirty="0" err="1">
                <a:solidFill>
                  <a:srgbClr val="000000"/>
                </a:solidFill>
                <a:latin typeface="Arial" panose="020B0604020202020204" pitchFamily="34" charset="0"/>
              </a:rPr>
              <a:t>gồm</a:t>
            </a:r>
            <a:r>
              <a:rPr lang="en-US" sz="1600" dirty="0">
                <a:solidFill>
                  <a:srgbClr val="000000"/>
                </a:solidFill>
                <a:latin typeface="Arial" panose="020B0604020202020204" pitchFamily="34" charset="0"/>
              </a:rPr>
              <a:t>:</a:t>
            </a:r>
            <a:endParaRPr lang="en-US" sz="3200" dirty="0">
              <a:latin typeface="Arial" panose="020B0604020202020204" pitchFamily="34" charset="0"/>
            </a:endParaRPr>
          </a:p>
        </p:txBody>
      </p:sp>
      <p:sp>
        <p:nvSpPr>
          <p:cNvPr id="10" name="Google Shape;316;p55">
            <a:extLst>
              <a:ext uri="{FF2B5EF4-FFF2-40B4-BE49-F238E27FC236}">
                <a16:creationId xmlns:a16="http://schemas.microsoft.com/office/drawing/2014/main" id="{2D5CABB9-7082-44AC-BB7D-449510E21149}"/>
              </a:ext>
            </a:extLst>
          </p:cNvPr>
          <p:cNvSpPr/>
          <p:nvPr/>
        </p:nvSpPr>
        <p:spPr>
          <a:xfrm>
            <a:off x="622844" y="1597724"/>
            <a:ext cx="8155396" cy="579839"/>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dirty="0" err="1">
                <a:solidFill>
                  <a:srgbClr val="000000"/>
                </a:solidFill>
                <a:latin typeface="Arial" panose="020B0604020202020204" pitchFamily="34" charset="0"/>
              </a:rPr>
              <a:t>Mục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tiêu</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của</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ứng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phó</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là</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xử</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lý</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các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theo</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cách</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giảm</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thiểu</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thiệt</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hại</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giảm</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thời</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gian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và</a:t>
            </a:r>
            <a:r>
              <a:rPr lang="en-US" sz="1600" dirty="0">
                <a:solidFill>
                  <a:srgbClr val="000000"/>
                </a:solidFill>
                <a:latin typeface="Arial" panose="020B0604020202020204" pitchFamily="34" charset="0"/>
              </a:rPr>
              <a:t> chi </a:t>
            </a:r>
            <a:r>
              <a:rPr lang="en-US" sz="1600" dirty="0" err="1">
                <a:solidFill>
                  <a:srgbClr val="000000"/>
                </a:solidFill>
                <a:latin typeface="Arial" panose="020B0604020202020204" pitchFamily="34" charset="0"/>
              </a:rPr>
              <a:t>phí</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khắc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phục</a:t>
            </a:r>
            <a:endParaRPr lang="en-US" sz="16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85091240"/>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title"/>
          </p:nvPr>
        </p:nvSpPr>
        <p:spPr>
          <a:xfrm>
            <a:off x="0" y="-27384"/>
            <a:ext cx="9144000" cy="713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000"/>
              <a:buFont typeface="Arial Narrow"/>
              <a:buNone/>
            </a:pPr>
            <a:r>
              <a:rPr lang="en-US" sz="3600" b="0" i="0" dirty="0" err="1">
                <a:effectLst/>
                <a:latin typeface="Arial" panose="020B0604020202020204" pitchFamily="34" charset="0"/>
              </a:rPr>
              <a:t>Xử</a:t>
            </a:r>
            <a:r>
              <a:rPr lang="en-US" sz="3600" b="0" i="0" dirty="0">
                <a:effectLst/>
                <a:latin typeface="Arial" panose="020B0604020202020204" pitchFamily="34" charset="0"/>
              </a:rPr>
              <a:t> </a:t>
            </a:r>
            <a:r>
              <a:rPr lang="en-US" sz="3600" b="0" i="0" dirty="0" err="1">
                <a:effectLst/>
                <a:latin typeface="Arial" panose="020B0604020202020204" pitchFamily="34" charset="0"/>
              </a:rPr>
              <a:t>lý</a:t>
            </a:r>
            <a:r>
              <a:rPr lang="en-US" sz="3600" b="0" i="0" dirty="0">
                <a:effectLst/>
                <a:latin typeface="Arial" panose="020B0604020202020204" pitchFamily="34" charset="0"/>
              </a:rPr>
              <a:t> </a:t>
            </a:r>
            <a:r>
              <a:rPr lang="en-US" sz="3600" b="0" i="0" dirty="0" err="1">
                <a:effectLst/>
                <a:latin typeface="Arial" panose="020B0604020202020204" pitchFamily="34" charset="0"/>
              </a:rPr>
              <a:t>sự</a:t>
            </a:r>
            <a:r>
              <a:rPr lang="en-US" sz="3600" b="0" i="0" dirty="0">
                <a:effectLst/>
                <a:latin typeface="Arial" panose="020B0604020202020204" pitchFamily="34" charset="0"/>
              </a:rPr>
              <a:t> </a:t>
            </a:r>
            <a:r>
              <a:rPr lang="en-US" sz="3600" b="0" i="0" dirty="0" err="1">
                <a:effectLst/>
                <a:latin typeface="Arial" panose="020B0604020202020204" pitchFamily="34" charset="0"/>
              </a:rPr>
              <a:t>cố</a:t>
            </a:r>
            <a:endParaRPr sz="3600" dirty="0">
              <a:latin typeface="Arial"/>
              <a:ea typeface="Arial"/>
              <a:cs typeface="Arial"/>
              <a:sym typeface="Arial"/>
            </a:endParaRPr>
          </a:p>
        </p:txBody>
      </p:sp>
      <p:sp>
        <p:nvSpPr>
          <p:cNvPr id="308" name="Google Shape;308;p55"/>
          <p:cNvSpPr txBox="1">
            <a:spLocks noGrp="1"/>
          </p:cNvSpPr>
          <p:nvPr>
            <p:ph type="sldNum" idx="12"/>
          </p:nvPr>
        </p:nvSpPr>
        <p:spPr>
          <a:xfrm>
            <a:off x="8532440" y="6237312"/>
            <a:ext cx="611700" cy="617400"/>
          </a:xfrm>
          <a:prstGeom prst="rect">
            <a:avLst/>
          </a:prstGeom>
          <a:no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vi-VN"/>
              <a:t>17</a:t>
            </a:fld>
            <a:endParaRPr/>
          </a:p>
        </p:txBody>
      </p:sp>
      <p:sp>
        <p:nvSpPr>
          <p:cNvPr id="315" name="Google Shape;315;p55"/>
          <p:cNvSpPr/>
          <p:nvPr/>
        </p:nvSpPr>
        <p:spPr>
          <a:xfrm>
            <a:off x="494302" y="725555"/>
            <a:ext cx="8283938" cy="687192"/>
          </a:xfrm>
          <a:prstGeom prst="roundRect">
            <a:avLst>
              <a:gd name="adj" fmla="val 1666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dirty="0" err="1">
                <a:solidFill>
                  <a:srgbClr val="000000"/>
                </a:solidFill>
                <a:latin typeface="Arial" panose="020B0604020202020204" pitchFamily="34" charset="0"/>
              </a:rPr>
              <a:t>Xử</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lý</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r>
              <a:rPr lang="en-US" sz="1600" dirty="0">
                <a:solidFill>
                  <a:srgbClr val="000000"/>
                </a:solidFill>
                <a:latin typeface="Arial" panose="020B0604020202020204" pitchFamily="34" charset="0"/>
              </a:rPr>
              <a:t> bao </a:t>
            </a:r>
            <a:r>
              <a:rPr lang="en-US" sz="1600" dirty="0" err="1">
                <a:solidFill>
                  <a:srgbClr val="000000"/>
                </a:solidFill>
                <a:latin typeface="Arial" panose="020B0604020202020204" pitchFamily="34" charset="0"/>
              </a:rPr>
              <a:t>gồm</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tất</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cả</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các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quy</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trình</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hậu</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cần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thông</a:t>
            </a:r>
            <a:r>
              <a:rPr lang="en-US" sz="1600" dirty="0">
                <a:solidFill>
                  <a:srgbClr val="000000"/>
                </a:solidFill>
                <a:latin typeface="Arial" panose="020B0604020202020204" pitchFamily="34" charset="0"/>
              </a:rPr>
              <a:t> tin </a:t>
            </a:r>
            <a:r>
              <a:rPr lang="en-US" sz="1600" dirty="0" err="1">
                <a:solidFill>
                  <a:srgbClr val="000000"/>
                </a:solidFill>
                <a:latin typeface="Arial" panose="020B0604020202020204" pitchFamily="34" charset="0"/>
              </a:rPr>
              <a:t>liên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lạc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điều</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phối</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và</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lập</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kế</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hoạch</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để</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ứng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phó</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và</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khắc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phục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một</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cách</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hiệu</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quả</a:t>
            </a:r>
            <a:endParaRPr lang="en-US" sz="1600" dirty="0">
              <a:solidFill>
                <a:srgbClr val="000000"/>
              </a:solidFill>
              <a:latin typeface="Arial" panose="020B0604020202020204" pitchFamily="34" charset="0"/>
            </a:endParaRPr>
          </a:p>
        </p:txBody>
      </p:sp>
      <p:sp>
        <p:nvSpPr>
          <p:cNvPr id="316" name="Google Shape;316;p55"/>
          <p:cNvSpPr/>
          <p:nvPr/>
        </p:nvSpPr>
        <p:spPr>
          <a:xfrm>
            <a:off x="494302" y="2560955"/>
            <a:ext cx="8283938" cy="875080"/>
          </a:xfrm>
          <a:prstGeom prst="roundRect">
            <a:avLst>
              <a:gd name="adj" fmla="val 1666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en-US" sz="1600" dirty="0" err="1">
                <a:solidFill>
                  <a:srgbClr val="000000"/>
                </a:solidFill>
                <a:latin typeface="Arial" panose="020B0604020202020204" pitchFamily="34" charset="0"/>
              </a:rPr>
              <a:t>Các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quy</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trình</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xử</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lý</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giúp</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quản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trị</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viên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mạng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khôi</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phục</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ngăn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chặn</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và</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phòng</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ngừa</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sự</a:t>
            </a:r>
            <a:r>
              <a:rPr lang="en-US" sz="1600" dirty="0">
                <a:solidFill>
                  <a:srgbClr val="000000"/>
                </a:solidFill>
                <a:latin typeface="Arial" panose="020B0604020202020204" pitchFamily="34" charset="0"/>
              </a:rPr>
              <a:t> </a:t>
            </a:r>
            <a:r>
              <a:rPr lang="en-US" sz="1600" dirty="0" err="1">
                <a:solidFill>
                  <a:srgbClr val="000000"/>
                </a:solidFill>
                <a:latin typeface="Arial" panose="020B0604020202020204" pitchFamily="34" charset="0"/>
              </a:rPr>
              <a:t>cố</a:t>
            </a:r>
            <a:endParaRPr lang="en-US" sz="1600" dirty="0">
              <a:solidFill>
                <a:srgbClr val="000000"/>
              </a:solidFill>
              <a:latin typeface="Arial" panose="020B0604020202020204" pitchFamily="34" charset="0"/>
            </a:endParaRPr>
          </a:p>
        </p:txBody>
      </p:sp>
      <p:sp>
        <p:nvSpPr>
          <p:cNvPr id="317" name="Google Shape;317;p55"/>
          <p:cNvSpPr/>
          <p:nvPr/>
        </p:nvSpPr>
        <p:spPr>
          <a:xfrm>
            <a:off x="494302" y="3666544"/>
            <a:ext cx="8283938" cy="875081"/>
          </a:xfrm>
          <a:prstGeom prst="roundRect">
            <a:avLst>
              <a:gd name="adj" fmla="val 1666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vi-VN" sz="1600" dirty="0">
                <a:solidFill>
                  <a:srgbClr val="000000"/>
                </a:solidFill>
                <a:latin typeface="Arial" panose="020B0604020202020204" pitchFamily="34" charset="0"/>
              </a:rPr>
              <a:t>Các chính sách xử lý sự cố giúp các nhân viên tương tác hiểu được quy trình ứng phó và giải quyết các mối đe dọa không mong đợi và vi phạm bảo mật</a:t>
            </a:r>
            <a:endParaRPr lang="en-US" sz="2400" dirty="0">
              <a:solidFill>
                <a:srgbClr val="000000"/>
              </a:solidFill>
              <a:latin typeface="Arial" panose="020B0604020202020204" pitchFamily="34" charset="0"/>
            </a:endParaRPr>
          </a:p>
        </p:txBody>
      </p:sp>
      <p:sp>
        <p:nvSpPr>
          <p:cNvPr id="10" name="Google Shape;316;p55">
            <a:extLst>
              <a:ext uri="{FF2B5EF4-FFF2-40B4-BE49-F238E27FC236}">
                <a16:creationId xmlns:a16="http://schemas.microsoft.com/office/drawing/2014/main" id="{2D5CABB9-7082-44AC-BB7D-449510E21149}"/>
              </a:ext>
            </a:extLst>
          </p:cNvPr>
          <p:cNvSpPr/>
          <p:nvPr/>
        </p:nvSpPr>
        <p:spPr>
          <a:xfrm>
            <a:off x="494302" y="1643255"/>
            <a:ext cx="8283938" cy="687192"/>
          </a:xfrm>
          <a:prstGeom prst="roundRect">
            <a:avLst>
              <a:gd name="adj" fmla="val 1666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vi-VN" sz="1600" dirty="0">
                <a:solidFill>
                  <a:srgbClr val="000000"/>
                </a:solidFill>
                <a:latin typeface="Arial" panose="020B0604020202020204" pitchFamily="34" charset="0"/>
              </a:rPr>
              <a:t>Xử lý sự cố giúp tìm ra xu hướng và mô hình hoạt động của kẻ xâm nhập</a:t>
            </a:r>
            <a:endParaRPr lang="en-US" sz="1600" dirty="0">
              <a:solidFill>
                <a:srgbClr val="000000"/>
              </a:solidFill>
              <a:latin typeface="Arial" panose="020B0604020202020204" pitchFamily="34" charset="0"/>
            </a:endParaRPr>
          </a:p>
        </p:txBody>
      </p:sp>
      <p:pic>
        <p:nvPicPr>
          <p:cNvPr id="11" name="Picture 10">
            <a:extLst>
              <a:ext uri="{FF2B5EF4-FFF2-40B4-BE49-F238E27FC236}">
                <a16:creationId xmlns:a16="http://schemas.microsoft.com/office/drawing/2014/main" id="{DE68DF40-53A1-4767-974E-4C9828981E96}"/>
              </a:ext>
            </a:extLst>
          </p:cNvPr>
          <p:cNvPicPr>
            <a:picLocks noChangeAspect="1"/>
          </p:cNvPicPr>
          <p:nvPr/>
        </p:nvPicPr>
        <p:blipFill>
          <a:blip r:embed="rId3"/>
          <a:stretch>
            <a:fillRect/>
          </a:stretch>
        </p:blipFill>
        <p:spPr>
          <a:xfrm>
            <a:off x="3809830" y="4723999"/>
            <a:ext cx="1781424" cy="1773878"/>
          </a:xfrm>
          <a:prstGeom prst="rect">
            <a:avLst/>
          </a:prstGeom>
        </p:spPr>
      </p:pic>
    </p:spTree>
    <p:extLst>
      <p:ext uri="{BB962C8B-B14F-4D97-AF65-F5344CB8AC3E}">
        <p14:creationId xmlns:p14="http://schemas.microsoft.com/office/powerpoint/2010/main" val="441470900"/>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en-US" sz="2800" dirty="0" err="1"/>
              <a:t>Là</a:t>
            </a:r>
            <a:r>
              <a:rPr lang="en-US" sz="2800" dirty="0"/>
              <a:t> </a:t>
            </a:r>
            <a:r>
              <a:rPr lang="en-US" sz="2800" dirty="0" err="1"/>
              <a:t>một</a:t>
            </a:r>
            <a:r>
              <a:rPr lang="en-US" sz="2800" dirty="0"/>
              <a:t> </a:t>
            </a:r>
            <a:r>
              <a:rPr lang="en-US" sz="2800" dirty="0" err="1"/>
              <a:t>phần</a:t>
            </a:r>
            <a:r>
              <a:rPr lang="en-US" sz="2800" dirty="0"/>
              <a:t> </a:t>
            </a:r>
            <a:r>
              <a:rPr lang="en-US" sz="2800" dirty="0" err="1"/>
              <a:t>chính</a:t>
            </a:r>
            <a:r>
              <a:rPr lang="en-US" sz="2800" dirty="0"/>
              <a:t> </a:t>
            </a:r>
            <a:r>
              <a:rPr lang="en-US" sz="2800" dirty="0" err="1"/>
              <a:t>trong</a:t>
            </a:r>
            <a:r>
              <a:rPr lang="en-US" sz="2800" dirty="0"/>
              <a:t> </a:t>
            </a:r>
            <a:r>
              <a:rPr lang="en-US" sz="2800" dirty="0" err="1"/>
              <a:t>chiến</a:t>
            </a:r>
            <a:r>
              <a:rPr lang="en-US" sz="2800" dirty="0"/>
              <a:t> </a:t>
            </a:r>
            <a:r>
              <a:rPr lang="en-US" sz="2800" dirty="0" err="1"/>
              <a:t>lược</a:t>
            </a:r>
            <a:r>
              <a:rPr lang="en-US" sz="2800" dirty="0"/>
              <a:t> an </a:t>
            </a:r>
            <a:r>
              <a:rPr lang="en-US" sz="2800" dirty="0" err="1"/>
              <a:t>toàn</a:t>
            </a:r>
            <a:r>
              <a:rPr lang="en-US" sz="2800" dirty="0"/>
              <a:t> </a:t>
            </a:r>
            <a:r>
              <a:rPr lang="en-US" sz="2800" dirty="0" err="1"/>
              <a:t>thông</a:t>
            </a:r>
            <a:r>
              <a:rPr lang="en-US" sz="2800" dirty="0"/>
              <a:t> tin </a:t>
            </a:r>
            <a:r>
              <a:rPr lang="en-US" sz="2800" dirty="0" err="1"/>
              <a:t>tổng</a:t>
            </a:r>
            <a:r>
              <a:rPr lang="en-US" sz="2800" dirty="0"/>
              <a:t> </a:t>
            </a:r>
            <a:r>
              <a:rPr lang="en-US" sz="2800" dirty="0" err="1"/>
              <a:t>thể</a:t>
            </a:r>
            <a:r>
              <a:rPr lang="en-US" sz="2800" dirty="0" smtClean="0"/>
              <a:t>.</a:t>
            </a:r>
          </a:p>
          <a:p>
            <a:pPr algn="just">
              <a:buClr>
                <a:srgbClr val="FFC000"/>
              </a:buClr>
              <a:buFont typeface="Wingdings" panose="05000000000000000000" pitchFamily="2" charset="2"/>
              <a:buChar char="q"/>
            </a:pPr>
            <a:r>
              <a:rPr lang="vi-VN" sz="2800" dirty="0"/>
              <a:t>Ứng phó sự cố giúp giảm thiểu mất mát hoặc đánh cắp thông tin và gián đoạn dịch vụ do sự cố gây </a:t>
            </a:r>
            <a:r>
              <a:rPr lang="vi-VN" sz="2800" dirty="0" smtClean="0"/>
              <a:t>ra</a:t>
            </a:r>
            <a:r>
              <a:rPr lang="en-US" sz="2800" dirty="0" smtClean="0"/>
              <a:t>.</a:t>
            </a:r>
            <a:endParaRPr lang="en-US" sz="2800" dirty="0"/>
          </a:p>
          <a:p>
            <a:pPr algn="just">
              <a:buClr>
                <a:srgbClr val="FFC000"/>
              </a:buClr>
              <a:buFont typeface="Wingdings" panose="05000000000000000000" pitchFamily="2" charset="2"/>
              <a:buChar char="q"/>
            </a:pPr>
            <a:r>
              <a:rPr lang="en-US" sz="2800" dirty="0" smtClean="0"/>
              <a:t>H</a:t>
            </a:r>
            <a:r>
              <a:rPr lang="vi-VN" sz="2800" dirty="0" smtClean="0"/>
              <a:t>ỗ </a:t>
            </a:r>
            <a:r>
              <a:rPr lang="vi-VN" sz="2800" dirty="0"/>
              <a:t>trợ ứng phó với các sự cố một cách có hệ thống (tuân theo một phương pháp xử lý sự cố nhất quán) để thực hiện</a:t>
            </a:r>
            <a:r>
              <a:rPr lang="en-US" sz="2800" dirty="0"/>
              <a:t> </a:t>
            </a:r>
            <a:r>
              <a:rPr lang="vi-VN" sz="2800" dirty="0"/>
              <a:t>các hành động thích hợp</a:t>
            </a:r>
            <a:r>
              <a:rPr lang="en-US" sz="2800" dirty="0" smtClean="0"/>
              <a:t>.</a:t>
            </a:r>
          </a:p>
          <a:p>
            <a:pPr algn="just">
              <a:buClr>
                <a:srgbClr val="FFC000"/>
              </a:buClr>
              <a:buFont typeface="Wingdings" panose="05000000000000000000" pitchFamily="2" charset="2"/>
              <a:buChar char="q"/>
            </a:pPr>
            <a:r>
              <a:rPr lang="en-US" sz="2800" dirty="0" smtClean="0"/>
              <a:t>S</a:t>
            </a:r>
            <a:r>
              <a:rPr lang="vi-VN" sz="2800" dirty="0" smtClean="0"/>
              <a:t>ử </a:t>
            </a:r>
            <a:r>
              <a:rPr lang="vi-VN" sz="2800" dirty="0"/>
              <a:t>dụng thông tin thu được trong quá trình xử lý sự cố để chuẩn bị tốt hơn cho việc xử lý các sự cố trong tương lai và </a:t>
            </a:r>
            <a:r>
              <a:rPr lang="en-US" sz="2800" dirty="0" err="1"/>
              <a:t>tăng</a:t>
            </a:r>
            <a:r>
              <a:rPr lang="en-US" sz="2800" dirty="0"/>
              <a:t> </a:t>
            </a:r>
            <a:r>
              <a:rPr lang="en-US" sz="2800" dirty="0" err="1"/>
              <a:t>cường</a:t>
            </a:r>
            <a:r>
              <a:rPr lang="en-US" sz="2800" dirty="0"/>
              <a:t> </a:t>
            </a:r>
            <a:r>
              <a:rPr lang="vi-VN" sz="2800" dirty="0"/>
              <a:t>khả năng bảo vệ cho hệ thống và dữ liệu</a:t>
            </a:r>
            <a:endParaRPr lang="en-US" sz="2800" dirty="0" smtClean="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dirty="0" err="1">
                <a:latin typeface="Arial" panose="020B0604020202020204" pitchFamily="34" charset="0"/>
                <a:ea typeface="Calibri" panose="020F0502020204030204" pitchFamily="34" charset="0"/>
                <a:cs typeface="Arial" panose="020B0604020202020204" pitchFamily="34" charset="0"/>
              </a:rPr>
              <a:t>Tính</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cần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thiết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của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ứng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phó</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cố</a:t>
            </a:r>
            <a:endParaRPr lang="vi-V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18</a:t>
            </a:fld>
            <a:endParaRPr lang="ru-RU" dirty="0"/>
          </a:p>
        </p:txBody>
      </p:sp>
    </p:spTree>
    <p:extLst>
      <p:ext uri="{BB962C8B-B14F-4D97-AF65-F5344CB8AC3E}">
        <p14:creationId xmlns:p14="http://schemas.microsoft.com/office/powerpoint/2010/main" val="2873852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buClr>
                <a:srgbClr val="FFC000"/>
              </a:buClr>
            </a:pPr>
            <a:r>
              <a:rPr lang="en-US" dirty="0" err="1" smtClean="0"/>
              <a:t>Tính</a:t>
            </a:r>
            <a:r>
              <a:rPr lang="en-US" dirty="0" smtClean="0"/>
              <a:t> </a:t>
            </a:r>
            <a:r>
              <a:rPr lang="en-US" dirty="0" err="1"/>
              <a:t>cần</a:t>
            </a:r>
            <a:r>
              <a:rPr lang="en-US" dirty="0"/>
              <a:t> </a:t>
            </a:r>
            <a:r>
              <a:rPr lang="en-US" dirty="0" err="1"/>
              <a:t>thiết</a:t>
            </a:r>
            <a:r>
              <a:rPr lang="en-US" dirty="0"/>
              <a:t> </a:t>
            </a:r>
            <a:r>
              <a:rPr lang="en-US" dirty="0" err="1"/>
              <a:t>của</a:t>
            </a:r>
            <a:r>
              <a:rPr lang="en-US" dirty="0"/>
              <a:t> </a:t>
            </a:r>
            <a:r>
              <a:rPr lang="en-US" dirty="0" err="1" smtClean="0"/>
              <a:t>ứng</a:t>
            </a:r>
            <a:r>
              <a:rPr lang="en-US" dirty="0" smtClean="0"/>
              <a:t> phó </a:t>
            </a:r>
            <a:r>
              <a:rPr lang="en-US" dirty="0" err="1"/>
              <a:t>sự</a:t>
            </a:r>
            <a:r>
              <a:rPr lang="en-US" dirty="0"/>
              <a:t> </a:t>
            </a:r>
            <a:r>
              <a:rPr lang="en-US" dirty="0" err="1"/>
              <a:t>cố</a:t>
            </a:r>
            <a:endParaRPr lang="vi-VN" dirty="0"/>
          </a:p>
        </p:txBody>
      </p:sp>
      <p:sp>
        <p:nvSpPr>
          <p:cNvPr id="31" name="TextBox 30"/>
          <p:cNvSpPr txBox="1"/>
          <p:nvPr/>
        </p:nvSpPr>
        <p:spPr>
          <a:xfrm>
            <a:off x="0" y="805543"/>
            <a:ext cx="9024257" cy="3785652"/>
          </a:xfrm>
          <a:prstGeom prst="rect">
            <a:avLst/>
          </a:prstGeom>
          <a:noFill/>
        </p:spPr>
        <p:txBody>
          <a:bodyPr wrap="square" rtlCol="0">
            <a:spAutoFit/>
          </a:bodyPr>
          <a:lstStyle/>
          <a:p>
            <a:pPr marL="457200"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Mục đích của ứng phó sự cố là hỗ trợ nhân viên khắc phục nhanh chóng và hiệu quả sau sự cố.</a:t>
            </a:r>
          </a:p>
          <a:p>
            <a:pPr marL="457200" indent="-4572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Phản ứng sự cố được yêu cầu để xác định các cuộc tấn công đã xâm phạm thông tin hoặc dữ liệu cá nhân và doanh nghiệp</a:t>
            </a:r>
            <a:r>
              <a:rPr lang="en-US" sz="240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Phản ứng sự cố được yêu cầu nhằm mục đích</a:t>
            </a:r>
          </a:p>
          <a:p>
            <a:pPr marL="914400" lvl="1"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Bảo vệ hệ thống</a:t>
            </a:r>
          </a:p>
          <a:p>
            <a:pPr marL="914400" lvl="1"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Bảo vệ nhân viên</a:t>
            </a:r>
          </a:p>
          <a:p>
            <a:pPr marL="914400" lvl="1"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 dụng hiệu quả các nguồn lực</a:t>
            </a:r>
          </a:p>
          <a:p>
            <a:pPr marL="914400" lvl="1"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Giải quyết các vấn đề pháp lý</a:t>
            </a:r>
          </a:p>
          <a:p>
            <a:pPr lvl="1"/>
            <a:endParaRPr lang="en-US" sz="24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E15BD7C-E074-4D4A-84C3-500EE5B9C190}" type="slidenum">
              <a:rPr lang="ru-RU" smtClean="0"/>
              <a:pPr/>
              <a:t>19</a:t>
            </a:fld>
            <a:endParaRPr lang="ru-RU"/>
          </a:p>
        </p:txBody>
      </p:sp>
    </p:spTree>
    <p:extLst>
      <p:ext uri="{BB962C8B-B14F-4D97-AF65-F5344CB8AC3E}">
        <p14:creationId xmlns:p14="http://schemas.microsoft.com/office/powerpoint/2010/main" val="1754026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85990B-D3A4-4ACB-BC67-356E33365EF2}"/>
              </a:ext>
            </a:extLst>
          </p:cNvPr>
          <p:cNvSpPr>
            <a:spLocks noGrp="1"/>
          </p:cNvSpPr>
          <p:nvPr>
            <p:ph sz="quarter" idx="13"/>
          </p:nvPr>
        </p:nvSpPr>
        <p:spPr/>
        <p:txBody>
          <a:bodyPr>
            <a:normAutofit fontScale="92500"/>
          </a:bodyPr>
          <a:lstStyle/>
          <a:p>
            <a:pPr>
              <a:buClr>
                <a:srgbClr val="FFC000"/>
              </a:buClr>
              <a:buFont typeface="Wingdings" panose="05000000000000000000" pitchFamily="2" charset="2"/>
              <a:buChar char="q"/>
            </a:pPr>
            <a:r>
              <a:rPr lang="vi-VN" sz="3200" b="0" i="0" dirty="0">
                <a:solidFill>
                  <a:srgbClr val="252525"/>
                </a:solidFill>
                <a:effectLst/>
              </a:rPr>
              <a:t>Hiểu được khái niệm </a:t>
            </a:r>
            <a:r>
              <a:rPr lang="vi-VN" sz="3200" dirty="0"/>
              <a:t>ứng dụng web</a:t>
            </a:r>
            <a:endParaRPr lang="vi-VN" sz="3200" b="0" i="0" dirty="0">
              <a:solidFill>
                <a:srgbClr val="252525"/>
              </a:solidFill>
              <a:effectLst/>
            </a:endParaRPr>
          </a:p>
          <a:p>
            <a:pPr>
              <a:buClr>
                <a:srgbClr val="FFC000"/>
              </a:buClr>
              <a:buFont typeface="Wingdings" panose="05000000000000000000" pitchFamily="2" charset="2"/>
              <a:buChar char="q"/>
            </a:pPr>
            <a:r>
              <a:rPr lang="vi-VN" sz="3200" dirty="0" err="1"/>
              <a:t>Hiểu</a:t>
            </a:r>
            <a:r>
              <a:rPr lang="vi-VN" sz="3200" dirty="0"/>
              <a:t> </a:t>
            </a:r>
            <a:r>
              <a:rPr lang="vi-VN" sz="3200" dirty="0" err="1"/>
              <a:t>các</a:t>
            </a:r>
            <a:r>
              <a:rPr lang="vi-VN" sz="3200" dirty="0"/>
              <a:t> </a:t>
            </a:r>
            <a:r>
              <a:rPr lang="vi-VN" sz="3200" dirty="0" err="1"/>
              <a:t>mối</a:t>
            </a:r>
            <a:r>
              <a:rPr lang="vi-VN" sz="3200" dirty="0"/>
              <a:t> đe </a:t>
            </a:r>
            <a:r>
              <a:rPr lang="vi-VN" sz="3200" dirty="0" err="1"/>
              <a:t>dọa</a:t>
            </a:r>
            <a:r>
              <a:rPr lang="vi-VN" sz="3200" dirty="0"/>
              <a:t> </a:t>
            </a:r>
            <a:r>
              <a:rPr lang="vi-VN" sz="3200" dirty="0" err="1"/>
              <a:t>từ</a:t>
            </a:r>
            <a:r>
              <a:rPr lang="vi-VN" sz="3200" dirty="0"/>
              <a:t> </a:t>
            </a:r>
            <a:r>
              <a:rPr lang="vi-VN" sz="3200" dirty="0" err="1"/>
              <a:t>ứng</a:t>
            </a:r>
            <a:r>
              <a:rPr lang="vi-VN" sz="3200" dirty="0"/>
              <a:t> </a:t>
            </a:r>
            <a:r>
              <a:rPr lang="vi-VN" sz="3200" dirty="0" err="1"/>
              <a:t>dụng</a:t>
            </a:r>
            <a:r>
              <a:rPr lang="vi-VN" sz="3200" dirty="0"/>
              <a:t> </a:t>
            </a:r>
            <a:r>
              <a:rPr lang="vi-VN" sz="3200" dirty="0" err="1"/>
              <a:t>web</a:t>
            </a:r>
            <a:endParaRPr lang="vi-VN" sz="3200" dirty="0"/>
          </a:p>
          <a:p>
            <a:pPr>
              <a:buClr>
                <a:srgbClr val="FFC000"/>
              </a:buClr>
              <a:buFont typeface="Wingdings" panose="05000000000000000000" pitchFamily="2" charset="2"/>
              <a:buChar char="q"/>
            </a:pPr>
            <a:r>
              <a:rPr lang="vi-VN" sz="3200" dirty="0" err="1"/>
              <a:t>Hiểu</a:t>
            </a:r>
            <a:r>
              <a:rPr lang="vi-VN" sz="3200" dirty="0"/>
              <a:t> phương </a:t>
            </a:r>
            <a:r>
              <a:rPr lang="vi-VN" sz="3200" dirty="0" err="1"/>
              <a:t>pháp</a:t>
            </a:r>
            <a:r>
              <a:rPr lang="vi-VN" sz="3200" dirty="0"/>
              <a:t> </a:t>
            </a:r>
            <a:r>
              <a:rPr lang="vi-VN" sz="3200" dirty="0" err="1"/>
              <a:t>lấy</a:t>
            </a:r>
            <a:r>
              <a:rPr lang="vi-VN" sz="3200" dirty="0"/>
              <a:t> </a:t>
            </a:r>
            <a:r>
              <a:rPr lang="vi-VN" sz="3200" dirty="0" err="1"/>
              <a:t>cắp</a:t>
            </a:r>
            <a:r>
              <a:rPr lang="vi-VN" sz="3200" dirty="0"/>
              <a:t> </a:t>
            </a:r>
            <a:r>
              <a:rPr lang="vi-VN" sz="3200" dirty="0" err="1"/>
              <a:t>dữ</a:t>
            </a:r>
            <a:r>
              <a:rPr lang="vi-VN" sz="3200" dirty="0"/>
              <a:t> </a:t>
            </a:r>
            <a:r>
              <a:rPr lang="vi-VN" sz="3200" dirty="0" err="1"/>
              <a:t>liệu</a:t>
            </a:r>
            <a:r>
              <a:rPr lang="vi-VN" sz="3200" dirty="0"/>
              <a:t> </a:t>
            </a:r>
            <a:r>
              <a:rPr lang="vi-VN" sz="3200" dirty="0" err="1"/>
              <a:t>ứng</a:t>
            </a:r>
            <a:r>
              <a:rPr lang="vi-VN" sz="3200" dirty="0"/>
              <a:t> </a:t>
            </a:r>
            <a:r>
              <a:rPr lang="vi-VN" sz="3200" dirty="0" err="1"/>
              <a:t>dụng</a:t>
            </a:r>
            <a:r>
              <a:rPr lang="vi-VN" sz="3200" dirty="0"/>
              <a:t> </a:t>
            </a:r>
            <a:r>
              <a:rPr lang="vi-VN" sz="3200" dirty="0" err="1"/>
              <a:t>web</a:t>
            </a:r>
            <a:endParaRPr lang="vi-VN" sz="3200" dirty="0"/>
          </a:p>
          <a:p>
            <a:pPr>
              <a:buClr>
                <a:srgbClr val="FFC000"/>
              </a:buClr>
              <a:buFont typeface="Wingdings" panose="05000000000000000000" pitchFamily="2" charset="2"/>
              <a:buChar char="q"/>
            </a:pPr>
            <a:r>
              <a:rPr lang="vi-VN" sz="3200" dirty="0" err="1"/>
              <a:t>Tổng</a:t>
            </a:r>
            <a:r>
              <a:rPr lang="vi-VN" sz="3200" dirty="0"/>
              <a:t> quan </a:t>
            </a:r>
            <a:r>
              <a:rPr lang="vi-VN" sz="3200" dirty="0" err="1"/>
              <a:t>về</a:t>
            </a:r>
            <a:r>
              <a:rPr lang="vi-VN" sz="3200" dirty="0"/>
              <a:t> </a:t>
            </a:r>
            <a:r>
              <a:rPr lang="vi-VN" sz="3200" dirty="0" err="1"/>
              <a:t>các</a:t>
            </a:r>
            <a:r>
              <a:rPr lang="vi-VN" sz="3200" dirty="0"/>
              <a:t> công </a:t>
            </a:r>
            <a:r>
              <a:rPr lang="vi-VN" sz="3200" dirty="0" err="1"/>
              <a:t>cụ</a:t>
            </a:r>
            <a:r>
              <a:rPr lang="vi-VN" sz="3200" dirty="0"/>
              <a:t> </a:t>
            </a:r>
            <a:r>
              <a:rPr lang="vi-VN" sz="3200" dirty="0" err="1"/>
              <a:t>hack</a:t>
            </a:r>
            <a:r>
              <a:rPr lang="vi-VN" sz="3200" dirty="0"/>
              <a:t> </a:t>
            </a:r>
            <a:r>
              <a:rPr lang="vi-VN" sz="3200" dirty="0" err="1"/>
              <a:t>ứng</a:t>
            </a:r>
            <a:r>
              <a:rPr lang="vi-VN" sz="3200" dirty="0"/>
              <a:t> </a:t>
            </a:r>
            <a:r>
              <a:rPr lang="vi-VN" sz="3200" dirty="0" err="1"/>
              <a:t>dụng</a:t>
            </a:r>
            <a:r>
              <a:rPr lang="vi-VN" sz="3200" dirty="0"/>
              <a:t> </a:t>
            </a:r>
            <a:r>
              <a:rPr lang="vi-VN" sz="3200" dirty="0" err="1"/>
              <a:t>web</a:t>
            </a:r>
            <a:endParaRPr lang="vi-VN" sz="3200" dirty="0"/>
          </a:p>
          <a:p>
            <a:pPr>
              <a:buClr>
                <a:srgbClr val="FFC000"/>
              </a:buClr>
              <a:buFont typeface="Wingdings" panose="05000000000000000000" pitchFamily="2" charset="2"/>
              <a:buChar char="q"/>
            </a:pPr>
            <a:r>
              <a:rPr lang="vi-VN" sz="3200" dirty="0" err="1"/>
              <a:t>Hiểu</a:t>
            </a:r>
            <a:r>
              <a:rPr lang="vi-VN" sz="3200" dirty="0"/>
              <a:t> </a:t>
            </a:r>
            <a:r>
              <a:rPr lang="vi-VN" sz="3200" dirty="0" err="1"/>
              <a:t>các</a:t>
            </a:r>
            <a:r>
              <a:rPr lang="vi-VN" sz="3200" dirty="0"/>
              <a:t> </a:t>
            </a:r>
            <a:r>
              <a:rPr lang="vi-VN" sz="3200" dirty="0" err="1"/>
              <a:t>biện</a:t>
            </a:r>
            <a:r>
              <a:rPr lang="vi-VN" sz="3200" dirty="0"/>
              <a:t> </a:t>
            </a:r>
            <a:r>
              <a:rPr lang="vi-VN" sz="3200" dirty="0" err="1"/>
              <a:t>pháp</a:t>
            </a:r>
            <a:r>
              <a:rPr lang="vi-VN" sz="3200" dirty="0"/>
              <a:t> </a:t>
            </a:r>
            <a:r>
              <a:rPr lang="vi-VN" sz="3200" dirty="0" err="1"/>
              <a:t>ứng</a:t>
            </a:r>
            <a:r>
              <a:rPr lang="vi-VN" sz="3200" dirty="0"/>
              <a:t> </a:t>
            </a:r>
            <a:r>
              <a:rPr lang="vi-VN" sz="3200" dirty="0" err="1"/>
              <a:t>phó</a:t>
            </a:r>
            <a:r>
              <a:rPr lang="vi-VN" sz="3200" dirty="0"/>
              <a:t> </a:t>
            </a:r>
            <a:r>
              <a:rPr lang="vi-VN" sz="3200" dirty="0" err="1"/>
              <a:t>với</a:t>
            </a:r>
            <a:r>
              <a:rPr lang="vi-VN" sz="3200" dirty="0"/>
              <a:t> </a:t>
            </a:r>
            <a:r>
              <a:rPr lang="vi-VN" sz="3200" dirty="0" err="1"/>
              <a:t>các</a:t>
            </a:r>
            <a:r>
              <a:rPr lang="vi-VN" sz="3200" dirty="0"/>
              <a:t> </a:t>
            </a:r>
            <a:r>
              <a:rPr lang="vi-VN" sz="3200" dirty="0" err="1"/>
              <a:t>cuộc</a:t>
            </a:r>
            <a:r>
              <a:rPr lang="vi-VN" sz="3200" dirty="0"/>
              <a:t> </a:t>
            </a:r>
            <a:r>
              <a:rPr lang="vi-VN" sz="3200" dirty="0" err="1"/>
              <a:t>tấn</a:t>
            </a:r>
            <a:r>
              <a:rPr lang="vi-VN" sz="3200" dirty="0"/>
              <a:t> công </a:t>
            </a:r>
            <a:r>
              <a:rPr lang="vi-VN" sz="3200" dirty="0" err="1"/>
              <a:t>ứng</a:t>
            </a:r>
            <a:r>
              <a:rPr lang="vi-VN" sz="3200" dirty="0"/>
              <a:t> </a:t>
            </a:r>
            <a:r>
              <a:rPr lang="vi-VN" sz="3200" dirty="0" err="1"/>
              <a:t>dụng</a:t>
            </a:r>
            <a:r>
              <a:rPr lang="vi-VN" sz="3200" dirty="0"/>
              <a:t> </a:t>
            </a:r>
            <a:r>
              <a:rPr lang="vi-VN" sz="3200" dirty="0" err="1"/>
              <a:t>web</a:t>
            </a:r>
            <a:endParaRPr lang="vi-VN" sz="3200" dirty="0"/>
          </a:p>
          <a:p>
            <a:pPr>
              <a:buClr>
                <a:srgbClr val="FFC000"/>
              </a:buClr>
              <a:buFont typeface="Wingdings" panose="05000000000000000000" pitchFamily="2" charset="2"/>
              <a:buChar char="q"/>
            </a:pPr>
            <a:r>
              <a:rPr lang="vi-VN" sz="3200" dirty="0" err="1"/>
              <a:t>Tổng</a:t>
            </a:r>
            <a:r>
              <a:rPr lang="vi-VN" sz="3200" dirty="0"/>
              <a:t> quan </a:t>
            </a:r>
            <a:r>
              <a:rPr lang="vi-VN" sz="3200" dirty="0" err="1"/>
              <a:t>về</a:t>
            </a:r>
            <a:r>
              <a:rPr lang="vi-VN" sz="3200" dirty="0"/>
              <a:t> </a:t>
            </a:r>
            <a:r>
              <a:rPr lang="vi-VN" sz="3200" dirty="0" err="1"/>
              <a:t>các</a:t>
            </a:r>
            <a:r>
              <a:rPr lang="vi-VN" sz="3200" dirty="0"/>
              <a:t> công </a:t>
            </a:r>
            <a:r>
              <a:rPr lang="vi-VN" sz="3200" dirty="0" err="1"/>
              <a:t>cụ</a:t>
            </a:r>
            <a:r>
              <a:rPr lang="vi-VN" sz="3200" dirty="0"/>
              <a:t> </a:t>
            </a:r>
            <a:r>
              <a:rPr lang="vi-VN" sz="3200" dirty="0" err="1"/>
              <a:t>kiểm</a:t>
            </a:r>
            <a:r>
              <a:rPr lang="vi-VN" sz="3200" dirty="0"/>
              <a:t> tra </a:t>
            </a:r>
            <a:r>
              <a:rPr lang="vi-VN" sz="3200" dirty="0" err="1"/>
              <a:t>bảo</a:t>
            </a:r>
            <a:r>
              <a:rPr lang="vi-VN" sz="3200" dirty="0"/>
              <a:t> </a:t>
            </a:r>
            <a:r>
              <a:rPr lang="vi-VN" sz="3200" dirty="0" err="1"/>
              <a:t>mật</a:t>
            </a:r>
            <a:r>
              <a:rPr lang="vi-VN" sz="3200" dirty="0"/>
              <a:t> </a:t>
            </a:r>
            <a:r>
              <a:rPr lang="vi-VN" sz="3200" dirty="0" err="1"/>
              <a:t>ứng</a:t>
            </a:r>
            <a:r>
              <a:rPr lang="vi-VN" sz="3200" dirty="0"/>
              <a:t> </a:t>
            </a:r>
            <a:r>
              <a:rPr lang="vi-VN" sz="3200" dirty="0" err="1"/>
              <a:t>dụng</a:t>
            </a:r>
            <a:r>
              <a:rPr lang="vi-VN" sz="3200" dirty="0"/>
              <a:t> </a:t>
            </a:r>
            <a:r>
              <a:rPr lang="vi-VN" sz="3200" dirty="0" err="1"/>
              <a:t>web</a:t>
            </a:r>
            <a:endParaRPr lang="vi-VN" sz="3200" dirty="0"/>
          </a:p>
          <a:p>
            <a:pPr>
              <a:buClr>
                <a:srgbClr val="FFC000"/>
              </a:buClr>
              <a:buFont typeface="Wingdings" panose="05000000000000000000" pitchFamily="2" charset="2"/>
              <a:buChar char="q"/>
            </a:pPr>
            <a:r>
              <a:rPr lang="vi-VN" sz="3200" dirty="0" err="1"/>
              <a:t>Tổng</a:t>
            </a:r>
            <a:r>
              <a:rPr lang="vi-VN" sz="3200" dirty="0"/>
              <a:t> quan </a:t>
            </a:r>
            <a:r>
              <a:rPr lang="vi-VN" sz="3200" dirty="0" err="1"/>
              <a:t>về</a:t>
            </a:r>
            <a:r>
              <a:rPr lang="vi-VN" sz="3200" dirty="0"/>
              <a:t> </a:t>
            </a:r>
            <a:r>
              <a:rPr lang="vi-VN" sz="3200" dirty="0" err="1"/>
              <a:t>kiểm</a:t>
            </a:r>
            <a:r>
              <a:rPr lang="vi-VN" sz="3200" dirty="0"/>
              <a:t> </a:t>
            </a:r>
            <a:r>
              <a:rPr lang="vi-VN" sz="3200" dirty="0" err="1"/>
              <a:t>thử</a:t>
            </a:r>
            <a:r>
              <a:rPr lang="vi-VN" sz="3200" dirty="0"/>
              <a:t> thâm </a:t>
            </a:r>
            <a:r>
              <a:rPr lang="vi-VN" sz="3200" dirty="0" err="1"/>
              <a:t>nhập</a:t>
            </a:r>
            <a:r>
              <a:rPr lang="vi-VN" sz="3200" dirty="0"/>
              <a:t> </a:t>
            </a:r>
            <a:r>
              <a:rPr lang="vi-VN" sz="3200" dirty="0" err="1"/>
              <a:t>ứng</a:t>
            </a:r>
            <a:r>
              <a:rPr lang="vi-VN" sz="3200" dirty="0"/>
              <a:t> </a:t>
            </a:r>
            <a:r>
              <a:rPr lang="vi-VN" sz="3200" dirty="0" err="1"/>
              <a:t>dụng</a:t>
            </a:r>
            <a:r>
              <a:rPr lang="vi-VN" sz="3200" dirty="0"/>
              <a:t> </a:t>
            </a:r>
            <a:r>
              <a:rPr lang="vi-VN" sz="3200" dirty="0" err="1"/>
              <a:t>web</a:t>
            </a:r>
          </a:p>
        </p:txBody>
      </p:sp>
      <p:sp>
        <p:nvSpPr>
          <p:cNvPr id="3" name="Title 2">
            <a:extLst>
              <a:ext uri="{FF2B5EF4-FFF2-40B4-BE49-F238E27FC236}">
                <a16:creationId xmlns:a16="http://schemas.microsoft.com/office/drawing/2014/main" id="{868E80BA-BDB2-433A-83D2-986D421F9567}"/>
              </a:ext>
            </a:extLst>
          </p:cNvPr>
          <p:cNvSpPr>
            <a:spLocks noGrp="1"/>
          </p:cNvSpPr>
          <p:nvPr>
            <p:ph type="title"/>
          </p:nvPr>
        </p:nvSpPr>
        <p:spPr/>
        <p:txBody>
          <a:bodyPr/>
          <a:lstStyle/>
          <a:p>
            <a:r>
              <a:rPr lang="en-US" dirty="0" err="1"/>
              <a:t>Mục</a:t>
            </a:r>
            <a:r>
              <a:rPr lang="en-US" dirty="0"/>
              <a:t> </a:t>
            </a:r>
            <a:r>
              <a:rPr lang="en-US" dirty="0" err="1"/>
              <a:t>tiêu</a:t>
            </a:r>
            <a:r>
              <a:rPr lang="en-US" dirty="0"/>
              <a:t> module</a:t>
            </a:r>
            <a:endParaRPr lang="vi-VN" dirty="0"/>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2</a:t>
            </a:fld>
            <a:endParaRPr lang="ru-RU" dirty="0"/>
          </a:p>
        </p:txBody>
      </p:sp>
    </p:spTree>
    <p:extLst>
      <p:ext uri="{BB962C8B-B14F-4D97-AF65-F5344CB8AC3E}">
        <p14:creationId xmlns:p14="http://schemas.microsoft.com/office/powerpoint/2010/main" val="20886580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 của ứng phó sự cố</a:t>
            </a:r>
          </a:p>
        </p:txBody>
      </p:sp>
      <p:sp>
        <p:nvSpPr>
          <p:cNvPr id="5" name="TextBox 4"/>
          <p:cNvSpPr txBox="1"/>
          <p:nvPr/>
        </p:nvSpPr>
        <p:spPr>
          <a:xfrm>
            <a:off x="206829" y="914400"/>
            <a:ext cx="8599714" cy="3785652"/>
          </a:xfrm>
          <a:prstGeom prst="rect">
            <a:avLst/>
          </a:prstGeom>
          <a:noFill/>
        </p:spPr>
        <p:txBody>
          <a:bodyPr wrap="square" rtlCol="0">
            <a:spAutoFit/>
          </a:bodyPr>
          <a:lstStyle/>
          <a:p>
            <a:pPr>
              <a:buClr>
                <a:srgbClr val="FFC000"/>
              </a:buClr>
              <a:buFont typeface="Wingdings" panose="05000000000000000000" pitchFamily="2" charset="2"/>
              <a:buChar char="q"/>
            </a:pPr>
            <a:r>
              <a:rPr lang="en-US" sz="2400">
                <a:solidFill>
                  <a:srgbClr val="252525"/>
                </a:solidFill>
                <a:latin typeface="Times New Roman" panose="02020603050405020304" pitchFamily="18" charset="0"/>
                <a:cs typeface="Times New Roman" panose="02020603050405020304" pitchFamily="18" charset="0"/>
              </a:rPr>
              <a:t>Kiểm tra sự cố</a:t>
            </a:r>
          </a:p>
          <a:p>
            <a:pPr>
              <a:buClr>
                <a:srgbClr val="FFC000"/>
              </a:buClr>
              <a:buFont typeface="Wingdings" panose="05000000000000000000" pitchFamily="2" charset="2"/>
              <a:buChar char="q"/>
            </a:pPr>
            <a:r>
              <a:rPr lang="en-US" sz="2400">
                <a:solidFill>
                  <a:srgbClr val="252525"/>
                </a:solidFill>
                <a:latin typeface="Times New Roman" panose="02020603050405020304" pitchFamily="18" charset="0"/>
                <a:cs typeface="Times New Roman" panose="02020603050405020304" pitchFamily="18" charset="0"/>
              </a:rPr>
              <a:t>Giảm thiểu tác động của sự cố lên các cá nhân, tổ chức</a:t>
            </a:r>
          </a:p>
          <a:p>
            <a:pPr>
              <a:buClr>
                <a:srgbClr val="FFC000"/>
              </a:buClr>
              <a:buFont typeface="Wingdings" panose="05000000000000000000" pitchFamily="2" charset="2"/>
              <a:buChar char="q"/>
            </a:pPr>
            <a:r>
              <a:rPr lang="en-US" sz="2400">
                <a:solidFill>
                  <a:srgbClr val="252525"/>
                </a:solidFill>
                <a:latin typeface="Times New Roman" panose="02020603050405020304" pitchFamily="18" charset="0"/>
                <a:cs typeface="Times New Roman" panose="02020603050405020304" pitchFamily="18" charset="0"/>
              </a:rPr>
              <a:t>Ngăn chặn các cuộc tấn công, sự cố trong tương lai </a:t>
            </a:r>
          </a:p>
          <a:p>
            <a:pPr>
              <a:buClr>
                <a:srgbClr val="FFC000"/>
              </a:buClr>
              <a:buFont typeface="Wingdings" panose="05000000000000000000" pitchFamily="2" charset="2"/>
              <a:buChar char="q"/>
            </a:pPr>
            <a:r>
              <a:rPr lang="vi-VN" sz="2400">
                <a:solidFill>
                  <a:srgbClr val="252525"/>
                </a:solidFill>
                <a:latin typeface="Times New Roman" panose="02020603050405020304" pitchFamily="18" charset="0"/>
                <a:cs typeface="Times New Roman" panose="02020603050405020304" pitchFamily="18" charset="0"/>
              </a:rPr>
              <a:t>Tăng cường bảo mật hệ thống máy tính</a:t>
            </a:r>
            <a:endParaRPr lang="en-US" sz="2400">
              <a:solidFill>
                <a:srgbClr val="252525"/>
              </a:solidFill>
              <a:latin typeface="Times New Roman" panose="02020603050405020304" pitchFamily="18" charset="0"/>
              <a:cs typeface="Times New Roman" panose="02020603050405020304" pitchFamily="18" charset="0"/>
            </a:endParaRPr>
          </a:p>
          <a:p>
            <a:pPr>
              <a:buClr>
                <a:srgbClr val="FFC000"/>
              </a:buClr>
              <a:buFont typeface="Wingdings" panose="05000000000000000000" pitchFamily="2" charset="2"/>
              <a:buChar char="q"/>
            </a:pPr>
            <a:r>
              <a:rPr lang="vi-VN" sz="2400">
                <a:solidFill>
                  <a:srgbClr val="252525"/>
                </a:solidFill>
                <a:latin typeface="Times New Roman" panose="02020603050405020304" pitchFamily="18" charset="0"/>
                <a:cs typeface="Times New Roman" panose="02020603050405020304" pitchFamily="18" charset="0"/>
              </a:rPr>
              <a:t>Đảm bảo các quyền riêng tư được thiết lập bởi luật pháp và chính sách</a:t>
            </a:r>
            <a:endParaRPr lang="en-US" sz="2400">
              <a:solidFill>
                <a:srgbClr val="252525"/>
              </a:solidFill>
              <a:latin typeface="Times New Roman" panose="02020603050405020304" pitchFamily="18" charset="0"/>
              <a:cs typeface="Times New Roman" panose="02020603050405020304" pitchFamily="18" charset="0"/>
            </a:endParaRPr>
          </a:p>
          <a:p>
            <a:pPr>
              <a:buClr>
                <a:srgbClr val="FFC000"/>
              </a:buClr>
              <a:buFont typeface="Wingdings" panose="05000000000000000000" pitchFamily="2" charset="2"/>
              <a:buChar char="q"/>
            </a:pPr>
            <a:r>
              <a:rPr lang="en-US" sz="2400">
                <a:solidFill>
                  <a:srgbClr val="252525"/>
                </a:solidFill>
                <a:latin typeface="Times New Roman" panose="02020603050405020304" pitchFamily="18" charset="0"/>
                <a:cs typeface="Times New Roman" panose="02020603050405020304" pitchFamily="18" charset="0"/>
              </a:rPr>
              <a:t>Cung cấp các báo cáo chính xác và các khuyến nghị hữu ích</a:t>
            </a:r>
          </a:p>
          <a:p>
            <a:pPr>
              <a:buClr>
                <a:srgbClr val="FFC000"/>
              </a:buClr>
              <a:buFont typeface="Wingdings" panose="05000000000000000000" pitchFamily="2" charset="2"/>
              <a:buChar char="q"/>
            </a:pPr>
            <a:r>
              <a:rPr lang="vi-VN" sz="2400">
                <a:solidFill>
                  <a:srgbClr val="252525"/>
                </a:solidFill>
                <a:latin typeface="Times New Roman" panose="02020603050405020304" pitchFamily="18" charset="0"/>
                <a:cs typeface="Times New Roman" panose="02020603050405020304" pitchFamily="18" charset="0"/>
              </a:rPr>
              <a:t>Hỗ trợ cơ quan thực thi pháp luật trong việc truy tố tội phạm kỹ thuật số</a:t>
            </a:r>
            <a:endParaRPr lang="en-US" sz="2400">
              <a:solidFill>
                <a:srgbClr val="252525"/>
              </a:solidFill>
              <a:latin typeface="Times New Roman" panose="02020603050405020304" pitchFamily="18" charset="0"/>
              <a:cs typeface="Times New Roman" panose="02020603050405020304" pitchFamily="18" charset="0"/>
            </a:endParaRPr>
          </a:p>
          <a:p>
            <a:pPr>
              <a:buClr>
                <a:srgbClr val="FFC000"/>
              </a:buClr>
              <a:buFont typeface="Wingdings" panose="05000000000000000000" pitchFamily="2" charset="2"/>
              <a:buChar char="q"/>
            </a:pPr>
            <a:r>
              <a:rPr lang="vi-VN" sz="2400">
                <a:solidFill>
                  <a:srgbClr val="252525"/>
                </a:solidFill>
                <a:latin typeface="Times New Roman" panose="02020603050405020304" pitchFamily="18" charset="0"/>
                <a:cs typeface="Times New Roman" panose="02020603050405020304" pitchFamily="18" charset="0"/>
              </a:rPr>
              <a:t>Bảo vệ danh tiếng và tài sản của tổ chức</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a:p>
        </p:txBody>
      </p:sp>
    </p:spTree>
    <p:extLst>
      <p:ext uri="{BB962C8B-B14F-4D97-AF65-F5344CB8AC3E}">
        <p14:creationId xmlns:p14="http://schemas.microsoft.com/office/powerpoint/2010/main" val="40065209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53043554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510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en-GB" sz="2800" dirty="0" err="1" smtClean="0"/>
              <a:t>Mỗi</a:t>
            </a:r>
            <a:r>
              <a:rPr lang="en-GB" sz="2800" dirty="0"/>
              <a:t> </a:t>
            </a:r>
            <a:r>
              <a:rPr lang="en-GB" sz="2800" dirty="0" err="1" smtClean="0"/>
              <a:t>tổ</a:t>
            </a:r>
            <a:r>
              <a:rPr lang="en-GB" sz="2800" dirty="0" smtClean="0"/>
              <a:t> </a:t>
            </a:r>
            <a:r>
              <a:rPr lang="en-GB" sz="2800" dirty="0" err="1" smtClean="0"/>
              <a:t>chức</a:t>
            </a:r>
            <a:r>
              <a:rPr lang="en-GB" sz="2800" dirty="0" smtClean="0"/>
              <a:t> có </a:t>
            </a:r>
            <a:r>
              <a:rPr lang="en-GB" sz="2800" dirty="0" err="1" smtClean="0"/>
              <a:t>chính</a:t>
            </a:r>
            <a:r>
              <a:rPr lang="en-GB" sz="2800" dirty="0" smtClean="0"/>
              <a:t> </a:t>
            </a:r>
            <a:r>
              <a:rPr lang="en-GB" sz="2800" dirty="0" err="1" smtClean="0"/>
              <a:t>sách</a:t>
            </a:r>
            <a:r>
              <a:rPr lang="en-GB" sz="2800" dirty="0" smtClean="0"/>
              <a:t> </a:t>
            </a:r>
            <a:r>
              <a:rPr lang="en-GB" sz="2800" dirty="0" err="1" smtClean="0"/>
              <a:t>ứng</a:t>
            </a:r>
            <a:r>
              <a:rPr lang="en-GB" sz="2800" dirty="0" smtClean="0"/>
              <a:t> phó </a:t>
            </a:r>
            <a:r>
              <a:rPr lang="vi-VN" sz="2800" dirty="0"/>
              <a:t>sự cố </a:t>
            </a:r>
            <a:r>
              <a:rPr lang="en-GB" sz="2800" dirty="0" err="1" smtClean="0"/>
              <a:t>khác</a:t>
            </a:r>
            <a:r>
              <a:rPr lang="en-GB" sz="2800" dirty="0" smtClean="0"/>
              <a:t> </a:t>
            </a:r>
            <a:r>
              <a:rPr lang="en-GB" sz="2800" dirty="0" err="1" smtClean="0"/>
              <a:t>nhau</a:t>
            </a:r>
            <a:r>
              <a:rPr lang="en-GB" sz="2800" dirty="0" smtClean="0"/>
              <a:t>.</a:t>
            </a:r>
          </a:p>
          <a:p>
            <a:pPr algn="just">
              <a:buClr>
                <a:srgbClr val="FFC000"/>
              </a:buClr>
              <a:buFont typeface="Wingdings" panose="05000000000000000000" pitchFamily="2" charset="2"/>
              <a:buChar char="q"/>
            </a:pPr>
            <a:r>
              <a:rPr lang="en-GB" sz="2800" dirty="0" err="1" smtClean="0"/>
              <a:t>Một</a:t>
            </a:r>
            <a:r>
              <a:rPr lang="en-GB" sz="2800" dirty="0" smtClean="0"/>
              <a:t> </a:t>
            </a:r>
            <a:r>
              <a:rPr lang="en-GB" sz="2800" dirty="0" err="1" smtClean="0"/>
              <a:t>chính</a:t>
            </a:r>
            <a:r>
              <a:rPr lang="en-GB" sz="2800" dirty="0" smtClean="0"/>
              <a:t> </a:t>
            </a:r>
            <a:r>
              <a:rPr lang="en-GB" sz="2800" dirty="0" err="1"/>
              <a:t>sách</a:t>
            </a:r>
            <a:r>
              <a:rPr lang="en-GB" sz="2800" dirty="0"/>
              <a:t> </a:t>
            </a:r>
            <a:r>
              <a:rPr lang="en-GB" sz="2800" dirty="0" err="1"/>
              <a:t>ứng</a:t>
            </a:r>
            <a:r>
              <a:rPr lang="en-GB" sz="2800" dirty="0"/>
              <a:t> phó </a:t>
            </a:r>
            <a:r>
              <a:rPr lang="vi-VN" sz="2800" dirty="0"/>
              <a:t>sự cố </a:t>
            </a:r>
            <a:r>
              <a:rPr lang="en-GB" sz="2800" dirty="0" err="1" smtClean="0"/>
              <a:t>thường</a:t>
            </a:r>
            <a:r>
              <a:rPr lang="en-GB" sz="2800" dirty="0" smtClean="0"/>
              <a:t> </a:t>
            </a:r>
            <a:r>
              <a:rPr lang="en-GB" sz="2800" dirty="0" err="1" smtClean="0"/>
              <a:t>bao</a:t>
            </a:r>
            <a:r>
              <a:rPr lang="en-GB" sz="2800" dirty="0" smtClean="0"/>
              <a:t> </a:t>
            </a:r>
            <a:r>
              <a:rPr lang="en-GB" sz="2800" dirty="0" err="1" smtClean="0"/>
              <a:t>gồm</a:t>
            </a:r>
            <a:r>
              <a:rPr lang="en-GB" sz="2800" dirty="0" smtClean="0"/>
              <a:t>:</a:t>
            </a:r>
          </a:p>
          <a:p>
            <a:pPr marL="457200" algn="just">
              <a:buFont typeface="Wingdings" panose="05000000000000000000" pitchFamily="2" charset="2"/>
              <a:buChar char="v"/>
            </a:pPr>
            <a:r>
              <a:rPr lang="vi-VN" sz="2200" dirty="0"/>
              <a:t>Mục đích và mục tiêu của chính sách</a:t>
            </a:r>
            <a:r>
              <a:rPr lang="en-US" sz="2200" dirty="0" smtClean="0"/>
              <a:t>,  </a:t>
            </a:r>
            <a:endParaRPr lang="en-US" sz="2200" dirty="0"/>
          </a:p>
          <a:p>
            <a:pPr marL="457200" algn="just">
              <a:buFont typeface="Wingdings" panose="05000000000000000000" pitchFamily="2" charset="2"/>
              <a:buChar char="v"/>
            </a:pPr>
            <a:r>
              <a:rPr lang="vi-VN" sz="2200" dirty="0"/>
              <a:t>Phạm vi của chính sách </a:t>
            </a:r>
            <a:r>
              <a:rPr lang="vi-VN" sz="2200" dirty="0" smtClean="0"/>
              <a:t>(áp </a:t>
            </a:r>
            <a:r>
              <a:rPr lang="vi-VN" sz="2200" dirty="0"/>
              <a:t>dụng cho </a:t>
            </a:r>
            <a:r>
              <a:rPr lang="vi-VN" sz="2200" dirty="0" smtClean="0"/>
              <a:t>ai</a:t>
            </a:r>
            <a:r>
              <a:rPr lang="en-US" sz="2200" dirty="0" smtClean="0"/>
              <a:t>,</a:t>
            </a:r>
            <a:r>
              <a:rPr lang="vi-VN" sz="2200" dirty="0" smtClean="0"/>
              <a:t> những </a:t>
            </a:r>
            <a:r>
              <a:rPr lang="vi-VN" sz="2200" dirty="0"/>
              <a:t>gì và trong những trường hợp </a:t>
            </a:r>
            <a:r>
              <a:rPr lang="vi-VN" sz="2200" dirty="0" smtClean="0"/>
              <a:t>nào</a:t>
            </a:r>
            <a:r>
              <a:rPr lang="en-US" sz="2200" dirty="0" smtClean="0"/>
              <a:t>),</a:t>
            </a:r>
            <a:endParaRPr lang="en-US" sz="2200" dirty="0"/>
          </a:p>
          <a:p>
            <a:pPr marL="457200" algn="just">
              <a:buFont typeface="Wingdings" panose="05000000000000000000" pitchFamily="2" charset="2"/>
              <a:buChar char="v"/>
            </a:pPr>
            <a:r>
              <a:rPr lang="vi-VN" sz="2200" dirty="0"/>
              <a:t>Cơ cấu tổ chức và định nghĩa về vai trò, trách nhiệm và cấp độ quyền hạn; thẩm quyền của nhóm ứng phó sự </a:t>
            </a:r>
            <a:r>
              <a:rPr lang="vi-VN" sz="2200" dirty="0" smtClean="0"/>
              <a:t>cố</a:t>
            </a:r>
            <a:r>
              <a:rPr lang="en-US" sz="2200" dirty="0" smtClean="0"/>
              <a:t>,</a:t>
            </a:r>
            <a:endParaRPr lang="en-US" sz="2200" dirty="0"/>
          </a:p>
          <a:p>
            <a:pPr marL="457200" algn="just">
              <a:buFont typeface="Wingdings" panose="05000000000000000000" pitchFamily="2" charset="2"/>
              <a:buChar char="v"/>
            </a:pPr>
            <a:r>
              <a:rPr lang="vi-VN" sz="2200" dirty="0" smtClean="0"/>
              <a:t>Định </a:t>
            </a:r>
            <a:r>
              <a:rPr lang="vi-VN" sz="2200" dirty="0"/>
              <a:t>nghĩa các sự cố bảo mật máy tính và các thuật ngữ liên </a:t>
            </a:r>
            <a:r>
              <a:rPr lang="vi-VN" sz="2200" dirty="0" smtClean="0"/>
              <a:t>quan</a:t>
            </a:r>
            <a:r>
              <a:rPr lang="en-US" sz="2200" dirty="0" smtClean="0"/>
              <a:t>,</a:t>
            </a:r>
          </a:p>
          <a:p>
            <a:pPr marL="457200" algn="just">
              <a:buFont typeface="Wingdings" panose="05000000000000000000" pitchFamily="2" charset="2"/>
              <a:buChar char="v"/>
            </a:pPr>
            <a:r>
              <a:rPr lang="vi-VN" sz="2200" dirty="0"/>
              <a:t>Xếp hạng mức độ ưu tiên hoặc mức độ nghiêm trọng của các sự </a:t>
            </a:r>
            <a:r>
              <a:rPr lang="vi-VN" sz="2200" dirty="0" smtClean="0"/>
              <a:t>cố</a:t>
            </a:r>
            <a:r>
              <a:rPr lang="en-US" sz="2200" dirty="0" smtClean="0"/>
              <a:t>,</a:t>
            </a:r>
          </a:p>
          <a:p>
            <a:pPr marL="457200" algn="just">
              <a:buFont typeface="Wingdings" panose="05000000000000000000" pitchFamily="2" charset="2"/>
              <a:buChar char="v"/>
            </a:pPr>
            <a:r>
              <a:rPr lang="vi-VN" sz="2200" dirty="0"/>
              <a:t>Các </a:t>
            </a:r>
            <a:r>
              <a:rPr lang="en-US" sz="2200" dirty="0" err="1"/>
              <a:t>bước</a:t>
            </a:r>
            <a:r>
              <a:rPr lang="en-US" sz="2200" dirty="0"/>
              <a:t> </a:t>
            </a:r>
            <a:r>
              <a:rPr lang="en-US" sz="2200" dirty="0" err="1"/>
              <a:t>thực</a:t>
            </a:r>
            <a:r>
              <a:rPr lang="en-US" sz="2200" dirty="0"/>
              <a:t> </a:t>
            </a:r>
            <a:r>
              <a:rPr lang="en-US" sz="2200" dirty="0" err="1" smtClean="0"/>
              <a:t>hiện</a:t>
            </a:r>
            <a:r>
              <a:rPr lang="en-US" sz="2200" dirty="0" smtClean="0"/>
              <a:t> </a:t>
            </a:r>
            <a:r>
              <a:rPr lang="en-US" sz="2200" dirty="0" err="1" smtClean="0"/>
              <a:t>ứng</a:t>
            </a:r>
            <a:r>
              <a:rPr lang="en-US" sz="2200" dirty="0" smtClean="0"/>
              <a:t> </a:t>
            </a:r>
            <a:r>
              <a:rPr lang="en-US" sz="2200" dirty="0"/>
              <a:t>phó </a:t>
            </a:r>
            <a:r>
              <a:rPr lang="vi-VN" sz="2200" dirty="0"/>
              <a:t>sự cố</a:t>
            </a:r>
            <a:r>
              <a:rPr lang="en-US" sz="2200" dirty="0" smtClean="0"/>
              <a:t>,</a:t>
            </a:r>
          </a:p>
          <a:p>
            <a:pPr marL="457200" algn="just">
              <a:buFont typeface="Wingdings" panose="05000000000000000000" pitchFamily="2" charset="2"/>
              <a:buChar char="v"/>
            </a:pPr>
            <a:r>
              <a:rPr lang="en-US" sz="2200" dirty="0" err="1" smtClean="0"/>
              <a:t>Các</a:t>
            </a:r>
            <a:r>
              <a:rPr lang="en-US" sz="2200" dirty="0" smtClean="0"/>
              <a:t> b</a:t>
            </a:r>
            <a:r>
              <a:rPr lang="vi-VN" sz="2200" dirty="0" smtClean="0"/>
              <a:t>iểu </a:t>
            </a:r>
            <a:r>
              <a:rPr lang="vi-VN" sz="2200" dirty="0"/>
              <a:t>mẫu báo cáo và liên </a:t>
            </a:r>
            <a:r>
              <a:rPr lang="vi-VN" sz="2200" dirty="0" smtClean="0"/>
              <a:t>hệ</a:t>
            </a:r>
            <a:r>
              <a:rPr lang="en-US" sz="2200" dirty="0" smtClean="0"/>
              <a:t>.</a:t>
            </a:r>
          </a:p>
          <a:p>
            <a:pPr marL="457200" algn="just">
              <a:buFont typeface="Wingdings" panose="05000000000000000000" pitchFamily="2" charset="2"/>
              <a:buChar char="v"/>
            </a:pPr>
            <a:endParaRPr lang="en-US" sz="2800" dirty="0"/>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dirty="0" err="1">
                <a:latin typeface="Arial" panose="020B0604020202020204" pitchFamily="34" charset="0"/>
                <a:ea typeface="Calibri" panose="020F0502020204030204" pitchFamily="34" charset="0"/>
                <a:cs typeface="Arial" panose="020B0604020202020204" pitchFamily="34" charset="0"/>
              </a:rPr>
              <a:t>Chính</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sách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phó</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cố</a:t>
            </a:r>
            <a:endParaRPr lang="vi-V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22</a:t>
            </a:fld>
            <a:endParaRPr lang="ru-RU" dirty="0"/>
          </a:p>
        </p:txBody>
      </p:sp>
    </p:spTree>
    <p:extLst>
      <p:ext uri="{BB962C8B-B14F-4D97-AF65-F5344CB8AC3E}">
        <p14:creationId xmlns:p14="http://schemas.microsoft.com/office/powerpoint/2010/main" val="13595733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en-US" sz="2800" dirty="0" smtClean="0"/>
              <a:t>Là </a:t>
            </a:r>
            <a:r>
              <a:rPr lang="vi-VN" sz="2800" dirty="0"/>
              <a:t>lộ trình thực hiện </a:t>
            </a:r>
            <a:r>
              <a:rPr lang="en-US" sz="2800" dirty="0" err="1" smtClean="0"/>
              <a:t>các</a:t>
            </a:r>
            <a:r>
              <a:rPr lang="en-US" sz="2800" dirty="0" smtClean="0"/>
              <a:t> </a:t>
            </a:r>
            <a:r>
              <a:rPr lang="en-US" sz="2800" dirty="0" err="1"/>
              <a:t>biện</a:t>
            </a:r>
            <a:r>
              <a:rPr lang="en-US" sz="2800" dirty="0"/>
              <a:t> </a:t>
            </a:r>
            <a:r>
              <a:rPr lang="en-US" sz="2800" dirty="0" err="1"/>
              <a:t>pháp</a:t>
            </a:r>
            <a:r>
              <a:rPr lang="en-US" sz="2800" dirty="0"/>
              <a:t> </a:t>
            </a:r>
            <a:r>
              <a:rPr lang="en-US" sz="2800" dirty="0" err="1"/>
              <a:t>ứng</a:t>
            </a:r>
            <a:r>
              <a:rPr lang="en-US" sz="2800" dirty="0"/>
              <a:t> </a:t>
            </a:r>
            <a:r>
              <a:rPr lang="vi-VN" sz="2800" dirty="0"/>
              <a:t>phó sự cố</a:t>
            </a:r>
            <a:r>
              <a:rPr lang="en-GB" sz="2800" dirty="0" smtClean="0"/>
              <a:t>.</a:t>
            </a:r>
          </a:p>
          <a:p>
            <a:pPr algn="just">
              <a:buClr>
                <a:srgbClr val="FFC000"/>
              </a:buClr>
              <a:buFont typeface="Wingdings" panose="05000000000000000000" pitchFamily="2" charset="2"/>
              <a:buChar char="q"/>
            </a:pPr>
            <a:r>
              <a:rPr lang="en-GB" sz="2800" dirty="0" err="1" smtClean="0"/>
              <a:t>Một</a:t>
            </a:r>
            <a:r>
              <a:rPr lang="en-GB" sz="2800" dirty="0" smtClean="0"/>
              <a:t> </a:t>
            </a:r>
            <a:r>
              <a:rPr lang="en-US" sz="2800" dirty="0" err="1"/>
              <a:t>kế</a:t>
            </a:r>
            <a:r>
              <a:rPr lang="en-US" sz="2800" dirty="0"/>
              <a:t> </a:t>
            </a:r>
            <a:r>
              <a:rPr lang="en-US" sz="2800" dirty="0" err="1"/>
              <a:t>hoạch</a:t>
            </a:r>
            <a:r>
              <a:rPr lang="en-GB" sz="2800" dirty="0" smtClean="0"/>
              <a:t> </a:t>
            </a:r>
            <a:r>
              <a:rPr lang="en-GB" sz="2800" dirty="0" err="1" smtClean="0"/>
              <a:t>ứng</a:t>
            </a:r>
            <a:r>
              <a:rPr lang="en-GB" sz="2800" dirty="0" smtClean="0"/>
              <a:t> </a:t>
            </a:r>
            <a:r>
              <a:rPr lang="en-GB" sz="2800" dirty="0"/>
              <a:t>phó </a:t>
            </a:r>
            <a:r>
              <a:rPr lang="vi-VN" sz="2800" dirty="0"/>
              <a:t>sự cố </a:t>
            </a:r>
            <a:r>
              <a:rPr lang="en-GB" sz="2800" dirty="0" err="1" smtClean="0"/>
              <a:t>thường</a:t>
            </a:r>
            <a:r>
              <a:rPr lang="en-GB" sz="2800" dirty="0" smtClean="0"/>
              <a:t> </a:t>
            </a:r>
            <a:r>
              <a:rPr lang="en-GB" sz="2800" dirty="0" err="1" smtClean="0"/>
              <a:t>bao</a:t>
            </a:r>
            <a:r>
              <a:rPr lang="en-GB" sz="2800" dirty="0" smtClean="0"/>
              <a:t> </a:t>
            </a:r>
            <a:r>
              <a:rPr lang="en-GB" sz="2800" dirty="0" err="1" smtClean="0"/>
              <a:t>gồm</a:t>
            </a:r>
            <a:r>
              <a:rPr lang="en-GB" sz="2800" dirty="0" smtClean="0"/>
              <a:t>:</a:t>
            </a:r>
          </a:p>
          <a:p>
            <a:pPr marL="457200" algn="just">
              <a:buFont typeface="Wingdings" panose="05000000000000000000" pitchFamily="2" charset="2"/>
              <a:buChar char="v"/>
            </a:pPr>
            <a:r>
              <a:rPr lang="vi-VN" sz="2400" dirty="0"/>
              <a:t>Chiến lược và mục tiêu</a:t>
            </a:r>
            <a:r>
              <a:rPr lang="en-US" sz="2400" dirty="0" smtClean="0"/>
              <a:t>,  </a:t>
            </a:r>
            <a:endParaRPr lang="en-US" sz="2400" dirty="0"/>
          </a:p>
          <a:p>
            <a:pPr marL="457200" algn="just">
              <a:buFont typeface="Wingdings" panose="05000000000000000000" pitchFamily="2" charset="2"/>
              <a:buChar char="v"/>
            </a:pPr>
            <a:r>
              <a:rPr lang="vi-VN" sz="2400" dirty="0"/>
              <a:t>Cách tiếp cận để ứng phó sự </a:t>
            </a:r>
            <a:r>
              <a:rPr lang="vi-VN" sz="2400" dirty="0" smtClean="0"/>
              <a:t>cố</a:t>
            </a:r>
            <a:r>
              <a:rPr lang="en-US" sz="2400" dirty="0" smtClean="0"/>
              <a:t>,</a:t>
            </a:r>
            <a:endParaRPr lang="en-US" sz="2400" dirty="0"/>
          </a:p>
          <a:p>
            <a:pPr marL="457200" algn="just">
              <a:buFont typeface="Wingdings" panose="05000000000000000000" pitchFamily="2" charset="2"/>
              <a:buChar char="v"/>
            </a:pPr>
            <a:r>
              <a:rPr lang="vi-VN" sz="2400" dirty="0"/>
              <a:t>Cách </a:t>
            </a:r>
            <a:r>
              <a:rPr lang="en-US" sz="2400" dirty="0" err="1" smtClean="0"/>
              <a:t>thức</a:t>
            </a:r>
            <a:r>
              <a:rPr lang="en-US" sz="2400" dirty="0" smtClean="0"/>
              <a:t> </a:t>
            </a:r>
            <a:r>
              <a:rPr lang="en-US" sz="2400" dirty="0" err="1" smtClean="0"/>
              <a:t>liên</a:t>
            </a:r>
            <a:r>
              <a:rPr lang="en-US" sz="2400" dirty="0" smtClean="0"/>
              <a:t> </a:t>
            </a:r>
            <a:r>
              <a:rPr lang="en-US" sz="2400" dirty="0" err="1"/>
              <a:t>lạc</a:t>
            </a:r>
            <a:r>
              <a:rPr lang="en-US" sz="2400" dirty="0"/>
              <a:t> </a:t>
            </a:r>
            <a:r>
              <a:rPr lang="en-US" sz="2400" dirty="0" err="1" smtClean="0"/>
              <a:t>giữa</a:t>
            </a:r>
            <a:r>
              <a:rPr lang="en-US" sz="2400" dirty="0" smtClean="0"/>
              <a:t> </a:t>
            </a:r>
            <a:r>
              <a:rPr lang="vi-VN" sz="2400" dirty="0"/>
              <a:t>nhóm ứng phó sự cố </a:t>
            </a:r>
            <a:r>
              <a:rPr lang="vi-VN" sz="2400" dirty="0" smtClean="0"/>
              <a:t>với </a:t>
            </a:r>
            <a:r>
              <a:rPr lang="vi-VN" sz="2400" dirty="0"/>
              <a:t>tổ chức và với các tổ chức khác</a:t>
            </a:r>
            <a:r>
              <a:rPr lang="en-US" sz="2400" dirty="0" smtClean="0"/>
              <a:t>,</a:t>
            </a:r>
            <a:endParaRPr lang="en-US" sz="2400" dirty="0"/>
          </a:p>
          <a:p>
            <a:pPr marL="457200" algn="just">
              <a:buFont typeface="Wingdings" panose="05000000000000000000" pitchFamily="2" charset="2"/>
              <a:buChar char="v"/>
            </a:pPr>
            <a:r>
              <a:rPr lang="vi-VN" sz="2400" dirty="0"/>
              <a:t>Lộ trình hoàn thiện khả năng ứng phó sự cố</a:t>
            </a:r>
            <a:r>
              <a:rPr lang="en-US" sz="2400" dirty="0" smtClean="0"/>
              <a:t>,</a:t>
            </a:r>
          </a:p>
          <a:p>
            <a:pPr marL="457200" algn="just">
              <a:buFont typeface="Wingdings" panose="05000000000000000000" pitchFamily="2" charset="2"/>
              <a:buChar char="v"/>
            </a:pPr>
            <a:r>
              <a:rPr lang="vi-VN" sz="2400" dirty="0"/>
              <a:t>Phê duyệt của </a:t>
            </a:r>
            <a:r>
              <a:rPr lang="en-US" sz="2400" dirty="0" err="1"/>
              <a:t>lãnh</a:t>
            </a:r>
            <a:r>
              <a:rPr lang="en-US" sz="2400" dirty="0"/>
              <a:t> </a:t>
            </a:r>
            <a:r>
              <a:rPr lang="en-US" sz="2400" dirty="0" err="1" smtClean="0"/>
              <a:t>đạo</a:t>
            </a:r>
            <a:r>
              <a:rPr lang="en-US" sz="2400" dirty="0" smtClean="0"/>
              <a:t>.</a:t>
            </a:r>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dirty="0" err="1" smtClean="0">
                <a:latin typeface="Arial" panose="020B0604020202020204" pitchFamily="34" charset="0"/>
                <a:ea typeface="Calibri" panose="020F0502020204030204" pitchFamily="34" charset="0"/>
                <a:cs typeface="Arial" panose="020B0604020202020204" pitchFamily="34" charset="0"/>
              </a:rPr>
              <a:t>Kê</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hoạch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phó</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cố</a:t>
            </a:r>
            <a:endParaRPr lang="vi-V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23</a:t>
            </a:fld>
            <a:endParaRPr lang="ru-RU" dirty="0"/>
          </a:p>
        </p:txBody>
      </p:sp>
    </p:spTree>
    <p:extLst>
      <p:ext uri="{BB962C8B-B14F-4D97-AF65-F5344CB8AC3E}">
        <p14:creationId xmlns:p14="http://schemas.microsoft.com/office/powerpoint/2010/main" val="19304940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vi-VN" sz="2800" dirty="0"/>
              <a:t>Mỗi tổ chức cần có một kế hoạch đáp ứng các yêu cầu riêng biệt, liên quan đến sứ mệnh, quy mô, cấu trúc và chức năng của tổ chức</a:t>
            </a:r>
            <a:r>
              <a:rPr lang="en-GB" sz="2800" dirty="0" smtClean="0"/>
              <a:t>.</a:t>
            </a:r>
          </a:p>
          <a:p>
            <a:pPr algn="just">
              <a:buClr>
                <a:srgbClr val="FFC000"/>
              </a:buClr>
              <a:buFont typeface="Wingdings" panose="05000000000000000000" pitchFamily="2" charset="2"/>
              <a:buChar char="q"/>
            </a:pPr>
            <a:r>
              <a:rPr lang="en-US" sz="2800" dirty="0" err="1" smtClean="0"/>
              <a:t>Cần</a:t>
            </a:r>
            <a:r>
              <a:rPr lang="en-US" sz="2800" dirty="0" smtClean="0"/>
              <a:t> </a:t>
            </a:r>
            <a:r>
              <a:rPr lang="vi-VN" sz="2800" dirty="0" smtClean="0"/>
              <a:t>xem </a:t>
            </a:r>
            <a:r>
              <a:rPr lang="vi-VN" sz="2800" dirty="0"/>
              <a:t>xét lại kế hoạch </a:t>
            </a:r>
            <a:r>
              <a:rPr lang="vi-VN" sz="2800" dirty="0" smtClean="0"/>
              <a:t>ít </a:t>
            </a:r>
            <a:r>
              <a:rPr lang="vi-VN" sz="2800" dirty="0"/>
              <a:t>nhất hàng năm để đảm bảo tổ chức đang tuân theo lộ trình hoàn thiện năng lực và hoàn thành các mục tiêu về ứng phó sự </a:t>
            </a:r>
            <a:r>
              <a:rPr lang="vi-VN" sz="2800" dirty="0" smtClean="0"/>
              <a:t>cố</a:t>
            </a:r>
            <a:r>
              <a:rPr lang="en-US" sz="2800" dirty="0" smtClean="0"/>
              <a:t>.</a:t>
            </a: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dirty="0" err="1" smtClean="0">
                <a:latin typeface="Arial" panose="020B0604020202020204" pitchFamily="34" charset="0"/>
                <a:ea typeface="Calibri" panose="020F0502020204030204" pitchFamily="34" charset="0"/>
                <a:cs typeface="Arial" panose="020B0604020202020204" pitchFamily="34" charset="0"/>
              </a:rPr>
              <a:t>Kê</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hoạch</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phó</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cố</a:t>
            </a:r>
            <a:endParaRPr lang="vi-V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24</a:t>
            </a:fld>
            <a:endParaRPr lang="ru-RU" dirty="0"/>
          </a:p>
        </p:txBody>
      </p:sp>
    </p:spTree>
    <p:extLst>
      <p:ext uri="{BB962C8B-B14F-4D97-AF65-F5344CB8AC3E}">
        <p14:creationId xmlns:p14="http://schemas.microsoft.com/office/powerpoint/2010/main" val="28333644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vi-VN" sz="2800" dirty="0"/>
              <a:t>Các thủ tục </a:t>
            </a:r>
            <a:r>
              <a:rPr lang="en-US" sz="2800" dirty="0" err="1" smtClean="0"/>
              <a:t>ứng</a:t>
            </a:r>
            <a:r>
              <a:rPr lang="en-US" sz="2800" dirty="0" smtClean="0"/>
              <a:t> phó </a:t>
            </a:r>
            <a:r>
              <a:rPr lang="vi-VN" sz="2800" dirty="0"/>
              <a:t>sự cố</a:t>
            </a:r>
            <a:r>
              <a:rPr lang="en-US" sz="2800" dirty="0" smtClean="0"/>
              <a:t> </a:t>
            </a:r>
            <a:r>
              <a:rPr lang="vi-VN" sz="2800" dirty="0" smtClean="0"/>
              <a:t>phải </a:t>
            </a:r>
            <a:r>
              <a:rPr lang="vi-VN" sz="2800" dirty="0"/>
              <a:t>dựa trên chính sách và kế hoạch ứng phó sự cố</a:t>
            </a:r>
            <a:r>
              <a:rPr lang="en-GB" sz="2800" dirty="0" smtClean="0"/>
              <a:t>.</a:t>
            </a:r>
          </a:p>
          <a:p>
            <a:pPr algn="just">
              <a:buClr>
                <a:srgbClr val="FFC000"/>
              </a:buClr>
              <a:buFont typeface="Wingdings" panose="05000000000000000000" pitchFamily="2" charset="2"/>
              <a:buChar char="q"/>
            </a:pPr>
            <a:r>
              <a:rPr lang="en-US" sz="2800" dirty="0" smtClean="0"/>
              <a:t>Q</a:t>
            </a:r>
            <a:r>
              <a:rPr lang="vi-VN" sz="2800" dirty="0" smtClean="0"/>
              <a:t>uy </a:t>
            </a:r>
            <a:r>
              <a:rPr lang="vi-VN" sz="2800" dirty="0"/>
              <a:t>trình vận hành tiêu chuẩn (SOP</a:t>
            </a:r>
            <a:r>
              <a:rPr lang="vi-VN" sz="2800" dirty="0" smtClean="0"/>
              <a:t>)</a:t>
            </a:r>
            <a:r>
              <a:rPr lang="en-US" sz="2800" dirty="0" smtClean="0"/>
              <a:t>: </a:t>
            </a:r>
            <a:r>
              <a:rPr lang="vi-VN" sz="2800" dirty="0" smtClean="0"/>
              <a:t>bản </a:t>
            </a:r>
            <a:r>
              <a:rPr lang="vi-VN" sz="2800" dirty="0"/>
              <a:t>mô tả các quy trình kỹ thuật, kỹ thuật, danh sách kiểm tra và biểu mẫu cụ thể được sử dụng bởi nhóm ứng phó sự cố</a:t>
            </a:r>
            <a:r>
              <a:rPr lang="en-US" sz="2800" dirty="0" smtClean="0"/>
              <a:t>.</a:t>
            </a:r>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dirty="0" smtClean="0">
                <a:latin typeface="Arial" panose="020B0604020202020204" pitchFamily="34" charset="0"/>
                <a:ea typeface="Calibri" panose="020F0502020204030204" pitchFamily="34" charset="0"/>
                <a:cs typeface="Arial" panose="020B0604020202020204" pitchFamily="34" charset="0"/>
              </a:rPr>
              <a:t>Thủ </a:t>
            </a:r>
            <a:r>
              <a:rPr lang="en-US" dirty="0" err="1" smtClean="0">
                <a:latin typeface="Arial" panose="020B0604020202020204" pitchFamily="34" charset="0"/>
                <a:ea typeface="Calibri" panose="020F0502020204030204" pitchFamily="34" charset="0"/>
                <a:cs typeface="Arial" panose="020B0604020202020204" pitchFamily="34" charset="0"/>
              </a:rPr>
              <a:t>tục</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ứng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phó</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cố</a:t>
            </a:r>
            <a:endParaRPr lang="vi-V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25</a:t>
            </a:fld>
            <a:endParaRPr lang="ru-RU" dirty="0"/>
          </a:p>
        </p:txBody>
      </p:sp>
    </p:spTree>
    <p:extLst>
      <p:ext uri="{BB962C8B-B14F-4D97-AF65-F5344CB8AC3E}">
        <p14:creationId xmlns:p14="http://schemas.microsoft.com/office/powerpoint/2010/main" val="2410103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bước xử lý và ứng phó sự cố</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26</a:t>
            </a:fld>
            <a:endParaRPr lang="ru-RU"/>
          </a:p>
        </p:txBody>
      </p:sp>
      <p:pic>
        <p:nvPicPr>
          <p:cNvPr id="21" name="Picture 20"/>
          <p:cNvPicPr>
            <a:picLocks noChangeAspect="1"/>
          </p:cNvPicPr>
          <p:nvPr/>
        </p:nvPicPr>
        <p:blipFill>
          <a:blip r:embed="rId2"/>
          <a:stretch>
            <a:fillRect/>
          </a:stretch>
        </p:blipFill>
        <p:spPr>
          <a:xfrm>
            <a:off x="261256" y="885145"/>
            <a:ext cx="8654144" cy="5094040"/>
          </a:xfrm>
          <a:prstGeom prst="rect">
            <a:avLst/>
          </a:prstGeom>
        </p:spPr>
      </p:pic>
    </p:spTree>
    <p:extLst>
      <p:ext uri="{BB962C8B-B14F-4D97-AF65-F5344CB8AC3E}">
        <p14:creationId xmlns:p14="http://schemas.microsoft.com/office/powerpoint/2010/main" val="4250478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1: Nhận dạng</a:t>
            </a:r>
            <a:endParaRPr lang="en-US"/>
          </a:p>
        </p:txBody>
      </p:sp>
      <p:sp>
        <p:nvSpPr>
          <p:cNvPr id="3" name="Slide Number Placeholder 2"/>
          <p:cNvSpPr>
            <a:spLocks noGrp="1"/>
          </p:cNvSpPr>
          <p:nvPr>
            <p:ph type="sldNum" sz="quarter" idx="12"/>
          </p:nvPr>
        </p:nvSpPr>
        <p:spPr>
          <a:xfrm>
            <a:off x="8532440" y="6240512"/>
            <a:ext cx="611560" cy="617488"/>
          </a:xfrm>
        </p:spPr>
        <p:txBody>
          <a:bodyPr/>
          <a:lstStyle/>
          <a:p>
            <a:fld id="{3E15BD7C-E074-4D4A-84C3-500EE5B9C190}" type="slidenum">
              <a:rPr lang="ru-RU" sz="2400" smtClean="0">
                <a:latin typeface="Times New Roman" panose="02020603050405020304" pitchFamily="18" charset="0"/>
                <a:cs typeface="Times New Roman" panose="02020603050405020304" pitchFamily="18" charset="0"/>
              </a:rPr>
              <a:pPr/>
              <a:t>27</a:t>
            </a:fld>
            <a:endParaRPr lang="ru-RU" sz="2400">
              <a:latin typeface="Times New Roman" panose="02020603050405020304" pitchFamily="18" charset="0"/>
              <a:cs typeface="Times New Roman" panose="02020603050405020304" pitchFamily="18" charset="0"/>
            </a:endParaRPr>
          </a:p>
        </p:txBody>
      </p:sp>
      <p:sp>
        <p:nvSpPr>
          <p:cNvPr id="4" name="Rounded Rectangle 3"/>
          <p:cNvSpPr/>
          <p:nvPr/>
        </p:nvSpPr>
        <p:spPr>
          <a:xfrm>
            <a:off x="315686" y="917600"/>
            <a:ext cx="8686800" cy="751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Giai đoạn xác định bao gồm xác nhận, xác định và báo cáo sự cố</a:t>
            </a:r>
          </a:p>
        </p:txBody>
      </p:sp>
      <p:sp>
        <p:nvSpPr>
          <p:cNvPr id="5" name="Rounded Rectangle 4"/>
          <p:cNvSpPr/>
          <p:nvPr/>
        </p:nvSpPr>
        <p:spPr>
          <a:xfrm>
            <a:off x="315686" y="1897314"/>
            <a:ext cx="8686799" cy="7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Giai đoạn này là cần thiết để phân loại và ứng phó với các sự cố</a:t>
            </a:r>
          </a:p>
        </p:txBody>
      </p:sp>
      <p:sp>
        <p:nvSpPr>
          <p:cNvPr id="6" name="Rounded Rectangle 5"/>
          <p:cNvSpPr/>
          <p:nvPr/>
        </p:nvSpPr>
        <p:spPr>
          <a:xfrm>
            <a:off x="315686" y="2833485"/>
            <a:ext cx="8686799" cy="998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a:latin typeface="Times New Roman" panose="02020603050405020304" pitchFamily="18" charset="0"/>
                <a:cs typeface="Times New Roman" panose="02020603050405020304" pitchFamily="18" charset="0"/>
              </a:rPr>
              <a:t>Xác định các sự cố với sự trợ giúp của các phần mềm như phần mềm chống vi-rút và trong các công cụ phát hiện </a:t>
            </a:r>
            <a:r>
              <a:rPr lang="en-US" sz="2400">
                <a:latin typeface="Times New Roman" panose="02020603050405020304" pitchFamily="18" charset="0"/>
                <a:cs typeface="Times New Roman" panose="02020603050405020304" pitchFamily="18" charset="0"/>
              </a:rPr>
              <a:t>thích hợp nhất</a:t>
            </a:r>
          </a:p>
        </p:txBody>
      </p:sp>
      <p:sp>
        <p:nvSpPr>
          <p:cNvPr id="7" name="Rounded Rectangle 6"/>
          <p:cNvSpPr/>
          <p:nvPr/>
        </p:nvSpPr>
        <p:spPr>
          <a:xfrm>
            <a:off x="315686" y="4188454"/>
            <a:ext cx="8686799" cy="1115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a:latin typeface="Times New Roman" panose="02020603050405020304" pitchFamily="18" charset="0"/>
                <a:cs typeface="Times New Roman" panose="02020603050405020304" pitchFamily="18" charset="0"/>
              </a:rPr>
              <a:t>Nhật ký kiểm tra hệ thống và mạng cũng có thể cung cấp đầy đủ</a:t>
            </a:r>
          </a:p>
          <a:p>
            <a:r>
              <a:rPr lang="vi-VN" sz="2400">
                <a:latin typeface="Times New Roman" panose="02020603050405020304" pitchFamily="18" charset="0"/>
                <a:cs typeface="Times New Roman" panose="02020603050405020304" pitchFamily="18" charset="0"/>
              </a:rPr>
              <a:t>thông tin để quyết định xem hoạt động trái phép có xảy ra hay không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4655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1: Nhận dạng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28</a:t>
            </a:fld>
            <a:endParaRPr lang="ru-RU">
              <a:latin typeface="Times New Roman" panose="02020603050405020304" pitchFamily="18" charset="0"/>
              <a:cs typeface="Times New Roman" panose="02020603050405020304" pitchFamily="18" charset="0"/>
            </a:endParaRPr>
          </a:p>
        </p:txBody>
      </p:sp>
      <p:sp>
        <p:nvSpPr>
          <p:cNvPr id="4" name="Rounded Rectangle 3"/>
          <p:cNvSpPr/>
          <p:nvPr/>
        </p:nvSpPr>
        <p:spPr>
          <a:xfrm>
            <a:off x="239484" y="3352800"/>
            <a:ext cx="2786743" cy="816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Times New Roman" panose="02020603050405020304" pitchFamily="18" charset="0"/>
                <a:cs typeface="Times New Roman" panose="02020603050405020304" pitchFamily="18" charset="0"/>
              </a:rPr>
              <a:t>Các hành động được thực hiện trong giai đoạn xác định bao gồm:</a:t>
            </a:r>
            <a:endParaRPr lang="en-US">
              <a:latin typeface="Times New Roman" panose="02020603050405020304" pitchFamily="18" charset="0"/>
              <a:cs typeface="Times New Roman" panose="02020603050405020304" pitchFamily="18" charset="0"/>
            </a:endParaRPr>
          </a:p>
        </p:txBody>
      </p:sp>
      <p:sp>
        <p:nvSpPr>
          <p:cNvPr id="5" name="Rounded Rectangle 4"/>
          <p:cNvSpPr/>
          <p:nvPr/>
        </p:nvSpPr>
        <p:spPr>
          <a:xfrm>
            <a:off x="3984171" y="1001486"/>
            <a:ext cx="454826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Times New Roman" panose="02020603050405020304" pitchFamily="18" charset="0"/>
                <a:cs typeface="Times New Roman" panose="02020603050405020304" pitchFamily="18" charset="0"/>
              </a:rPr>
              <a:t>Thu thập, kiểm tra và phân tích nhật ký kiểm toán</a:t>
            </a:r>
          </a:p>
        </p:txBody>
      </p:sp>
      <p:sp>
        <p:nvSpPr>
          <p:cNvPr id="6" name="Rounded Rectangle 5"/>
          <p:cNvSpPr/>
          <p:nvPr/>
        </p:nvSpPr>
        <p:spPr>
          <a:xfrm>
            <a:off x="3984169" y="1932113"/>
            <a:ext cx="454826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Báo cáo và đánh giá sự cố</a:t>
            </a:r>
          </a:p>
        </p:txBody>
      </p:sp>
      <p:sp>
        <p:nvSpPr>
          <p:cNvPr id="7" name="Rounded Rectangle 6"/>
          <p:cNvSpPr/>
          <p:nvPr/>
        </p:nvSpPr>
        <p:spPr>
          <a:xfrm>
            <a:off x="3984171" y="2775756"/>
            <a:ext cx="454826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Thu thập và bảo vệ thông tin hệ thống</a:t>
            </a:r>
          </a:p>
        </p:txBody>
      </p:sp>
      <p:sp>
        <p:nvSpPr>
          <p:cNvPr id="8" name="Rounded Rectangle 7"/>
          <p:cNvSpPr/>
          <p:nvPr/>
        </p:nvSpPr>
        <p:spPr>
          <a:xfrm>
            <a:off x="3984170" y="3619399"/>
            <a:ext cx="454826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Xác định danh tính sự kiện và mức độ nghiêm trọng</a:t>
            </a:r>
          </a:p>
        </p:txBody>
      </p:sp>
      <p:sp>
        <p:nvSpPr>
          <p:cNvPr id="9" name="Rounded Rectangle 8"/>
          <p:cNvSpPr/>
          <p:nvPr/>
        </p:nvSpPr>
        <p:spPr>
          <a:xfrm>
            <a:off x="3984169" y="4506534"/>
            <a:ext cx="454826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Phân tích hệ thống khác</a:t>
            </a:r>
          </a:p>
        </p:txBody>
      </p:sp>
      <p:sp>
        <p:nvSpPr>
          <p:cNvPr id="10" name="Rounded Rectangle 9"/>
          <p:cNvSpPr/>
          <p:nvPr/>
        </p:nvSpPr>
        <p:spPr>
          <a:xfrm>
            <a:off x="3984169" y="5622371"/>
            <a:ext cx="454826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Times New Roman" panose="02020603050405020304" pitchFamily="18" charset="0"/>
                <a:cs typeface="Times New Roman" panose="02020603050405020304" pitchFamily="18" charset="0"/>
              </a:rPr>
              <a:t>Chỉ định các thành viên lực lượng đặc nhiệm sự cố</a:t>
            </a:r>
            <a:endParaRPr lang="en-US">
              <a:latin typeface="Times New Roman" panose="02020603050405020304" pitchFamily="18" charset="0"/>
              <a:cs typeface="Times New Roman" panose="02020603050405020304" pitchFamily="18" charset="0"/>
            </a:endParaRPr>
          </a:p>
        </p:txBody>
      </p:sp>
      <p:cxnSp>
        <p:nvCxnSpPr>
          <p:cNvPr id="12" name="Straight Connector 11"/>
          <p:cNvCxnSpPr>
            <a:endCxn id="9" idx="1"/>
          </p:cNvCxnSpPr>
          <p:nvPr/>
        </p:nvCxnSpPr>
        <p:spPr>
          <a:xfrm>
            <a:off x="3026227" y="3898333"/>
            <a:ext cx="957942" cy="95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5" idx="1"/>
          </p:cNvCxnSpPr>
          <p:nvPr/>
        </p:nvCxnSpPr>
        <p:spPr>
          <a:xfrm flipV="1">
            <a:off x="3026227" y="1344386"/>
            <a:ext cx="957944" cy="2416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6" idx="1"/>
          </p:cNvCxnSpPr>
          <p:nvPr/>
        </p:nvCxnSpPr>
        <p:spPr>
          <a:xfrm flipV="1">
            <a:off x="3004455" y="2275013"/>
            <a:ext cx="979714" cy="163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7" idx="1"/>
          </p:cNvCxnSpPr>
          <p:nvPr/>
        </p:nvCxnSpPr>
        <p:spPr>
          <a:xfrm flipV="1">
            <a:off x="3026227" y="3118656"/>
            <a:ext cx="957944" cy="857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1"/>
          </p:cNvCxnSpPr>
          <p:nvPr/>
        </p:nvCxnSpPr>
        <p:spPr>
          <a:xfrm>
            <a:off x="3026227" y="3884624"/>
            <a:ext cx="957942" cy="2080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8" idx="1"/>
          </p:cNvCxnSpPr>
          <p:nvPr/>
        </p:nvCxnSpPr>
        <p:spPr>
          <a:xfrm>
            <a:off x="3047999" y="3905200"/>
            <a:ext cx="936171" cy="570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8315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2: Ghi lại sự cố</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29</a:t>
            </a:fld>
            <a:endParaRPr lang="ru-RU">
              <a:latin typeface="Times New Roman" panose="02020603050405020304" pitchFamily="18" charset="0"/>
              <a:cs typeface="Times New Roman" panose="02020603050405020304" pitchFamily="18" charset="0"/>
            </a:endParaRPr>
          </a:p>
        </p:txBody>
      </p:sp>
      <p:sp>
        <p:nvSpPr>
          <p:cNvPr id="4" name="Rounded Rectangle 3"/>
          <p:cNvSpPr/>
          <p:nvPr/>
        </p:nvSpPr>
        <p:spPr>
          <a:xfrm>
            <a:off x="391886" y="925286"/>
            <a:ext cx="8305800" cy="947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Times New Roman" panose="02020603050405020304" pitchFamily="18" charset="0"/>
                <a:cs typeface="Times New Roman" panose="02020603050405020304" pitchFamily="18" charset="0"/>
              </a:rPr>
              <a:t>Ghi sự cố là một quá trình lưu trữ chính xác các thông tin chi tiết về sự cố xảy ra</a:t>
            </a:r>
            <a:endParaRPr lang="en-US">
              <a:latin typeface="Times New Roman" panose="02020603050405020304" pitchFamily="18" charset="0"/>
              <a:cs typeface="Times New Roman" panose="02020603050405020304" pitchFamily="18" charset="0"/>
            </a:endParaRPr>
          </a:p>
        </p:txBody>
      </p:sp>
      <p:sp>
        <p:nvSpPr>
          <p:cNvPr id="5" name="Rounded Rectangle 4"/>
          <p:cNvSpPr/>
          <p:nvPr/>
        </p:nvSpPr>
        <p:spPr>
          <a:xfrm>
            <a:off x="1300843" y="2209800"/>
            <a:ext cx="6542314" cy="772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Thông tin thu thập nên bao gồm:</a:t>
            </a:r>
          </a:p>
        </p:txBody>
      </p:sp>
      <p:sp>
        <p:nvSpPr>
          <p:cNvPr id="6" name="Rectangle 5"/>
          <p:cNvSpPr/>
          <p:nvPr/>
        </p:nvSpPr>
        <p:spPr>
          <a:xfrm>
            <a:off x="685800" y="2982685"/>
            <a:ext cx="7652657" cy="35633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chemeClr val="tx1"/>
                </a:solidFill>
                <a:latin typeface="Times New Roman" panose="02020603050405020304" pitchFamily="18" charset="0"/>
                <a:cs typeface="Times New Roman" panose="02020603050405020304" pitchFamily="18" charset="0"/>
              </a:rPr>
              <a:t>• Ngày và giờ sự việc xảy ra</a:t>
            </a:r>
          </a:p>
          <a:p>
            <a:r>
              <a:rPr lang="vi-VN">
                <a:solidFill>
                  <a:schemeClr val="tx1"/>
                </a:solidFill>
                <a:latin typeface="Times New Roman" panose="02020603050405020304" pitchFamily="18" charset="0"/>
                <a:cs typeface="Times New Roman" panose="02020603050405020304" pitchFamily="18" charset="0"/>
              </a:rPr>
              <a:t>• Ngày và giờ mà sự cố được bắt đầu </a:t>
            </a:r>
          </a:p>
          <a:p>
            <a:r>
              <a:rPr lang="vi-VN">
                <a:solidFill>
                  <a:schemeClr val="tx1"/>
                </a:solidFill>
                <a:latin typeface="Times New Roman" panose="02020603050405020304" pitchFamily="18" charset="0"/>
                <a:cs typeface="Times New Roman" panose="02020603050405020304" pitchFamily="18" charset="0"/>
              </a:rPr>
              <a:t>• Ai đã báo cáo sự việc</a:t>
            </a:r>
          </a:p>
          <a:p>
            <a:r>
              <a:rPr lang="vi-VN">
                <a:solidFill>
                  <a:schemeClr val="tx1"/>
                </a:solidFill>
                <a:latin typeface="Times New Roman" panose="02020603050405020304" pitchFamily="18" charset="0"/>
                <a:cs typeface="Times New Roman" panose="02020603050405020304" pitchFamily="18" charset="0"/>
              </a:rPr>
              <a:t>• Thông tin chi tiết về vụ việc gồm:</a:t>
            </a:r>
          </a:p>
          <a:p>
            <a:r>
              <a:rPr lang="en-US">
                <a:solidFill>
                  <a:schemeClr val="tx1"/>
                </a:solidFill>
                <a:latin typeface="Times New Roman" panose="02020603050405020304" pitchFamily="18" charset="0"/>
                <a:cs typeface="Times New Roman" panose="02020603050405020304" pitchFamily="18" charset="0"/>
              </a:rPr>
              <a:t>	</a:t>
            </a:r>
            <a:r>
              <a:rPr lang="vi-VN">
                <a:solidFill>
                  <a:schemeClr val="tx1"/>
                </a:solidFill>
                <a:latin typeface="Times New Roman" panose="02020603050405020304" pitchFamily="18" charset="0"/>
                <a:cs typeface="Times New Roman" panose="02020603050405020304" pitchFamily="18" charset="0"/>
              </a:rPr>
              <a:t>• Mô tả sự cố</a:t>
            </a:r>
          </a:p>
          <a:p>
            <a:r>
              <a:rPr lang="en-US">
                <a:solidFill>
                  <a:schemeClr val="tx1"/>
                </a:solidFill>
                <a:latin typeface="Times New Roman" panose="02020603050405020304" pitchFamily="18" charset="0"/>
                <a:cs typeface="Times New Roman" panose="02020603050405020304" pitchFamily="18" charset="0"/>
              </a:rPr>
              <a:t>	</a:t>
            </a:r>
            <a:r>
              <a:rPr lang="vi-VN">
                <a:solidFill>
                  <a:schemeClr val="tx1"/>
                </a:solidFill>
                <a:latin typeface="Times New Roman" panose="02020603050405020304" pitchFamily="18" charset="0"/>
                <a:cs typeface="Times New Roman" panose="02020603050405020304" pitchFamily="18" charset="0"/>
              </a:rPr>
              <a:t>• Hệ thống liên quan</a:t>
            </a:r>
          </a:p>
          <a:p>
            <a:r>
              <a:rPr lang="en-US">
                <a:solidFill>
                  <a:schemeClr val="tx1"/>
                </a:solidFill>
                <a:latin typeface="Times New Roman" panose="02020603050405020304" pitchFamily="18" charset="0"/>
                <a:cs typeface="Times New Roman" panose="02020603050405020304" pitchFamily="18" charset="0"/>
              </a:rPr>
              <a:t>	</a:t>
            </a:r>
            <a:r>
              <a:rPr lang="vi-VN">
                <a:solidFill>
                  <a:schemeClr val="tx1"/>
                </a:solidFill>
                <a:latin typeface="Times New Roman" panose="02020603050405020304" pitchFamily="18" charset="0"/>
                <a:cs typeface="Times New Roman" panose="02020603050405020304" pitchFamily="18" charset="0"/>
              </a:rPr>
              <a:t>• Sao lưu thông tin như thông báo lỗi, nhật ký bay, v.v.</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231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00103622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210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3: Phản hồi ban đầu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30</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Rounded Rectangle 11"/>
          <p:cNvSpPr/>
          <p:nvPr/>
        </p:nvSpPr>
        <p:spPr>
          <a:xfrm>
            <a:off x="440318" y="925286"/>
            <a:ext cx="8078150" cy="1088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vi-VN" sz="2400">
                <a:latin typeface="Times New Roman" panose="02020603050405020304" pitchFamily="18" charset="0"/>
                <a:cs typeface="Times New Roman" panose="02020603050405020304" pitchFamily="18" charset="0"/>
              </a:rPr>
              <a:t>Bước đầu tiên trong quá trình điều tra là thu thập đầy đủ thông tin cần thiết để xác định cách ứng phó sự cố thích hợp</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440318" y="2236958"/>
            <a:ext cx="1736825" cy="734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Bao gồm:</a:t>
            </a:r>
          </a:p>
        </p:txBody>
      </p:sp>
      <p:sp>
        <p:nvSpPr>
          <p:cNvPr id="14" name="Rounded Rectangle 13"/>
          <p:cNvSpPr/>
          <p:nvPr/>
        </p:nvSpPr>
        <p:spPr>
          <a:xfrm>
            <a:off x="2416629" y="2236958"/>
            <a:ext cx="6101839" cy="2052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•Điều tra ban đầu</a:t>
            </a:r>
          </a:p>
          <a:p>
            <a:r>
              <a:rPr lang="en-US" sz="2400">
                <a:latin typeface="Times New Roman" panose="02020603050405020304" pitchFamily="18" charset="0"/>
                <a:cs typeface="Times New Roman" panose="02020603050405020304" pitchFamily="18" charset="0"/>
              </a:rPr>
              <a:t>• Thông tin chi tiết về vụ việc</a:t>
            </a:r>
          </a:p>
          <a:p>
            <a:r>
              <a:rPr lang="en-US" sz="2400">
                <a:latin typeface="Times New Roman" panose="02020603050405020304" pitchFamily="18" charset="0"/>
                <a:cs typeface="Times New Roman" panose="02020603050405020304" pitchFamily="18" charset="0"/>
              </a:rPr>
              <a:t>• Tạo nhóm ứng phó sự cố</a:t>
            </a:r>
          </a:p>
          <a:p>
            <a:r>
              <a:rPr lang="en-US" sz="2400">
                <a:latin typeface="Times New Roman" panose="02020603050405020304" pitchFamily="18" charset="0"/>
                <a:cs typeface="Times New Roman" panose="02020603050405020304" pitchFamily="18" charset="0"/>
              </a:rPr>
              <a:t>• Thông báo cho các cá nhân về sự cố</a:t>
            </a:r>
          </a:p>
        </p:txBody>
      </p:sp>
      <p:sp>
        <p:nvSpPr>
          <p:cNvPr id="15" name="Rounded Rectangle 14"/>
          <p:cNvSpPr/>
          <p:nvPr/>
        </p:nvSpPr>
        <p:spPr>
          <a:xfrm>
            <a:off x="440318" y="4702629"/>
            <a:ext cx="8091487" cy="1382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a:latin typeface="Times New Roman" panose="02020603050405020304" pitchFamily="18" charset="0"/>
                <a:cs typeface="Times New Roman" panose="02020603050405020304" pitchFamily="18" charset="0"/>
              </a:rPr>
              <a:t>Mục đích của giai đoạn ứng phó ban đầu là ghi lại các bước cần tuân theo để ứng phó một sự cố</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5142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Bước</a:t>
            </a:r>
            <a:r>
              <a:rPr lang="vi-VN" dirty="0"/>
              <a:t> 3: </a:t>
            </a:r>
            <a:r>
              <a:rPr lang="vi-VN" dirty="0" err="1"/>
              <a:t>Phản</a:t>
            </a:r>
            <a:r>
              <a:rPr lang="vi-VN" dirty="0"/>
              <a:t> </a:t>
            </a:r>
            <a:r>
              <a:rPr lang="vi-VN" dirty="0" err="1"/>
              <a:t>hồi</a:t>
            </a:r>
            <a:r>
              <a:rPr lang="vi-VN" dirty="0"/>
              <a:t> ban </a:t>
            </a:r>
            <a:r>
              <a:rPr lang="vi-VN" dirty="0" err="1"/>
              <a:t>đầu</a:t>
            </a:r>
            <a:r>
              <a:rPr lang="vi-VN" dirty="0"/>
              <a:t>(</a:t>
            </a:r>
            <a:r>
              <a:rPr lang="vi-VN" dirty="0" err="1"/>
              <a:t>tiếp</a:t>
            </a:r>
            <a:r>
              <a:rPr lang="vi-VN" dirty="0"/>
              <a:t>)</a:t>
            </a:r>
            <a:endParaRPr lang="en-US" dirty="0">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31</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Rounded Rectangle 11"/>
          <p:cNvSpPr/>
          <p:nvPr/>
        </p:nvSpPr>
        <p:spPr>
          <a:xfrm>
            <a:off x="181526" y="925286"/>
            <a:ext cx="4397546" cy="1088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spcBef>
                <a:spcPts val="25"/>
              </a:spcBef>
              <a:spcAft>
                <a:spcPts val="800"/>
              </a:spcAft>
            </a:pPr>
            <a:r>
              <a:rPr lang="vi-VN" sz="2400" dirty="0">
                <a:latin typeface="Times New Roman"/>
                <a:cs typeface="Times New Roman"/>
              </a:rPr>
              <a:t>Trong </a:t>
            </a:r>
            <a:r>
              <a:rPr lang="vi-VN" sz="2400" dirty="0" err="1">
                <a:latin typeface="Times New Roman"/>
                <a:cs typeface="Times New Roman"/>
              </a:rPr>
              <a:t>phản</a:t>
            </a:r>
            <a:r>
              <a:rPr lang="vi-VN" sz="2400" dirty="0">
                <a:latin typeface="Times New Roman"/>
                <a:cs typeface="Times New Roman"/>
              </a:rPr>
              <a:t> </a:t>
            </a:r>
            <a:r>
              <a:rPr lang="vi-VN" sz="2400" dirty="0" err="1">
                <a:latin typeface="Times New Roman"/>
                <a:cs typeface="Times New Roman"/>
              </a:rPr>
              <a:t>hồi</a:t>
            </a:r>
            <a:r>
              <a:rPr lang="vi-VN" sz="2400" dirty="0">
                <a:latin typeface="Times New Roman"/>
                <a:cs typeface="Times New Roman"/>
              </a:rPr>
              <a:t> ban </a:t>
            </a:r>
            <a:r>
              <a:rPr lang="vi-VN" sz="2400" dirty="0" err="1">
                <a:latin typeface="Times New Roman"/>
                <a:cs typeface="Times New Roman"/>
              </a:rPr>
              <a:t>đầu</a:t>
            </a:r>
            <a:r>
              <a:rPr lang="vi-VN" sz="2400" dirty="0">
                <a:latin typeface="Times New Roman"/>
                <a:cs typeface="Times New Roman"/>
              </a:rPr>
              <a:t> </a:t>
            </a:r>
            <a:r>
              <a:rPr lang="vi-VN" sz="2400" dirty="0" err="1">
                <a:latin typeface="Times New Roman"/>
                <a:cs typeface="Times New Roman"/>
              </a:rPr>
              <a:t>bạn</a:t>
            </a:r>
            <a:r>
              <a:rPr lang="vi-VN" sz="2400" dirty="0">
                <a:latin typeface="Times New Roman"/>
                <a:cs typeface="Times New Roman"/>
              </a:rPr>
              <a:t> nên:</a:t>
            </a:r>
            <a:endParaRPr lang="en-US" dirty="0">
              <a:latin typeface="Times New Roman"/>
              <a:cs typeface="Times New Roman"/>
            </a:endParaRPr>
          </a:p>
        </p:txBody>
      </p:sp>
      <p:sp>
        <p:nvSpPr>
          <p:cNvPr id="14" name="Rounded Rectangle 13"/>
          <p:cNvSpPr/>
          <p:nvPr/>
        </p:nvSpPr>
        <p:spPr>
          <a:xfrm>
            <a:off x="188139" y="2236958"/>
            <a:ext cx="8330329" cy="2052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latin typeface="Times New Roman"/>
                <a:cs typeface="Times New Roman"/>
              </a:rPr>
              <a:t>- </a:t>
            </a:r>
            <a:r>
              <a:rPr lang="en-US" sz="2400" dirty="0" err="1">
                <a:latin typeface="Times New Roman"/>
                <a:cs typeface="Times New Roman"/>
              </a:rPr>
              <a:t>kiểm</a:t>
            </a:r>
            <a:r>
              <a:rPr lang="en-US" sz="2400" dirty="0">
                <a:latin typeface="Times New Roman"/>
                <a:cs typeface="Times New Roman"/>
              </a:rPr>
              <a:t> </a:t>
            </a:r>
            <a:r>
              <a:rPr lang="en-US" sz="2400" dirty="0" err="1">
                <a:latin typeface="Times New Roman"/>
                <a:cs typeface="Times New Roman"/>
              </a:rPr>
              <a:t>tra</a:t>
            </a:r>
            <a:r>
              <a:rPr lang="en-US" sz="2400" dirty="0">
                <a:latin typeface="Times New Roman"/>
                <a:cs typeface="Times New Roman"/>
              </a:rPr>
              <a:t> </a:t>
            </a:r>
            <a:r>
              <a:rPr lang="en-US" sz="2400" dirty="0" err="1">
                <a:latin typeface="Times New Roman"/>
                <a:cs typeface="Times New Roman"/>
              </a:rPr>
              <a:t>xem</a:t>
            </a:r>
            <a:r>
              <a:rPr lang="en-US" sz="2400" dirty="0">
                <a:latin typeface="Times New Roman"/>
                <a:cs typeface="Times New Roman"/>
              </a:rPr>
              <a:t> </a:t>
            </a:r>
            <a:r>
              <a:rPr lang="en-US" sz="2400" dirty="0" err="1">
                <a:latin typeface="Times New Roman"/>
                <a:cs typeface="Times New Roman"/>
              </a:rPr>
              <a:t>bạn</a:t>
            </a:r>
            <a:r>
              <a:rPr lang="en-US" sz="2400" dirty="0">
                <a:latin typeface="Times New Roman"/>
                <a:cs typeface="Times New Roman"/>
              </a:rPr>
              <a:t> </a:t>
            </a:r>
            <a:r>
              <a:rPr lang="en-US" sz="2400" dirty="0" err="1">
                <a:latin typeface="Times New Roman"/>
                <a:cs typeface="Times New Roman"/>
              </a:rPr>
              <a:t>có</a:t>
            </a:r>
            <a:r>
              <a:rPr lang="en-US" sz="2400" dirty="0">
                <a:latin typeface="Times New Roman"/>
                <a:cs typeface="Times New Roman"/>
              </a:rPr>
              <a:t> </a:t>
            </a:r>
            <a:r>
              <a:rPr lang="en-US" sz="2400" dirty="0" err="1">
                <a:latin typeface="Times New Roman"/>
                <a:cs typeface="Times New Roman"/>
              </a:rPr>
              <a:t>đang</a:t>
            </a:r>
            <a:r>
              <a:rPr lang="en-US" sz="2400" dirty="0">
                <a:latin typeface="Times New Roman"/>
                <a:cs typeface="Times New Roman"/>
              </a:rPr>
              <a:t> </a:t>
            </a:r>
            <a:r>
              <a:rPr lang="en-US" sz="2400" dirty="0" err="1">
                <a:latin typeface="Times New Roman"/>
                <a:cs typeface="Times New Roman"/>
              </a:rPr>
              <a:t>đối</a:t>
            </a:r>
            <a:r>
              <a:rPr lang="en-US" sz="2400" dirty="0">
                <a:latin typeface="Times New Roman"/>
                <a:cs typeface="Times New Roman"/>
              </a:rPr>
              <a:t> </a:t>
            </a:r>
            <a:r>
              <a:rPr lang="en-US" sz="2400" dirty="0" err="1">
                <a:latin typeface="Times New Roman"/>
                <a:cs typeface="Times New Roman"/>
              </a:rPr>
              <a:t>mặt</a:t>
            </a:r>
            <a:r>
              <a:rPr lang="en-US" sz="2400" dirty="0">
                <a:latin typeface="Times New Roman"/>
                <a:cs typeface="Times New Roman"/>
              </a:rPr>
              <a:t> </a:t>
            </a:r>
            <a:r>
              <a:rPr lang="en-US" sz="2400" dirty="0" err="1">
                <a:latin typeface="Times New Roman"/>
                <a:cs typeface="Times New Roman"/>
              </a:rPr>
              <a:t>với</a:t>
            </a:r>
            <a:r>
              <a:rPr lang="en-US" sz="2400" dirty="0">
                <a:latin typeface="Times New Roman"/>
                <a:cs typeface="Times New Roman"/>
              </a:rPr>
              <a:t> </a:t>
            </a:r>
            <a:r>
              <a:rPr lang="en-US" sz="2400" dirty="0" err="1">
                <a:latin typeface="Times New Roman"/>
                <a:cs typeface="Times New Roman"/>
              </a:rPr>
              <a:t>một</a:t>
            </a:r>
            <a:r>
              <a:rPr lang="en-US" sz="2400" dirty="0">
                <a:latin typeface="Times New Roman"/>
                <a:cs typeface="Times New Roman"/>
              </a:rPr>
              <a:t> </a:t>
            </a:r>
            <a:r>
              <a:rPr lang="en-US" sz="2400" dirty="0" err="1">
                <a:latin typeface="Times New Roman"/>
                <a:cs typeface="Times New Roman"/>
              </a:rPr>
              <a:t>sự</a:t>
            </a:r>
            <a:r>
              <a:rPr lang="en-US" sz="2400" dirty="0">
                <a:latin typeface="Times New Roman"/>
                <a:cs typeface="Times New Roman"/>
              </a:rPr>
              <a:t> </a:t>
            </a:r>
            <a:r>
              <a:rPr lang="en-US" sz="2400" dirty="0" err="1">
                <a:latin typeface="Times New Roman"/>
                <a:cs typeface="Times New Roman"/>
              </a:rPr>
              <a:t>cố</a:t>
            </a:r>
            <a:r>
              <a:rPr lang="en-US" sz="2400" dirty="0">
                <a:latin typeface="Times New Roman"/>
                <a:cs typeface="Times New Roman"/>
              </a:rPr>
              <a:t> </a:t>
            </a:r>
            <a:r>
              <a:rPr lang="en-US" sz="2400" dirty="0" err="1">
                <a:latin typeface="Times New Roman"/>
                <a:cs typeface="Times New Roman"/>
              </a:rPr>
              <a:t>thực</a:t>
            </a:r>
            <a:r>
              <a:rPr lang="en-US" sz="2400" dirty="0">
                <a:latin typeface="Times New Roman"/>
                <a:cs typeface="Times New Roman"/>
              </a:rPr>
              <a:t> </a:t>
            </a:r>
            <a:r>
              <a:rPr lang="en-US" sz="2400" dirty="0" err="1">
                <a:latin typeface="Times New Roman"/>
                <a:cs typeface="Times New Roman"/>
              </a:rPr>
              <a:t>sự</a:t>
            </a:r>
            <a:r>
              <a:rPr lang="en-US" sz="2400" dirty="0">
                <a:latin typeface="Times New Roman"/>
                <a:cs typeface="Times New Roman"/>
              </a:rPr>
              <a:t> hay </a:t>
            </a:r>
            <a:r>
              <a:rPr lang="en-US" sz="2400" dirty="0" err="1">
                <a:latin typeface="Times New Roman"/>
                <a:cs typeface="Times New Roman"/>
              </a:rPr>
              <a:t>không</a:t>
            </a:r>
          </a:p>
          <a:p>
            <a:r>
              <a:rPr lang="en-US" sz="2400" dirty="0">
                <a:latin typeface="Times New Roman"/>
                <a:cs typeface="Times New Roman"/>
              </a:rPr>
              <a:t>- </a:t>
            </a:r>
            <a:r>
              <a:rPr lang="en-US" sz="2400" dirty="0" err="1">
                <a:latin typeface="Times New Roman"/>
                <a:cs typeface="Times New Roman"/>
              </a:rPr>
              <a:t>thu</a:t>
            </a:r>
            <a:r>
              <a:rPr lang="en-US" sz="2400" dirty="0">
                <a:latin typeface="Times New Roman"/>
                <a:cs typeface="Times New Roman"/>
              </a:rPr>
              <a:t> </a:t>
            </a:r>
            <a:r>
              <a:rPr lang="en-US" sz="2400" dirty="0" err="1">
                <a:latin typeface="Times New Roman"/>
                <a:cs typeface="Times New Roman"/>
              </a:rPr>
              <a:t>thập</a:t>
            </a:r>
            <a:r>
              <a:rPr lang="en-US" sz="2400" dirty="0">
                <a:latin typeface="Times New Roman"/>
                <a:cs typeface="Times New Roman"/>
              </a:rPr>
              <a:t> </a:t>
            </a:r>
            <a:r>
              <a:rPr lang="en-US" sz="2400" dirty="0" err="1">
                <a:latin typeface="Times New Roman"/>
                <a:cs typeface="Times New Roman"/>
              </a:rPr>
              <a:t>đầy</a:t>
            </a:r>
            <a:r>
              <a:rPr lang="en-US" sz="2400" dirty="0">
                <a:latin typeface="Times New Roman"/>
                <a:cs typeface="Times New Roman"/>
              </a:rPr>
              <a:t> </a:t>
            </a:r>
            <a:r>
              <a:rPr lang="en-US" sz="2400" dirty="0" err="1">
                <a:latin typeface="Times New Roman"/>
                <a:cs typeface="Times New Roman"/>
              </a:rPr>
              <a:t>đủ</a:t>
            </a:r>
            <a:r>
              <a:rPr lang="en-US" sz="2400" dirty="0">
                <a:latin typeface="Times New Roman"/>
                <a:cs typeface="Times New Roman"/>
              </a:rPr>
              <a:t> </a:t>
            </a:r>
            <a:r>
              <a:rPr lang="en-US" sz="2400" dirty="0" err="1">
                <a:latin typeface="Times New Roman"/>
                <a:cs typeface="Times New Roman"/>
              </a:rPr>
              <a:t>thông</a:t>
            </a:r>
            <a:r>
              <a:rPr lang="en-US" sz="2400" dirty="0">
                <a:latin typeface="Times New Roman"/>
                <a:cs typeface="Times New Roman"/>
              </a:rPr>
              <a:t> tin </a:t>
            </a:r>
            <a:r>
              <a:rPr lang="en-US" sz="2400" dirty="0" err="1">
                <a:latin typeface="Times New Roman"/>
                <a:cs typeface="Times New Roman"/>
              </a:rPr>
              <a:t>về</a:t>
            </a:r>
            <a:r>
              <a:rPr lang="en-US" sz="2400" dirty="0">
                <a:latin typeface="Times New Roman"/>
                <a:cs typeface="Times New Roman"/>
              </a:rPr>
              <a:t> </a:t>
            </a:r>
            <a:r>
              <a:rPr lang="en-US" sz="2400" dirty="0" err="1">
                <a:latin typeface="Times New Roman"/>
                <a:cs typeface="Times New Roman"/>
              </a:rPr>
              <a:t>mức</a:t>
            </a:r>
            <a:r>
              <a:rPr lang="en-US" sz="2400" dirty="0">
                <a:latin typeface="Times New Roman"/>
                <a:cs typeface="Times New Roman"/>
              </a:rPr>
              <a:t> </a:t>
            </a:r>
            <a:r>
              <a:rPr lang="en-US" sz="2400" dirty="0" err="1">
                <a:latin typeface="Times New Roman"/>
                <a:cs typeface="Times New Roman"/>
              </a:rPr>
              <a:t>độ</a:t>
            </a:r>
            <a:r>
              <a:rPr lang="en-US" sz="2400" dirty="0">
                <a:latin typeface="Times New Roman"/>
                <a:cs typeface="Times New Roman"/>
              </a:rPr>
              <a:t> </a:t>
            </a:r>
            <a:r>
              <a:rPr lang="en-US" sz="2400" dirty="0" err="1">
                <a:latin typeface="Times New Roman"/>
                <a:cs typeface="Times New Roman"/>
              </a:rPr>
              <a:t>nghiêm</a:t>
            </a:r>
            <a:r>
              <a:rPr lang="en-US" sz="2400" dirty="0">
                <a:latin typeface="Times New Roman"/>
                <a:cs typeface="Times New Roman"/>
              </a:rPr>
              <a:t> </a:t>
            </a:r>
            <a:r>
              <a:rPr lang="en-US" sz="2400" dirty="0" err="1">
                <a:latin typeface="Times New Roman"/>
                <a:cs typeface="Times New Roman"/>
              </a:rPr>
              <a:t>trọng</a:t>
            </a:r>
            <a:r>
              <a:rPr lang="en-US" sz="2400" dirty="0">
                <a:latin typeface="Times New Roman"/>
                <a:cs typeface="Times New Roman"/>
              </a:rPr>
              <a:t> </a:t>
            </a:r>
            <a:r>
              <a:rPr lang="en-US" sz="2400" dirty="0" err="1">
                <a:latin typeface="Times New Roman"/>
                <a:cs typeface="Times New Roman"/>
              </a:rPr>
              <a:t>và</a:t>
            </a:r>
            <a:r>
              <a:rPr lang="en-US" sz="2400" dirty="0">
                <a:latin typeface="Times New Roman"/>
                <a:cs typeface="Times New Roman"/>
              </a:rPr>
              <a:t> </a:t>
            </a:r>
            <a:r>
              <a:rPr lang="en-US" sz="2400" dirty="0" err="1">
                <a:latin typeface="Times New Roman"/>
                <a:cs typeface="Times New Roman"/>
              </a:rPr>
              <a:t>loại</a:t>
            </a:r>
            <a:r>
              <a:rPr lang="en-US" sz="2400" dirty="0">
                <a:latin typeface="Times New Roman"/>
                <a:cs typeface="Times New Roman"/>
              </a:rPr>
              <a:t> </a:t>
            </a:r>
            <a:r>
              <a:rPr lang="en-US" sz="2400" dirty="0" err="1">
                <a:latin typeface="Times New Roman"/>
                <a:cs typeface="Times New Roman"/>
              </a:rPr>
              <a:t>sự</a:t>
            </a:r>
            <a:r>
              <a:rPr lang="en-US" sz="2400" dirty="0">
                <a:latin typeface="Times New Roman"/>
                <a:cs typeface="Times New Roman"/>
              </a:rPr>
              <a:t> </a:t>
            </a:r>
            <a:r>
              <a:rPr lang="en-US" sz="2400" dirty="0" err="1">
                <a:latin typeface="Times New Roman"/>
                <a:cs typeface="Times New Roman"/>
              </a:rPr>
              <a:t>cố</a:t>
            </a:r>
            <a:r>
              <a:rPr lang="en-US" sz="2400" dirty="0">
                <a:latin typeface="Times New Roman"/>
                <a:cs typeface="Times New Roman"/>
              </a:rPr>
              <a:t> </a:t>
            </a:r>
            <a:r>
              <a:rPr lang="en-US" sz="2400" dirty="0" err="1">
                <a:latin typeface="Times New Roman"/>
                <a:cs typeface="Times New Roman"/>
              </a:rPr>
              <a:t>hoặc</a:t>
            </a:r>
            <a:r>
              <a:rPr lang="en-US" sz="2400" dirty="0">
                <a:latin typeface="Times New Roman"/>
                <a:cs typeface="Times New Roman"/>
              </a:rPr>
              <a:t> </a:t>
            </a:r>
            <a:r>
              <a:rPr lang="en-US" sz="2400" dirty="0" err="1">
                <a:latin typeface="Times New Roman"/>
                <a:cs typeface="Times New Roman"/>
              </a:rPr>
              <a:t>cuộc</a:t>
            </a:r>
            <a:r>
              <a:rPr lang="en-US" sz="2400" dirty="0">
                <a:latin typeface="Times New Roman"/>
                <a:cs typeface="Times New Roman"/>
              </a:rPr>
              <a:t> </a:t>
            </a:r>
            <a:r>
              <a:rPr lang="en-US" sz="2400" dirty="0" err="1">
                <a:latin typeface="Times New Roman"/>
                <a:cs typeface="Times New Roman"/>
              </a:rPr>
              <a:t>tấn</a:t>
            </a:r>
            <a:r>
              <a:rPr lang="en-US" sz="2400" dirty="0">
                <a:latin typeface="Times New Roman"/>
                <a:cs typeface="Times New Roman"/>
              </a:rPr>
              <a:t> </a:t>
            </a:r>
            <a:r>
              <a:rPr lang="en-US" sz="2400" dirty="0" err="1">
                <a:latin typeface="Times New Roman"/>
                <a:cs typeface="Times New Roman"/>
              </a:rPr>
              <a:t>công</a:t>
            </a:r>
          </a:p>
          <a:p>
            <a:r>
              <a:rPr lang="en-US" sz="2400" dirty="0">
                <a:latin typeface="Times New Roman"/>
                <a:cs typeface="Times New Roman"/>
              </a:rPr>
              <a:t>- </a:t>
            </a:r>
            <a:r>
              <a:rPr lang="en-US" sz="2400" dirty="0" err="1">
                <a:latin typeface="Times New Roman"/>
                <a:cs typeface="Times New Roman"/>
              </a:rPr>
              <a:t>ghi</a:t>
            </a:r>
            <a:r>
              <a:rPr lang="en-US" sz="2400" dirty="0">
                <a:latin typeface="Times New Roman"/>
                <a:cs typeface="Times New Roman"/>
              </a:rPr>
              <a:t> </a:t>
            </a:r>
            <a:r>
              <a:rPr lang="en-US" sz="2400" dirty="0" err="1">
                <a:latin typeface="Times New Roman"/>
                <a:cs typeface="Times New Roman"/>
              </a:rPr>
              <a:t>lại</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hành</a:t>
            </a:r>
            <a:r>
              <a:rPr lang="en-US" sz="2400" dirty="0">
                <a:latin typeface="Times New Roman"/>
                <a:cs typeface="Times New Roman"/>
              </a:rPr>
              <a:t> </a:t>
            </a:r>
            <a:r>
              <a:rPr lang="en-US" sz="2400" dirty="0" err="1">
                <a:latin typeface="Times New Roman"/>
                <a:cs typeface="Times New Roman"/>
              </a:rPr>
              <a:t>động</a:t>
            </a:r>
            <a:r>
              <a:rPr lang="en-US" sz="2400" dirty="0">
                <a:latin typeface="Times New Roman"/>
                <a:cs typeface="Times New Roman"/>
              </a:rPr>
              <a:t> </a:t>
            </a:r>
            <a:r>
              <a:rPr lang="en-US" sz="2400" dirty="0" err="1">
                <a:latin typeface="Times New Roman"/>
                <a:cs typeface="Times New Roman"/>
              </a:rPr>
              <a:t>của</a:t>
            </a:r>
            <a:r>
              <a:rPr lang="en-US" sz="2400" dirty="0">
                <a:latin typeface="Times New Roman"/>
                <a:cs typeface="Times New Roman"/>
              </a:rPr>
              <a:t> </a:t>
            </a:r>
            <a:r>
              <a:rPr lang="en-US" sz="2400" dirty="0" err="1">
                <a:latin typeface="Times New Roman"/>
                <a:cs typeface="Times New Roman"/>
              </a:rPr>
              <a:t>bạn</a:t>
            </a:r>
            <a:r>
              <a:rPr lang="en-US" sz="2400" dirty="0">
                <a:latin typeface="Times New Roman"/>
                <a:cs typeface="Times New Roman"/>
              </a:rPr>
              <a:t> </a:t>
            </a:r>
            <a:r>
              <a:rPr lang="en-US" sz="2400" dirty="0" err="1">
                <a:latin typeface="Times New Roman"/>
                <a:cs typeface="Times New Roman"/>
              </a:rPr>
              <a:t>và</a:t>
            </a:r>
            <a:r>
              <a:rPr lang="en-US" sz="2400" dirty="0">
                <a:latin typeface="Times New Roman"/>
                <a:cs typeface="Times New Roman"/>
              </a:rPr>
              <a:t> </a:t>
            </a:r>
            <a:r>
              <a:rPr lang="en-US" sz="2400" dirty="0" err="1">
                <a:latin typeface="Times New Roman"/>
                <a:cs typeface="Times New Roman"/>
              </a:rPr>
              <a:t>sự</a:t>
            </a:r>
            <a:r>
              <a:rPr lang="en-US" sz="2400" dirty="0">
                <a:latin typeface="Times New Roman"/>
                <a:cs typeface="Times New Roman"/>
              </a:rPr>
              <a:t> </a:t>
            </a:r>
            <a:r>
              <a:rPr lang="en-US" sz="2400" dirty="0" err="1">
                <a:latin typeface="Times New Roman"/>
                <a:cs typeface="Times New Roman"/>
              </a:rPr>
              <a:t>cố</a:t>
            </a:r>
          </a:p>
        </p:txBody>
      </p:sp>
      <p:pic>
        <p:nvPicPr>
          <p:cNvPr id="4" name="Picture 5" descr="A picture containing text, clipart&#10;&#10;Description automatically generated">
            <a:extLst>
              <a:ext uri="{FF2B5EF4-FFF2-40B4-BE49-F238E27FC236}">
                <a16:creationId xmlns:a16="http://schemas.microsoft.com/office/drawing/2014/main" id="{D8E026E2-E872-4C69-A1E6-F138832C6444}"/>
              </a:ext>
            </a:extLst>
          </p:cNvPr>
          <p:cNvPicPr>
            <a:picLocks noChangeAspect="1"/>
          </p:cNvPicPr>
          <p:nvPr/>
        </p:nvPicPr>
        <p:blipFill>
          <a:blip r:embed="rId2"/>
          <a:stretch>
            <a:fillRect/>
          </a:stretch>
        </p:blipFill>
        <p:spPr>
          <a:xfrm>
            <a:off x="3833813" y="4487533"/>
            <a:ext cx="1476375" cy="1333500"/>
          </a:xfrm>
          <a:prstGeom prst="rect">
            <a:avLst/>
          </a:prstGeom>
        </p:spPr>
      </p:pic>
    </p:spTree>
    <p:extLst>
      <p:ext uri="{BB962C8B-B14F-4D97-AF65-F5344CB8AC3E}">
        <p14:creationId xmlns:p14="http://schemas.microsoft.com/office/powerpoint/2010/main" val="222897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Bước 4: </a:t>
            </a:r>
            <a:r>
              <a:rPr lang="en-US" dirty="0" err="1" smtClean="0"/>
              <a:t>Thiết</a:t>
            </a:r>
            <a:r>
              <a:rPr lang="en-US" dirty="0" smtClean="0"/>
              <a:t> </a:t>
            </a:r>
            <a:r>
              <a:rPr lang="en-US" dirty="0" err="1" smtClean="0"/>
              <a:t>lập</a:t>
            </a:r>
            <a:r>
              <a:rPr lang="en-US" dirty="0" smtClean="0"/>
              <a:t> </a:t>
            </a:r>
            <a:r>
              <a:rPr lang="en-US" dirty="0" err="1" smtClean="0"/>
              <a:t>liên</a:t>
            </a:r>
            <a:r>
              <a:rPr lang="en-US" dirty="0" smtClean="0"/>
              <a:t> </a:t>
            </a:r>
            <a:r>
              <a:rPr lang="en-US" dirty="0" err="1" smtClean="0"/>
              <a:t>lạc</a:t>
            </a:r>
            <a:endParaRPr lang="vi-VN" dirty="0" err="1">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32</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6512941"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dirty="0">
                <a:solidFill>
                  <a:schemeClr val="tx1"/>
                </a:solidFill>
                <a:latin typeface="Consolas"/>
              </a:rPr>
              <a:t>Liên lạc với nhóm ứng phó sự cố bất cứ khi nào
</a:t>
            </a:r>
            <a:r>
              <a:rPr lang="vi" b="1" dirty="0" err="1">
                <a:solidFill>
                  <a:schemeClr val="tx1"/>
                </a:solidFill>
                <a:latin typeface="Consolas"/>
              </a:rPr>
              <a:t>bạn</a:t>
            </a:r>
            <a:r>
              <a:rPr lang="vi" b="1" dirty="0">
                <a:solidFill>
                  <a:schemeClr val="tx1"/>
                </a:solidFill>
                <a:latin typeface="Consolas"/>
              </a:rPr>
              <a:t> nghi </a:t>
            </a:r>
            <a:r>
              <a:rPr lang="vi" b="1" dirty="0" err="1">
                <a:solidFill>
                  <a:schemeClr val="tx1"/>
                </a:solidFill>
                <a:latin typeface="Consolas"/>
              </a:rPr>
              <a:t>ngờ</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xuất</a:t>
            </a:r>
            <a:r>
              <a:rPr lang="vi" b="1" dirty="0">
                <a:solidFill>
                  <a:schemeClr val="tx1"/>
                </a:solidFill>
                <a:latin typeface="Consolas"/>
              </a:rPr>
              <a:t> </a:t>
            </a:r>
            <a:r>
              <a:rPr lang="vi" b="1" dirty="0" err="1">
                <a:solidFill>
                  <a:schemeClr val="tx1"/>
                </a:solidFill>
                <a:latin typeface="Consolas"/>
              </a:rPr>
              <a:t>hiện</a:t>
            </a:r>
            <a:r>
              <a:rPr lang="vi" b="1" dirty="0">
                <a:solidFill>
                  <a:schemeClr val="tx1"/>
                </a:solidFill>
                <a:latin typeface="Consolas"/>
              </a:rPr>
              <a:t>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bất</a:t>
            </a:r>
            <a:r>
              <a:rPr lang="vi" b="1" dirty="0">
                <a:solidFill>
                  <a:schemeClr val="tx1"/>
                </a:solidFill>
                <a:latin typeface="Consolas"/>
              </a:rPr>
              <a:t> </a:t>
            </a:r>
            <a:r>
              <a:rPr lang="vi" b="1" dirty="0" err="1">
                <a:solidFill>
                  <a:schemeClr val="tx1"/>
                </a:solidFill>
                <a:latin typeface="Consolas"/>
              </a:rPr>
              <a:t>kỳ</a:t>
            </a:r>
            <a:r>
              <a:rPr lang="vi" b="1" dirty="0">
                <a:solidFill>
                  <a:schemeClr val="tx1"/>
                </a:solidFill>
                <a:latin typeface="Consolas"/>
              </a:rPr>
              <a:t> vi </a:t>
            </a:r>
            <a:r>
              <a:rPr lang="vi" b="1" dirty="0" err="1">
                <a:solidFill>
                  <a:schemeClr val="tx1"/>
                </a:solidFill>
                <a:latin typeface="Consolas"/>
              </a:rPr>
              <a:t>phạm</a:t>
            </a:r>
            <a:r>
              <a:rPr lang="vi" b="1" dirty="0">
                <a:solidFill>
                  <a:schemeClr val="tx1"/>
                </a:solidFill>
                <a:latin typeface="Consolas"/>
              </a:rPr>
              <a:t> an ninh </a:t>
            </a:r>
            <a:r>
              <a:rPr lang="vi" b="1" dirty="0" err="1">
                <a:solidFill>
                  <a:schemeClr val="tx1"/>
                </a:solidFill>
                <a:latin typeface="Consolas"/>
              </a:rPr>
              <a:t>nào</a:t>
            </a:r>
            <a:endParaRPr lang="en-US" b="1" dirty="0" err="1">
              <a:solidFill>
                <a:schemeClr val="tx1"/>
              </a:solidFill>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131374" y="2137015"/>
            <a:ext cx="6512941" cy="9201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dirty="0">
                <a:solidFill>
                  <a:schemeClr val="tx1"/>
                </a:solidFill>
                <a:latin typeface="Consolas"/>
              </a:rPr>
              <a:t>Để xử lý sự cố, trưởng nhóm sự cố </a:t>
            </a:r>
            <a:r>
              <a:rPr lang="vi" b="1" dirty="0" smtClean="0">
                <a:solidFill>
                  <a:schemeClr val="tx1"/>
                </a:solidFill>
                <a:latin typeface="Consolas"/>
              </a:rPr>
              <a:t>sẽ</a:t>
            </a:r>
            <a:r>
              <a:rPr lang="en-US" b="1" dirty="0" smtClean="0">
                <a:solidFill>
                  <a:schemeClr val="tx1"/>
                </a:solidFill>
                <a:latin typeface="Consolas"/>
              </a:rPr>
              <a:t> </a:t>
            </a:r>
            <a:r>
              <a:rPr lang="vi" b="1" dirty="0" smtClean="0">
                <a:solidFill>
                  <a:schemeClr val="tx1"/>
                </a:solidFill>
                <a:latin typeface="Consolas"/>
              </a:rPr>
              <a:t>thảo </a:t>
            </a:r>
            <a:r>
              <a:rPr lang="vi" b="1" dirty="0">
                <a:solidFill>
                  <a:schemeClr val="tx1"/>
                </a:solidFill>
                <a:latin typeface="Consolas"/>
              </a:rPr>
              <a:t>luận về vi phạm với nhóm cốt lõi của họ và các thành viên </a:t>
            </a:r>
            <a:r>
              <a:rPr lang="vi" b="1" dirty="0" smtClean="0">
                <a:solidFill>
                  <a:schemeClr val="tx1"/>
                </a:solidFill>
                <a:latin typeface="Consolas"/>
              </a:rPr>
              <a:t>khá</a:t>
            </a:r>
            <a:r>
              <a:rPr lang="en-US" b="1" dirty="0" smtClean="0">
                <a:solidFill>
                  <a:schemeClr val="tx1"/>
                </a:solidFill>
                <a:latin typeface="Consolas"/>
              </a:rPr>
              <a:t>c </a:t>
            </a:r>
            <a:r>
              <a:rPr lang="vi" b="1" dirty="0" smtClean="0">
                <a:solidFill>
                  <a:schemeClr val="tx1"/>
                </a:solidFill>
                <a:latin typeface="Consolas"/>
              </a:rPr>
              <a:t>Của </a:t>
            </a:r>
            <a:r>
              <a:rPr lang="vi" b="1" dirty="0">
                <a:solidFill>
                  <a:schemeClr val="tx1"/>
                </a:solidFill>
                <a:latin typeface="Consolas"/>
              </a:rPr>
              <a:t>tổ chức</a:t>
            </a:r>
            <a:endParaRPr lang="en-US" dirty="0" err="1">
              <a:solidFill>
                <a:schemeClr val="tx1"/>
              </a:solidFill>
              <a:cs typeface="Calibri"/>
            </a:endParaRPr>
          </a:p>
        </p:txBody>
      </p:sp>
      <p:sp>
        <p:nvSpPr>
          <p:cNvPr id="8" name="Rectangle: Rounded Corners 7">
            <a:extLst>
              <a:ext uri="{FF2B5EF4-FFF2-40B4-BE49-F238E27FC236}">
                <a16:creationId xmlns:a16="http://schemas.microsoft.com/office/drawing/2014/main" id="{D75B721D-41C9-402E-8D98-DBB70EA31D5A}"/>
              </a:ext>
            </a:extLst>
          </p:cNvPr>
          <p:cNvSpPr/>
          <p:nvPr/>
        </p:nvSpPr>
        <p:spPr>
          <a:xfrm>
            <a:off x="130476" y="3430078"/>
            <a:ext cx="6512940"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dirty="0">
                <a:solidFill>
                  <a:schemeClr val="tx1"/>
                </a:solidFill>
                <a:latin typeface="Consolas"/>
              </a:rPr>
              <a:t>Trong khi </a:t>
            </a:r>
            <a:r>
              <a:rPr lang="vi" b="1" dirty="0" err="1">
                <a:solidFill>
                  <a:schemeClr val="tx1"/>
                </a:solidFill>
                <a:latin typeface="Consolas"/>
              </a:rPr>
              <a:t>giảm</a:t>
            </a:r>
            <a:r>
              <a:rPr lang="vi" b="1" dirty="0">
                <a:solidFill>
                  <a:schemeClr val="tx1"/>
                </a:solidFill>
                <a:latin typeface="Consolas"/>
              </a:rPr>
              <a:t> </a:t>
            </a:r>
            <a:r>
              <a:rPr lang="vi" b="1" dirty="0" err="1">
                <a:solidFill>
                  <a:schemeClr val="tx1"/>
                </a:solidFill>
                <a:latin typeface="Consolas"/>
              </a:rPr>
              <a:t>tác</a:t>
            </a:r>
            <a:r>
              <a:rPr lang="vi" b="1" dirty="0">
                <a:solidFill>
                  <a:schemeClr val="tx1"/>
                </a:solidFill>
                <a:latin typeface="Consolas"/>
              </a:rPr>
              <a:t> </a:t>
            </a:r>
            <a:r>
              <a:rPr lang="vi" b="1" dirty="0" err="1">
                <a:solidFill>
                  <a:schemeClr val="tx1"/>
                </a:solidFill>
                <a:latin typeface="Consolas"/>
              </a:rPr>
              <a:t>động</a:t>
            </a:r>
            <a:r>
              <a:rPr lang="vi" b="1" dirty="0">
                <a:solidFill>
                  <a:schemeClr val="tx1"/>
                </a:solidFill>
                <a:latin typeface="Consolas"/>
              </a:rPr>
              <a:t>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a:t>
            </a:r>
            <a:r>
              <a:rPr lang="vi" b="1" dirty="0">
                <a:solidFill>
                  <a:schemeClr val="tx1"/>
                </a:solidFill>
                <a:latin typeface="Consolas"/>
              </a:rPr>
              <a:t>, duy </a:t>
            </a:r>
            <a:r>
              <a:rPr lang="vi" b="1" dirty="0" err="1">
                <a:solidFill>
                  <a:schemeClr val="tx1"/>
                </a:solidFill>
                <a:latin typeface="Consolas"/>
              </a:rPr>
              <a:t>trì</a:t>
            </a:r>
            <a:r>
              <a:rPr lang="vi" b="1" dirty="0">
                <a:solidFill>
                  <a:schemeClr val="tx1"/>
                </a:solidFill>
                <a:latin typeface="Consolas"/>
              </a:rPr>
              <a:t>
</a:t>
            </a:r>
            <a:r>
              <a:rPr lang="vi" b="1" dirty="0" err="1">
                <a:solidFill>
                  <a:schemeClr val="tx1"/>
                </a:solidFill>
                <a:latin typeface="Consolas"/>
              </a:rPr>
              <a:t>kiểm</a:t>
            </a:r>
            <a:r>
              <a:rPr lang="vi" b="1" dirty="0">
                <a:solidFill>
                  <a:schemeClr val="tx1"/>
                </a:solidFill>
                <a:latin typeface="Consolas"/>
              </a:rPr>
              <a:t> </a:t>
            </a:r>
            <a:r>
              <a:rPr lang="vi" b="1" dirty="0" err="1">
                <a:solidFill>
                  <a:schemeClr val="tx1"/>
                </a:solidFill>
                <a:latin typeface="Consolas"/>
              </a:rPr>
              <a:t>soát</a:t>
            </a:r>
            <a:r>
              <a:rPr lang="vi" b="1" dirty="0">
                <a:solidFill>
                  <a:schemeClr val="tx1"/>
                </a:solidFill>
                <a:latin typeface="Consolas"/>
              </a:rPr>
              <a:t> </a:t>
            </a:r>
            <a:r>
              <a:rPr lang="vi" b="1" dirty="0" err="1">
                <a:solidFill>
                  <a:schemeClr val="tx1"/>
                </a:solidFill>
                <a:latin typeface="Consolas"/>
              </a:rPr>
              <a:t>thích</a:t>
            </a:r>
            <a:r>
              <a:rPr lang="vi" b="1" dirty="0">
                <a:solidFill>
                  <a:schemeClr val="tx1"/>
                </a:solidFill>
                <a:latin typeface="Consolas"/>
              </a:rPr>
              <a:t> </a:t>
            </a:r>
            <a:r>
              <a:rPr lang="vi" b="1" dirty="0" err="1">
                <a:solidFill>
                  <a:schemeClr val="tx1"/>
                </a:solidFill>
                <a:latin typeface="Consolas"/>
              </a:rPr>
              <a:t>hợp</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điều</a:t>
            </a:r>
            <a:r>
              <a:rPr lang="vi" b="1" dirty="0">
                <a:solidFill>
                  <a:schemeClr val="tx1"/>
                </a:solidFill>
                <a:latin typeface="Consolas"/>
              </a:rPr>
              <a:t> </a:t>
            </a:r>
            <a:r>
              <a:rPr lang="vi" b="1" dirty="0" err="1">
                <a:solidFill>
                  <a:schemeClr val="tx1"/>
                </a:solidFill>
                <a:latin typeface="Consolas"/>
              </a:rPr>
              <a:t>phối</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a:t>
            </a:r>
            <a:endParaRPr lang="en-US" b="1" dirty="0" err="1">
              <a:solidFill>
                <a:schemeClr val="tx1"/>
              </a:solidFill>
            </a:endParaRPr>
          </a:p>
        </p:txBody>
      </p:sp>
      <p:sp>
        <p:nvSpPr>
          <p:cNvPr id="9" name="Rectangle: Rounded Corners 8">
            <a:extLst>
              <a:ext uri="{FF2B5EF4-FFF2-40B4-BE49-F238E27FC236}">
                <a16:creationId xmlns:a16="http://schemas.microsoft.com/office/drawing/2014/main" id="{682AE316-CEBC-4D86-B938-F30A894D2245}"/>
              </a:ext>
            </a:extLst>
          </p:cNvPr>
          <p:cNvSpPr/>
          <p:nvPr/>
        </p:nvSpPr>
        <p:spPr>
          <a:xfrm>
            <a:off x="129577" y="4680010"/>
            <a:ext cx="6512941" cy="9201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dirty="0" err="1">
                <a:solidFill>
                  <a:schemeClr val="tx1"/>
                </a:solidFill>
                <a:latin typeface="Consolas"/>
              </a:rPr>
              <a:t>Thảo</a:t>
            </a:r>
            <a:r>
              <a:rPr lang="vi" b="1" dirty="0">
                <a:solidFill>
                  <a:schemeClr val="tx1"/>
                </a:solidFill>
                <a:latin typeface="Consolas"/>
              </a:rPr>
              <a:t> </a:t>
            </a:r>
            <a:r>
              <a:rPr lang="vi" b="1" dirty="0" err="1">
                <a:solidFill>
                  <a:schemeClr val="tx1"/>
                </a:solidFill>
                <a:latin typeface="Consolas"/>
              </a:rPr>
              <a:t>luận</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việc</a:t>
            </a:r>
            <a:r>
              <a:rPr lang="vi" b="1" dirty="0">
                <a:solidFill>
                  <a:schemeClr val="tx1"/>
                </a:solidFill>
                <a:latin typeface="Consolas"/>
              </a:rPr>
              <a:t> </a:t>
            </a:r>
            <a:r>
              <a:rPr lang="vi" b="1" dirty="0" err="1">
                <a:solidFill>
                  <a:schemeClr val="tx1"/>
                </a:solidFill>
                <a:latin typeface="Consolas"/>
              </a:rPr>
              <a:t>với</a:t>
            </a:r>
            <a:r>
              <a:rPr lang="vi" b="1" dirty="0">
                <a:solidFill>
                  <a:schemeClr val="tx1"/>
                </a:solidFill>
                <a:latin typeface="Consolas"/>
              </a:rPr>
              <a:t> </a:t>
            </a:r>
            <a:r>
              <a:rPr lang="vi" b="1" dirty="0" err="1">
                <a:solidFill>
                  <a:schemeClr val="tx1"/>
                </a:solidFill>
                <a:latin typeface="Consolas"/>
              </a:rPr>
              <a:t>đại</a:t>
            </a:r>
            <a:r>
              <a:rPr lang="vi" b="1" dirty="0">
                <a:solidFill>
                  <a:schemeClr val="tx1"/>
                </a:solidFill>
                <a:latin typeface="Consolas"/>
              </a:rPr>
              <a:t> </a:t>
            </a:r>
            <a:r>
              <a:rPr lang="vi" b="1" dirty="0" err="1">
                <a:solidFill>
                  <a:schemeClr val="tx1"/>
                </a:solidFill>
                <a:latin typeface="Consolas"/>
              </a:rPr>
              <a:t>diện</a:t>
            </a:r>
            <a:r>
              <a:rPr lang="vi" b="1" dirty="0">
                <a:solidFill>
                  <a:schemeClr val="tx1"/>
                </a:solidFill>
                <a:latin typeface="Consolas"/>
              </a:rPr>
              <a:t> </a:t>
            </a:r>
            <a:r>
              <a:rPr lang="vi" b="1" dirty="0" err="1">
                <a:solidFill>
                  <a:schemeClr val="tx1"/>
                </a:solidFill>
                <a:latin typeface="Consolas"/>
              </a:rPr>
              <a:t>pháp</a:t>
            </a:r>
            <a:r>
              <a:rPr lang="vi" b="1" dirty="0">
                <a:solidFill>
                  <a:schemeClr val="tx1"/>
                </a:solidFill>
                <a:latin typeface="Consolas"/>
              </a:rPr>
              <a:t> </a:t>
            </a:r>
            <a:r>
              <a:rPr lang="vi" b="1" dirty="0" err="1">
                <a:solidFill>
                  <a:schemeClr val="tx1"/>
                </a:solidFill>
                <a:latin typeface="Consolas"/>
              </a:rPr>
              <a:t>lý</a:t>
            </a:r>
            <a:r>
              <a:rPr lang="vi" b="1" dirty="0">
                <a:solidFill>
                  <a:schemeClr val="tx1"/>
                </a:solidFill>
                <a:latin typeface="Consolas"/>
              </a:rPr>
              <a:t> </a:t>
            </a:r>
            <a:r>
              <a:rPr lang="vi" b="1" dirty="0" err="1">
                <a:solidFill>
                  <a:schemeClr val="tx1"/>
                </a:solidFill>
                <a:latin typeface="Consolas"/>
              </a:rPr>
              <a:t>để</a:t>
            </a:r>
            <a:r>
              <a:rPr lang="vi" b="1" dirty="0">
                <a:solidFill>
                  <a:schemeClr val="tx1"/>
                </a:solidFill>
                <a:latin typeface="Consolas"/>
              </a:rPr>
              <a:t> </a:t>
            </a:r>
            <a:r>
              <a:rPr lang="vi" b="1" dirty="0" err="1">
                <a:solidFill>
                  <a:schemeClr val="tx1"/>
                </a:solidFill>
                <a:latin typeface="Consolas"/>
              </a:rPr>
              <a:t>nộp</a:t>
            </a:r>
            <a:r>
              <a:rPr lang="vi" b="1" dirty="0">
                <a:solidFill>
                  <a:schemeClr val="tx1"/>
                </a:solidFill>
                <a:latin typeface="Consolas"/>
              </a:rPr>
              <a:t> đơn
</a:t>
            </a:r>
            <a:r>
              <a:rPr lang="vi" b="1" dirty="0" err="1">
                <a:solidFill>
                  <a:schemeClr val="tx1"/>
                </a:solidFill>
                <a:latin typeface="Consolas"/>
              </a:rPr>
              <a:t>kiện</a:t>
            </a:r>
            <a:r>
              <a:rPr lang="vi" b="1" dirty="0">
                <a:solidFill>
                  <a:schemeClr val="tx1"/>
                </a:solidFill>
                <a:latin typeface="Consolas"/>
              </a:rPr>
              <a:t> </a:t>
            </a:r>
            <a:r>
              <a:rPr lang="vi" b="1" dirty="0" err="1">
                <a:solidFill>
                  <a:schemeClr val="tx1"/>
                </a:solidFill>
                <a:latin typeface="Consolas"/>
              </a:rPr>
              <a:t>thủ</a:t>
            </a:r>
            <a:r>
              <a:rPr lang="vi" b="1" dirty="0">
                <a:solidFill>
                  <a:schemeClr val="tx1"/>
                </a:solidFill>
                <a:latin typeface="Consolas"/>
              </a:rPr>
              <a:t> </a:t>
            </a:r>
            <a:r>
              <a:rPr lang="vi" b="1" dirty="0" err="1">
                <a:solidFill>
                  <a:schemeClr val="tx1"/>
                </a:solidFill>
                <a:latin typeface="Consolas"/>
              </a:rPr>
              <a:t>phạm</a:t>
            </a:r>
            <a:endParaRPr lang="en-US" b="1" dirty="0" err="1">
              <a:solidFill>
                <a:schemeClr val="tx1"/>
              </a:solidFill>
            </a:endParaRPr>
          </a:p>
        </p:txBody>
      </p:sp>
      <p:pic>
        <p:nvPicPr>
          <p:cNvPr id="10" name="Picture 10" descr="A picture containing text&#10;&#10;Description automatically generated">
            <a:extLst>
              <a:ext uri="{FF2B5EF4-FFF2-40B4-BE49-F238E27FC236}">
                <a16:creationId xmlns:a16="http://schemas.microsoft.com/office/drawing/2014/main" id="{135F19FB-60F5-4E49-BC04-95FB5D21F965}"/>
              </a:ext>
            </a:extLst>
          </p:cNvPr>
          <p:cNvPicPr>
            <a:picLocks noChangeAspect="1"/>
          </p:cNvPicPr>
          <p:nvPr/>
        </p:nvPicPr>
        <p:blipFill>
          <a:blip r:embed="rId2"/>
          <a:stretch>
            <a:fillRect/>
          </a:stretch>
        </p:blipFill>
        <p:spPr>
          <a:xfrm>
            <a:off x="7031158" y="924734"/>
            <a:ext cx="1724025" cy="4663475"/>
          </a:xfrm>
          <a:prstGeom prst="rect">
            <a:avLst/>
          </a:prstGeom>
        </p:spPr>
      </p:pic>
    </p:spTree>
    <p:extLst>
      <p:ext uri="{BB962C8B-B14F-4D97-AF65-F5344CB8AC3E}">
        <p14:creationId xmlns:p14="http://schemas.microsoft.com/office/powerpoint/2010/main" val="35183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Bước 5: </a:t>
            </a:r>
            <a:r>
              <a:rPr lang="en-US" dirty="0" smtClean="0"/>
              <a:t>N</a:t>
            </a:r>
            <a:r>
              <a:rPr lang="vi-VN" dirty="0" smtClean="0"/>
              <a:t>găn </a:t>
            </a:r>
            <a:r>
              <a:rPr lang="vi-VN" dirty="0"/>
              <a:t>chặn</a:t>
            </a:r>
            <a:endParaRPr lang="vi-VN" dirty="0">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33</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8712676"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err="1">
                <a:solidFill>
                  <a:schemeClr val="tx1"/>
                </a:solidFill>
                <a:latin typeface="Consolas"/>
              </a:rPr>
              <a:t>Kiểm</a:t>
            </a:r>
            <a:r>
              <a:rPr lang="vi" b="1" dirty="0">
                <a:solidFill>
                  <a:schemeClr val="tx1"/>
                </a:solidFill>
                <a:latin typeface="Consolas"/>
              </a:rPr>
              <a:t> </a:t>
            </a:r>
            <a:r>
              <a:rPr lang="vi" b="1" dirty="0" err="1">
                <a:solidFill>
                  <a:schemeClr val="tx1"/>
                </a:solidFill>
                <a:latin typeface="Consolas"/>
              </a:rPr>
              <a:t>soát</a:t>
            </a:r>
            <a:r>
              <a:rPr lang="vi" b="1" dirty="0">
                <a:solidFill>
                  <a:schemeClr val="tx1"/>
                </a:solidFill>
                <a:latin typeface="Consolas"/>
              </a:rPr>
              <a:t> </a:t>
            </a:r>
            <a:r>
              <a:rPr lang="vi" b="1" dirty="0" err="1">
                <a:solidFill>
                  <a:schemeClr val="tx1"/>
                </a:solidFill>
                <a:latin typeface="Consolas"/>
              </a:rPr>
              <a:t>tập</a:t>
            </a:r>
            <a:r>
              <a:rPr lang="vi" b="1" dirty="0">
                <a:solidFill>
                  <a:schemeClr val="tx1"/>
                </a:solidFill>
                <a:latin typeface="Consolas"/>
              </a:rPr>
              <a:t> trung </a:t>
            </a:r>
            <a:r>
              <a:rPr lang="vi" b="1" dirty="0" err="1">
                <a:solidFill>
                  <a:schemeClr val="tx1"/>
                </a:solidFill>
                <a:latin typeface="Consolas"/>
              </a:rPr>
              <a:t>vào</a:t>
            </a:r>
            <a:r>
              <a:rPr lang="vi" b="1" dirty="0">
                <a:solidFill>
                  <a:schemeClr val="tx1"/>
                </a:solidFill>
                <a:latin typeface="Consolas"/>
              </a:rPr>
              <a:t> </a:t>
            </a:r>
            <a:r>
              <a:rPr lang="vi" b="1" dirty="0" err="1">
                <a:solidFill>
                  <a:schemeClr val="tx1"/>
                </a:solidFill>
                <a:latin typeface="Consolas"/>
              </a:rPr>
              <a:t>việc</a:t>
            </a:r>
            <a:r>
              <a:rPr lang="vi" b="1" dirty="0">
                <a:solidFill>
                  <a:schemeClr val="tx1"/>
                </a:solidFill>
                <a:latin typeface="Consolas"/>
              </a:rPr>
              <a:t> </a:t>
            </a:r>
            <a:r>
              <a:rPr lang="vi" b="1" dirty="0" err="1">
                <a:solidFill>
                  <a:schemeClr val="tx1"/>
                </a:solidFill>
                <a:latin typeface="Consolas"/>
              </a:rPr>
              <a:t>giới</a:t>
            </a:r>
            <a:r>
              <a:rPr lang="vi" b="1" dirty="0">
                <a:solidFill>
                  <a:schemeClr val="tx1"/>
                </a:solidFill>
                <a:latin typeface="Consolas"/>
              </a:rPr>
              <a:t> </a:t>
            </a:r>
            <a:r>
              <a:rPr lang="vi" b="1" dirty="0" err="1">
                <a:solidFill>
                  <a:schemeClr val="tx1"/>
                </a:solidFill>
                <a:latin typeface="Consolas"/>
              </a:rPr>
              <a:t>hạn</a:t>
            </a:r>
            <a:r>
              <a:rPr lang="vi" b="1" dirty="0">
                <a:solidFill>
                  <a:schemeClr val="tx1"/>
                </a:solidFill>
                <a:latin typeface="Consolas"/>
              </a:rPr>
              <a:t> </a:t>
            </a:r>
            <a:r>
              <a:rPr lang="vi" b="1" dirty="0" err="1">
                <a:solidFill>
                  <a:schemeClr val="tx1"/>
                </a:solidFill>
                <a:latin typeface="Consolas"/>
              </a:rPr>
              <a:t>phạm</a:t>
            </a:r>
            <a:r>
              <a:rPr lang="vi" b="1" dirty="0">
                <a:solidFill>
                  <a:schemeClr val="tx1"/>
                </a:solidFill>
                <a:latin typeface="Consolas"/>
              </a:rPr>
              <a:t> vi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mức</a:t>
            </a:r>
            <a:r>
              <a:rPr lang="vi" b="1" dirty="0">
                <a:solidFill>
                  <a:schemeClr val="tx1"/>
                </a:solidFill>
                <a:latin typeface="Consolas"/>
              </a:rPr>
              <a:t> </a:t>
            </a:r>
            <a:r>
              <a:rPr lang="vi" b="1" dirty="0" err="1">
                <a:solidFill>
                  <a:schemeClr val="tx1"/>
                </a:solidFill>
                <a:latin typeface="Consolas"/>
              </a:rPr>
              <a:t>độ</a:t>
            </a:r>
            <a:r>
              <a:rPr lang="vi" b="1" dirty="0">
                <a:solidFill>
                  <a:schemeClr val="tx1"/>
                </a:solidFill>
                <a:latin typeface="Consolas"/>
              </a:rPr>
              <a:t>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một</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a:t>
            </a:r>
            <a:endParaRPr lang="en-US" b="1" dirty="0" err="1">
              <a:solidFill>
                <a:schemeClr val="tx1"/>
              </a:solidFill>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131374" y="2137015"/>
            <a:ext cx="8712676" cy="9201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err="1">
                <a:solidFill>
                  <a:schemeClr val="tx1"/>
                </a:solidFill>
                <a:latin typeface="Consolas"/>
                <a:cs typeface="Calibri"/>
              </a:rPr>
              <a:t>Tránh</a:t>
            </a:r>
            <a:r>
              <a:rPr lang="vi" b="1" dirty="0">
                <a:solidFill>
                  <a:schemeClr val="tx1"/>
                </a:solidFill>
                <a:latin typeface="Consolas"/>
                <a:cs typeface="Calibri"/>
              </a:rPr>
              <a:t> </a:t>
            </a:r>
            <a:r>
              <a:rPr lang="vi" b="1" dirty="0" err="1">
                <a:solidFill>
                  <a:schemeClr val="tx1"/>
                </a:solidFill>
                <a:latin typeface="Consolas"/>
                <a:cs typeface="Calibri"/>
              </a:rPr>
              <a:t>các</a:t>
            </a:r>
            <a:r>
              <a:rPr lang="vi" b="1" dirty="0">
                <a:solidFill>
                  <a:schemeClr val="tx1"/>
                </a:solidFill>
                <a:latin typeface="Consolas"/>
                <a:cs typeface="Calibri"/>
              </a:rPr>
              <a:t> phương </a:t>
            </a:r>
            <a:r>
              <a:rPr lang="vi" b="1" dirty="0" err="1">
                <a:solidFill>
                  <a:schemeClr val="tx1"/>
                </a:solidFill>
                <a:latin typeface="Consolas"/>
                <a:cs typeface="Calibri"/>
              </a:rPr>
              <a:t>pháp</a:t>
            </a:r>
            <a:r>
              <a:rPr lang="vi" b="1" dirty="0">
                <a:solidFill>
                  <a:schemeClr val="tx1"/>
                </a:solidFill>
                <a:latin typeface="Consolas"/>
                <a:cs typeface="Calibri"/>
              </a:rPr>
              <a:t> thông </a:t>
            </a:r>
            <a:r>
              <a:rPr lang="vi" b="1" dirty="0" err="1">
                <a:solidFill>
                  <a:schemeClr val="tx1"/>
                </a:solidFill>
                <a:latin typeface="Consolas"/>
                <a:cs typeface="Calibri"/>
              </a:rPr>
              <a:t>thường</a:t>
            </a:r>
            <a:r>
              <a:rPr lang="vi" b="1" dirty="0">
                <a:solidFill>
                  <a:schemeClr val="tx1"/>
                </a:solidFill>
                <a:latin typeface="Consolas"/>
                <a:cs typeface="Calibri"/>
              </a:rPr>
              <a:t> </a:t>
            </a:r>
            <a:r>
              <a:rPr lang="vi" b="1" dirty="0" err="1">
                <a:solidFill>
                  <a:schemeClr val="tx1"/>
                </a:solidFill>
                <a:latin typeface="Consolas"/>
                <a:cs typeface="Calibri"/>
              </a:rPr>
              <a:t>để</a:t>
            </a:r>
            <a:r>
              <a:rPr lang="vi" b="1" dirty="0">
                <a:solidFill>
                  <a:schemeClr val="tx1"/>
                </a:solidFill>
                <a:latin typeface="Consolas"/>
                <a:cs typeface="Calibri"/>
              </a:rPr>
              <a:t> theo </a:t>
            </a:r>
            <a:r>
              <a:rPr lang="vi" b="1" dirty="0" err="1">
                <a:solidFill>
                  <a:schemeClr val="tx1"/>
                </a:solidFill>
                <a:latin typeface="Consolas"/>
                <a:cs typeface="Calibri"/>
              </a:rPr>
              <a:t>dõi</a:t>
            </a:r>
            <a:r>
              <a:rPr lang="vi" b="1" dirty="0">
                <a:solidFill>
                  <a:schemeClr val="tx1"/>
                </a:solidFill>
                <a:latin typeface="Consolas"/>
                <a:cs typeface="Calibri"/>
              </a:rPr>
              <a:t> </a:t>
            </a:r>
            <a:r>
              <a:rPr lang="vi" b="1" dirty="0" err="1">
                <a:solidFill>
                  <a:schemeClr val="tx1"/>
                </a:solidFill>
                <a:latin typeface="Consolas"/>
                <a:cs typeface="Calibri"/>
              </a:rPr>
              <a:t>trở</a:t>
            </a:r>
            <a:r>
              <a:rPr lang="vi" b="1" dirty="0">
                <a:solidFill>
                  <a:schemeClr val="tx1"/>
                </a:solidFill>
                <a:latin typeface="Consolas"/>
                <a:cs typeface="Calibri"/>
              </a:rPr>
              <a:t> </a:t>
            </a:r>
            <a:r>
              <a:rPr lang="vi" b="1" dirty="0" err="1">
                <a:solidFill>
                  <a:schemeClr val="tx1"/>
                </a:solidFill>
                <a:latin typeface="Consolas"/>
                <a:cs typeface="Calibri"/>
              </a:rPr>
              <a:t>lại</a:t>
            </a:r>
            <a:r>
              <a:rPr lang="vi" b="1" dirty="0">
                <a:solidFill>
                  <a:schemeClr val="tx1"/>
                </a:solidFill>
                <a:latin typeface="Consolas"/>
                <a:cs typeface="Calibri"/>
              </a:rPr>
              <a:t>; </a:t>
            </a:r>
            <a:r>
              <a:rPr lang="vi" b="1" dirty="0" err="1">
                <a:solidFill>
                  <a:schemeClr val="tx1"/>
                </a:solidFill>
                <a:latin typeface="Consolas"/>
                <a:cs typeface="Calibri"/>
              </a:rPr>
              <a:t>điều</a:t>
            </a:r>
            <a:r>
              <a:rPr lang="vi" b="1" dirty="0">
                <a:solidFill>
                  <a:schemeClr val="tx1"/>
                </a:solidFill>
                <a:latin typeface="Consolas"/>
                <a:cs typeface="Calibri"/>
              </a:rPr>
              <a:t> </a:t>
            </a:r>
            <a:r>
              <a:rPr lang="vi" b="1" dirty="0" err="1">
                <a:solidFill>
                  <a:schemeClr val="tx1"/>
                </a:solidFill>
                <a:latin typeface="Consolas"/>
                <a:cs typeface="Calibri"/>
              </a:rPr>
              <a:t>này</a:t>
            </a:r>
            <a:r>
              <a:rPr lang="vi" b="1" dirty="0">
                <a:solidFill>
                  <a:schemeClr val="tx1"/>
                </a:solidFill>
                <a:latin typeface="Consolas"/>
                <a:cs typeface="Calibri"/>
              </a:rPr>
              <a:t> </a:t>
            </a:r>
            <a:r>
              <a:rPr lang="vi" b="1" dirty="0" err="1">
                <a:solidFill>
                  <a:schemeClr val="tx1"/>
                </a:solidFill>
                <a:latin typeface="Consolas"/>
                <a:cs typeface="Calibri"/>
              </a:rPr>
              <a:t>có</a:t>
            </a:r>
            <a:r>
              <a:rPr lang="vi" b="1" dirty="0">
                <a:solidFill>
                  <a:schemeClr val="tx1"/>
                </a:solidFill>
                <a:latin typeface="Consolas"/>
                <a:cs typeface="Calibri"/>
              </a:rPr>
              <a:t> </a:t>
            </a:r>
            <a:r>
              <a:rPr lang="vi" b="1" dirty="0" err="1">
                <a:solidFill>
                  <a:schemeClr val="tx1"/>
                </a:solidFill>
                <a:latin typeface="Consolas"/>
                <a:cs typeface="Calibri"/>
              </a:rPr>
              <a:t>thể</a:t>
            </a:r>
            <a:r>
              <a:rPr lang="vi" b="1" dirty="0">
                <a:solidFill>
                  <a:schemeClr val="tx1"/>
                </a:solidFill>
                <a:latin typeface="Consolas"/>
                <a:cs typeface="Calibri"/>
              </a:rPr>
              <a:t> </a:t>
            </a:r>
            <a:r>
              <a:rPr lang="vi" b="1" dirty="0" err="1">
                <a:solidFill>
                  <a:schemeClr val="tx1"/>
                </a:solidFill>
                <a:latin typeface="Consolas"/>
                <a:cs typeface="Calibri"/>
              </a:rPr>
              <a:t>cảnh</a:t>
            </a:r>
            <a:r>
              <a:rPr lang="vi" b="1" dirty="0">
                <a:solidFill>
                  <a:schemeClr val="tx1"/>
                </a:solidFill>
                <a:latin typeface="Consolas"/>
                <a:cs typeface="Calibri"/>
              </a:rPr>
              <a:t> </a:t>
            </a:r>
            <a:r>
              <a:rPr lang="vi" b="1" dirty="0" err="1">
                <a:solidFill>
                  <a:schemeClr val="tx1"/>
                </a:solidFill>
                <a:latin typeface="Consolas"/>
                <a:cs typeface="Calibri"/>
              </a:rPr>
              <a:t>báo</a:t>
            </a:r>
            <a:r>
              <a:rPr lang="vi" b="1" dirty="0">
                <a:solidFill>
                  <a:schemeClr val="tx1"/>
                </a:solidFill>
                <a:latin typeface="Consolas"/>
                <a:cs typeface="Calibri"/>
              </a:rPr>
              <a:t> </a:t>
            </a:r>
            <a:r>
              <a:rPr lang="vi" b="1" dirty="0" err="1">
                <a:solidFill>
                  <a:schemeClr val="tx1"/>
                </a:solidFill>
                <a:latin typeface="Consolas"/>
                <a:cs typeface="Calibri"/>
              </a:rPr>
              <a:t>những</a:t>
            </a:r>
            <a:r>
              <a:rPr lang="vi" b="1" dirty="0">
                <a:solidFill>
                  <a:schemeClr val="tx1"/>
                </a:solidFill>
                <a:latin typeface="Consolas"/>
                <a:cs typeface="Calibri"/>
              </a:rPr>
              <a:t> </a:t>
            </a:r>
            <a:r>
              <a:rPr lang="vi" b="1" dirty="0" err="1">
                <a:solidFill>
                  <a:schemeClr val="tx1"/>
                </a:solidFill>
                <a:latin typeface="Consolas"/>
                <a:cs typeface="Calibri"/>
              </a:rPr>
              <a:t>kẻ</a:t>
            </a:r>
            <a:r>
              <a:rPr lang="vi" b="1" dirty="0">
                <a:solidFill>
                  <a:schemeClr val="tx1"/>
                </a:solidFill>
                <a:latin typeface="Consolas"/>
                <a:cs typeface="Calibri"/>
              </a:rPr>
              <a:t> </a:t>
            </a:r>
            <a:r>
              <a:rPr lang="vi" b="1" dirty="0" err="1">
                <a:solidFill>
                  <a:schemeClr val="tx1"/>
                </a:solidFill>
                <a:latin typeface="Consolas"/>
                <a:cs typeface="Calibri"/>
              </a:rPr>
              <a:t>tấn</a:t>
            </a:r>
            <a:r>
              <a:rPr lang="vi" b="1" dirty="0">
                <a:solidFill>
                  <a:schemeClr val="tx1"/>
                </a:solidFill>
                <a:latin typeface="Consolas"/>
                <a:cs typeface="Calibri"/>
              </a:rPr>
              <a:t> công</a:t>
            </a:r>
            <a:endParaRPr lang="en-US"/>
          </a:p>
        </p:txBody>
      </p:sp>
      <p:sp>
        <p:nvSpPr>
          <p:cNvPr id="8" name="Rectangle: Rounded Corners 7">
            <a:extLst>
              <a:ext uri="{FF2B5EF4-FFF2-40B4-BE49-F238E27FC236}">
                <a16:creationId xmlns:a16="http://schemas.microsoft.com/office/drawing/2014/main" id="{D75B721D-41C9-402E-8D98-DBB70EA31D5A}"/>
              </a:ext>
            </a:extLst>
          </p:cNvPr>
          <p:cNvSpPr/>
          <p:nvPr/>
        </p:nvSpPr>
        <p:spPr>
          <a:xfrm>
            <a:off x="116099" y="3214418"/>
            <a:ext cx="8712675" cy="19696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 b="1" dirty="0" err="1">
                <a:solidFill>
                  <a:schemeClr val="tx1"/>
                </a:solidFill>
                <a:latin typeface="Consolas"/>
              </a:rPr>
              <a:t>Các</a:t>
            </a:r>
            <a:r>
              <a:rPr lang="vi" b="1" dirty="0">
                <a:solidFill>
                  <a:schemeClr val="tx1"/>
                </a:solidFill>
                <a:latin typeface="Consolas"/>
              </a:rPr>
              <a:t> </a:t>
            </a:r>
            <a:r>
              <a:rPr lang="vi" b="1" dirty="0" err="1">
                <a:solidFill>
                  <a:schemeClr val="tx1"/>
                </a:solidFill>
                <a:latin typeface="Consolas"/>
              </a:rPr>
              <a:t>kỹ</a:t>
            </a:r>
            <a:r>
              <a:rPr lang="vi" b="1" dirty="0">
                <a:solidFill>
                  <a:schemeClr val="tx1"/>
                </a:solidFill>
                <a:latin typeface="Consolas"/>
              </a:rPr>
              <a:t> </a:t>
            </a:r>
            <a:r>
              <a:rPr lang="vi" b="1" dirty="0" err="1">
                <a:solidFill>
                  <a:schemeClr val="tx1"/>
                </a:solidFill>
                <a:latin typeface="Consolas"/>
              </a:rPr>
              <a:t>thuật</a:t>
            </a:r>
            <a:r>
              <a:rPr lang="vi" b="1" dirty="0">
                <a:solidFill>
                  <a:schemeClr val="tx1"/>
                </a:solidFill>
                <a:latin typeface="Consolas"/>
              </a:rPr>
              <a:t> </a:t>
            </a:r>
            <a:r>
              <a:rPr lang="vi" b="1" dirty="0" err="1">
                <a:solidFill>
                  <a:schemeClr val="tx1"/>
                </a:solidFill>
                <a:latin typeface="Consolas"/>
              </a:rPr>
              <a:t>phổ</a:t>
            </a:r>
            <a:r>
              <a:rPr lang="vi" b="1" dirty="0">
                <a:solidFill>
                  <a:schemeClr val="tx1"/>
                </a:solidFill>
                <a:latin typeface="Consolas"/>
              </a:rPr>
              <a:t> </a:t>
            </a:r>
            <a:r>
              <a:rPr lang="vi" b="1" dirty="0" err="1">
                <a:solidFill>
                  <a:schemeClr val="tx1"/>
                </a:solidFill>
                <a:latin typeface="Consolas"/>
              </a:rPr>
              <a:t>biến</a:t>
            </a:r>
            <a:r>
              <a:rPr lang="vi" b="1" dirty="0">
                <a:solidFill>
                  <a:schemeClr val="tx1"/>
                </a:solidFill>
                <a:latin typeface="Consolas"/>
              </a:rPr>
              <a:t> trong giai </a:t>
            </a:r>
            <a:r>
              <a:rPr lang="vi" b="1" dirty="0" err="1">
                <a:solidFill>
                  <a:schemeClr val="tx1"/>
                </a:solidFill>
                <a:latin typeface="Consolas"/>
              </a:rPr>
              <a:t>đoạn</a:t>
            </a:r>
            <a:r>
              <a:rPr lang="vi" b="1" dirty="0">
                <a:solidFill>
                  <a:schemeClr val="tx1"/>
                </a:solidFill>
                <a:latin typeface="Consolas"/>
              </a:rPr>
              <a:t> ngăn </a:t>
            </a:r>
            <a:r>
              <a:rPr lang="vi" b="1" dirty="0" err="1">
                <a:solidFill>
                  <a:schemeClr val="tx1"/>
                </a:solidFill>
                <a:latin typeface="Consolas"/>
              </a:rPr>
              <a:t>chặn</a:t>
            </a:r>
            <a:r>
              <a:rPr lang="vi" b="1" dirty="0">
                <a:solidFill>
                  <a:schemeClr val="tx1"/>
                </a:solidFill>
                <a:latin typeface="Consolas"/>
              </a:rPr>
              <a:t> </a:t>
            </a:r>
            <a:r>
              <a:rPr lang="vi" b="1" dirty="0" err="1">
                <a:solidFill>
                  <a:schemeClr val="tx1"/>
                </a:solidFill>
                <a:latin typeface="Consolas"/>
              </a:rPr>
              <a:t>là</a:t>
            </a:r>
            <a:r>
              <a:rPr lang="vi" b="1" dirty="0">
                <a:solidFill>
                  <a:schemeClr val="tx1"/>
                </a:solidFill>
                <a:latin typeface="Consolas"/>
              </a:rPr>
              <a:t>:
• Vô </a:t>
            </a:r>
            <a:r>
              <a:rPr lang="vi" b="1" dirty="0" err="1">
                <a:solidFill>
                  <a:schemeClr val="tx1"/>
                </a:solidFill>
                <a:latin typeface="Consolas"/>
              </a:rPr>
              <a:t>hiệu</a:t>
            </a:r>
            <a:r>
              <a:rPr lang="vi" b="1" dirty="0">
                <a:solidFill>
                  <a:schemeClr val="tx1"/>
                </a:solidFill>
                <a:latin typeface="Consolas"/>
              </a:rPr>
              <a:t> </a:t>
            </a:r>
            <a:r>
              <a:rPr lang="vi" b="1" dirty="0" err="1">
                <a:solidFill>
                  <a:schemeClr val="tx1"/>
                </a:solidFill>
                <a:latin typeface="Consolas"/>
              </a:rPr>
              <a:t>hóa</a:t>
            </a:r>
            <a:r>
              <a:rPr lang="vi" b="1" dirty="0">
                <a:solidFill>
                  <a:schemeClr val="tx1"/>
                </a:solidFill>
                <a:latin typeface="Consolas"/>
              </a:rPr>
              <a:t> </a:t>
            </a:r>
            <a:r>
              <a:rPr lang="vi" b="1" dirty="0" err="1">
                <a:solidFill>
                  <a:schemeClr val="tx1"/>
                </a:solidFill>
                <a:latin typeface="Consolas"/>
              </a:rPr>
              <a:t>các</a:t>
            </a:r>
            <a:r>
              <a:rPr lang="vi" b="1" dirty="0">
                <a:solidFill>
                  <a:schemeClr val="tx1"/>
                </a:solidFill>
                <a:latin typeface="Consolas"/>
              </a:rPr>
              <a:t> </a:t>
            </a:r>
            <a:r>
              <a:rPr lang="vi" b="1" dirty="0" err="1">
                <a:solidFill>
                  <a:schemeClr val="tx1"/>
                </a:solidFill>
                <a:latin typeface="Consolas"/>
              </a:rPr>
              <a:t>dịch</a:t>
            </a:r>
            <a:r>
              <a:rPr lang="vi" b="1" dirty="0">
                <a:solidFill>
                  <a:schemeClr val="tx1"/>
                </a:solidFill>
                <a:latin typeface="Consolas"/>
              </a:rPr>
              <a:t> </a:t>
            </a:r>
            <a:r>
              <a:rPr lang="vi" b="1" dirty="0" err="1">
                <a:solidFill>
                  <a:schemeClr val="tx1"/>
                </a:solidFill>
                <a:latin typeface="Consolas"/>
              </a:rPr>
              <a:t>vụ</a:t>
            </a:r>
            <a:r>
              <a:rPr lang="vi" b="1" dirty="0">
                <a:solidFill>
                  <a:schemeClr val="tx1"/>
                </a:solidFill>
                <a:latin typeface="Consolas"/>
              </a:rPr>
              <a:t> </a:t>
            </a:r>
            <a:r>
              <a:rPr lang="vi" b="1" dirty="0" err="1">
                <a:solidFill>
                  <a:schemeClr val="tx1"/>
                </a:solidFill>
                <a:latin typeface="Consolas"/>
              </a:rPr>
              <a:t>hệ</a:t>
            </a:r>
            <a:r>
              <a:rPr lang="vi" b="1" dirty="0">
                <a:solidFill>
                  <a:schemeClr val="tx1"/>
                </a:solidFill>
                <a:latin typeface="Consolas"/>
              </a:rPr>
              <a:t> </a:t>
            </a:r>
            <a:r>
              <a:rPr lang="vi" b="1" dirty="0" err="1">
                <a:solidFill>
                  <a:schemeClr val="tx1"/>
                </a:solidFill>
                <a:latin typeface="Consolas"/>
              </a:rPr>
              <a:t>thống</a:t>
            </a:r>
            <a:r>
              <a:rPr lang="vi" b="1" dirty="0">
                <a:solidFill>
                  <a:schemeClr val="tx1"/>
                </a:solidFill>
                <a:latin typeface="Consolas"/>
              </a:rPr>
              <a:t> </a:t>
            </a:r>
            <a:r>
              <a:rPr lang="vi" b="1" dirty="0" err="1">
                <a:solidFill>
                  <a:schemeClr val="tx1"/>
                </a:solidFill>
                <a:latin typeface="Consolas"/>
              </a:rPr>
              <a:t>cụ</a:t>
            </a:r>
            <a:r>
              <a:rPr lang="vi" b="1" dirty="0">
                <a:solidFill>
                  <a:schemeClr val="tx1"/>
                </a:solidFill>
                <a:latin typeface="Consolas"/>
              </a:rPr>
              <a:t> </a:t>
            </a:r>
            <a:r>
              <a:rPr lang="vi" b="1" dirty="0" err="1">
                <a:solidFill>
                  <a:schemeClr val="tx1"/>
                </a:solidFill>
                <a:latin typeface="Consolas"/>
              </a:rPr>
              <a:t>thể</a:t>
            </a:r>
            <a:r>
              <a:rPr lang="vi" b="1" dirty="0">
                <a:solidFill>
                  <a:schemeClr val="tx1"/>
                </a:solidFill>
                <a:latin typeface="Consolas"/>
              </a:rPr>
              <a:t>
• Thay </a:t>
            </a:r>
            <a:r>
              <a:rPr lang="vi" b="1" dirty="0" err="1">
                <a:solidFill>
                  <a:schemeClr val="tx1"/>
                </a:solidFill>
                <a:latin typeface="Consolas"/>
              </a:rPr>
              <a:t>đổi</a:t>
            </a:r>
            <a:r>
              <a:rPr lang="vi" b="1" dirty="0">
                <a:solidFill>
                  <a:schemeClr val="tx1"/>
                </a:solidFill>
                <a:latin typeface="Consolas"/>
              </a:rPr>
              <a:t> </a:t>
            </a:r>
            <a:r>
              <a:rPr lang="vi" b="1" dirty="0" err="1">
                <a:solidFill>
                  <a:schemeClr val="tx1"/>
                </a:solidFill>
                <a:latin typeface="Consolas"/>
              </a:rPr>
              <a:t>mật</a:t>
            </a:r>
            <a:r>
              <a:rPr lang="vi" b="1" dirty="0">
                <a:solidFill>
                  <a:schemeClr val="tx1"/>
                </a:solidFill>
                <a:latin typeface="Consolas"/>
              </a:rPr>
              <a:t> </a:t>
            </a:r>
            <a:r>
              <a:rPr lang="vi" b="1" dirty="0" err="1">
                <a:solidFill>
                  <a:schemeClr val="tx1"/>
                </a:solidFill>
                <a:latin typeface="Consolas"/>
              </a:rPr>
              <a:t>khẩu</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vô </a:t>
            </a:r>
            <a:r>
              <a:rPr lang="vi" b="1" dirty="0" err="1">
                <a:solidFill>
                  <a:schemeClr val="tx1"/>
                </a:solidFill>
                <a:latin typeface="Consolas"/>
              </a:rPr>
              <a:t>hiệu</a:t>
            </a:r>
            <a:r>
              <a:rPr lang="vi" b="1" dirty="0">
                <a:solidFill>
                  <a:schemeClr val="tx1"/>
                </a:solidFill>
                <a:latin typeface="Consolas"/>
              </a:rPr>
              <a:t> </a:t>
            </a:r>
            <a:r>
              <a:rPr lang="vi" b="1" dirty="0" err="1">
                <a:solidFill>
                  <a:schemeClr val="tx1"/>
                </a:solidFill>
                <a:latin typeface="Consolas"/>
              </a:rPr>
              <a:t>hóa</a:t>
            </a:r>
            <a:r>
              <a:rPr lang="vi" b="1" dirty="0">
                <a:solidFill>
                  <a:schemeClr val="tx1"/>
                </a:solidFill>
                <a:latin typeface="Consolas"/>
              </a:rPr>
              <a:t> </a:t>
            </a:r>
            <a:r>
              <a:rPr lang="vi" b="1" dirty="0" err="1">
                <a:solidFill>
                  <a:schemeClr val="tx1"/>
                </a:solidFill>
                <a:latin typeface="Consolas"/>
              </a:rPr>
              <a:t>tài</a:t>
            </a:r>
            <a:r>
              <a:rPr lang="vi" b="1" dirty="0">
                <a:solidFill>
                  <a:schemeClr val="tx1"/>
                </a:solidFill>
                <a:latin typeface="Consolas"/>
              </a:rPr>
              <a:t> </a:t>
            </a:r>
            <a:r>
              <a:rPr lang="vi" b="1" dirty="0" err="1">
                <a:solidFill>
                  <a:schemeClr val="tx1"/>
                </a:solidFill>
                <a:latin typeface="Consolas"/>
              </a:rPr>
              <a:t>khoản</a:t>
            </a:r>
            <a:r>
              <a:rPr lang="vi" b="1" dirty="0">
                <a:solidFill>
                  <a:schemeClr val="tx1"/>
                </a:solidFill>
                <a:latin typeface="Consolas"/>
              </a:rPr>
              <a:t>
• </a:t>
            </a:r>
            <a:r>
              <a:rPr lang="vi" b="1" dirty="0" err="1">
                <a:solidFill>
                  <a:schemeClr val="tx1"/>
                </a:solidFill>
                <a:latin typeface="Consolas"/>
              </a:rPr>
              <a:t>Hoàn</a:t>
            </a:r>
            <a:r>
              <a:rPr lang="vi" b="1" dirty="0">
                <a:solidFill>
                  <a:schemeClr val="tx1"/>
                </a:solidFill>
                <a:latin typeface="Consolas"/>
              </a:rPr>
              <a:t> </a:t>
            </a:r>
            <a:r>
              <a:rPr lang="vi" b="1" dirty="0" err="1">
                <a:solidFill>
                  <a:schemeClr val="tx1"/>
                </a:solidFill>
                <a:latin typeface="Consolas"/>
              </a:rPr>
              <a:t>thành</a:t>
            </a:r>
            <a:r>
              <a:rPr lang="vi" b="1" dirty="0">
                <a:solidFill>
                  <a:schemeClr val="tx1"/>
                </a:solidFill>
                <a:latin typeface="Consolas"/>
              </a:rPr>
              <a:t> </a:t>
            </a:r>
            <a:r>
              <a:rPr lang="vi" b="1" dirty="0" err="1">
                <a:solidFill>
                  <a:schemeClr val="tx1"/>
                </a:solidFill>
                <a:latin typeface="Consolas"/>
              </a:rPr>
              <a:t>các</a:t>
            </a:r>
            <a:r>
              <a:rPr lang="vi" b="1" dirty="0">
                <a:solidFill>
                  <a:schemeClr val="tx1"/>
                </a:solidFill>
                <a:latin typeface="Consolas"/>
              </a:rPr>
              <a:t> </a:t>
            </a:r>
            <a:r>
              <a:rPr lang="vi" b="1" dirty="0" err="1">
                <a:solidFill>
                  <a:schemeClr val="tx1"/>
                </a:solidFill>
                <a:latin typeface="Consolas"/>
              </a:rPr>
              <a:t>bản</a:t>
            </a:r>
            <a:r>
              <a:rPr lang="vi" b="1" dirty="0">
                <a:solidFill>
                  <a:schemeClr val="tx1"/>
                </a:solidFill>
                <a:latin typeface="Consolas"/>
              </a:rPr>
              <a:t> sao lưu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hệ</a:t>
            </a:r>
            <a:r>
              <a:rPr lang="vi" b="1" dirty="0">
                <a:solidFill>
                  <a:schemeClr val="tx1"/>
                </a:solidFill>
                <a:latin typeface="Consolas"/>
              </a:rPr>
              <a:t> </a:t>
            </a:r>
            <a:r>
              <a:rPr lang="vi" b="1" dirty="0" err="1">
                <a:solidFill>
                  <a:schemeClr val="tx1"/>
                </a:solidFill>
                <a:latin typeface="Consolas"/>
              </a:rPr>
              <a:t>thống</a:t>
            </a:r>
            <a:r>
              <a:rPr lang="vi" b="1" dirty="0">
                <a:solidFill>
                  <a:schemeClr val="tx1"/>
                </a:solidFill>
                <a:latin typeface="Consolas"/>
              </a:rPr>
              <a:t> </a:t>
            </a:r>
            <a:r>
              <a:rPr lang="vi" b="1" dirty="0" err="1">
                <a:solidFill>
                  <a:schemeClr val="tx1"/>
                </a:solidFill>
                <a:latin typeface="Consolas"/>
              </a:rPr>
              <a:t>bị</a:t>
            </a:r>
            <a:r>
              <a:rPr lang="vi" b="1" dirty="0">
                <a:solidFill>
                  <a:schemeClr val="tx1"/>
                </a:solidFill>
                <a:latin typeface="Consolas"/>
              </a:rPr>
              <a:t> </a:t>
            </a:r>
            <a:r>
              <a:rPr lang="vi" b="1" dirty="0" err="1">
                <a:solidFill>
                  <a:schemeClr val="tx1"/>
                </a:solidFill>
                <a:latin typeface="Consolas"/>
              </a:rPr>
              <a:t>nhiễm</a:t>
            </a:r>
            <a:r>
              <a:rPr lang="vi" b="1" dirty="0">
                <a:solidFill>
                  <a:schemeClr val="tx1"/>
                </a:solidFill>
                <a:latin typeface="Consolas"/>
              </a:rPr>
              <a:t>
• </a:t>
            </a:r>
            <a:r>
              <a:rPr lang="vi" b="1" dirty="0" err="1">
                <a:solidFill>
                  <a:schemeClr val="tx1"/>
                </a:solidFill>
                <a:latin typeface="Consolas"/>
              </a:rPr>
              <a:t>Tạm</a:t>
            </a:r>
            <a:r>
              <a:rPr lang="vi" b="1" dirty="0">
                <a:solidFill>
                  <a:schemeClr val="tx1"/>
                </a:solidFill>
                <a:latin typeface="Consolas"/>
              </a:rPr>
              <a:t> </a:t>
            </a:r>
            <a:r>
              <a:rPr lang="vi" b="1" dirty="0" err="1">
                <a:solidFill>
                  <a:schemeClr val="tx1"/>
                </a:solidFill>
                <a:latin typeface="Consolas"/>
              </a:rPr>
              <a:t>thời</a:t>
            </a:r>
            <a:r>
              <a:rPr lang="vi" b="1" dirty="0">
                <a:solidFill>
                  <a:schemeClr val="tx1"/>
                </a:solidFill>
                <a:latin typeface="Consolas"/>
              </a:rPr>
              <a:t> </a:t>
            </a:r>
            <a:r>
              <a:rPr lang="vi" b="1" dirty="0" err="1">
                <a:solidFill>
                  <a:schemeClr val="tx1"/>
                </a:solidFill>
                <a:latin typeface="Consolas"/>
              </a:rPr>
              <a:t>tắt</a:t>
            </a:r>
            <a:r>
              <a:rPr lang="vi" b="1" dirty="0">
                <a:solidFill>
                  <a:schemeClr val="tx1"/>
                </a:solidFill>
                <a:latin typeface="Consolas"/>
              </a:rPr>
              <a:t> </a:t>
            </a:r>
            <a:r>
              <a:rPr lang="vi" b="1" dirty="0" err="1">
                <a:solidFill>
                  <a:schemeClr val="tx1"/>
                </a:solidFill>
                <a:latin typeface="Consolas"/>
              </a:rPr>
              <a:t>hệ</a:t>
            </a:r>
            <a:r>
              <a:rPr lang="vi" b="1" dirty="0">
                <a:solidFill>
                  <a:schemeClr val="tx1"/>
                </a:solidFill>
                <a:latin typeface="Consolas"/>
              </a:rPr>
              <a:t> </a:t>
            </a:r>
            <a:r>
              <a:rPr lang="vi" b="1" dirty="0" err="1">
                <a:solidFill>
                  <a:schemeClr val="tx1"/>
                </a:solidFill>
                <a:latin typeface="Consolas"/>
              </a:rPr>
              <a:t>thống</a:t>
            </a:r>
            <a:r>
              <a:rPr lang="vi" b="1" dirty="0">
                <a:solidFill>
                  <a:schemeClr val="tx1"/>
                </a:solidFill>
                <a:latin typeface="Consolas"/>
              </a:rPr>
              <a:t> </a:t>
            </a:r>
            <a:r>
              <a:rPr lang="vi" b="1" dirty="0" err="1">
                <a:solidFill>
                  <a:schemeClr val="tx1"/>
                </a:solidFill>
                <a:latin typeface="Consolas"/>
              </a:rPr>
              <a:t>bị</a:t>
            </a:r>
            <a:r>
              <a:rPr lang="vi" b="1" dirty="0">
                <a:solidFill>
                  <a:schemeClr val="tx1"/>
                </a:solidFill>
                <a:latin typeface="Consolas"/>
              </a:rPr>
              <a:t> </a:t>
            </a:r>
            <a:r>
              <a:rPr lang="vi" b="1" dirty="0" err="1">
                <a:solidFill>
                  <a:schemeClr val="tx1"/>
                </a:solidFill>
                <a:latin typeface="Consolas"/>
              </a:rPr>
              <a:t>nhiễm</a:t>
            </a:r>
            <a:r>
              <a:rPr lang="vi" b="1" dirty="0">
                <a:solidFill>
                  <a:schemeClr val="tx1"/>
                </a:solidFill>
                <a:latin typeface="Consolas"/>
              </a:rPr>
              <a:t> </a:t>
            </a:r>
            <a:r>
              <a:rPr lang="vi" b="1" dirty="0" err="1">
                <a:solidFill>
                  <a:schemeClr val="tx1"/>
                </a:solidFill>
                <a:latin typeface="Consolas"/>
              </a:rPr>
              <a:t>bệnh</a:t>
            </a:r>
            <a:r>
              <a:rPr lang="vi" b="1" dirty="0">
                <a:solidFill>
                  <a:schemeClr val="tx1"/>
                </a:solidFill>
                <a:latin typeface="Consolas"/>
              </a:rPr>
              <a:t>
• Khôi </a:t>
            </a:r>
            <a:r>
              <a:rPr lang="vi" b="1" dirty="0" err="1">
                <a:solidFill>
                  <a:schemeClr val="tx1"/>
                </a:solidFill>
                <a:latin typeface="Consolas"/>
              </a:rPr>
              <a:t>phục</a:t>
            </a:r>
            <a:r>
              <a:rPr lang="vi" b="1" dirty="0">
                <a:solidFill>
                  <a:schemeClr val="tx1"/>
                </a:solidFill>
                <a:latin typeface="Consolas"/>
              </a:rPr>
              <a:t> </a:t>
            </a:r>
            <a:r>
              <a:rPr lang="vi" b="1" dirty="0" err="1">
                <a:solidFill>
                  <a:schemeClr val="tx1"/>
                </a:solidFill>
                <a:latin typeface="Consolas"/>
              </a:rPr>
              <a:t>hệ</a:t>
            </a:r>
            <a:r>
              <a:rPr lang="vi" b="1" dirty="0">
                <a:solidFill>
                  <a:schemeClr val="tx1"/>
                </a:solidFill>
                <a:latin typeface="Consolas"/>
              </a:rPr>
              <a:t> </a:t>
            </a:r>
            <a:r>
              <a:rPr lang="vi" b="1" dirty="0" err="1">
                <a:solidFill>
                  <a:schemeClr val="tx1"/>
                </a:solidFill>
                <a:latin typeface="Consolas"/>
              </a:rPr>
              <a:t>thống</a:t>
            </a:r>
            <a:r>
              <a:rPr lang="vi" b="1" dirty="0">
                <a:solidFill>
                  <a:schemeClr val="tx1"/>
                </a:solidFill>
                <a:latin typeface="Consolas"/>
              </a:rPr>
              <a:t> </a:t>
            </a:r>
            <a:r>
              <a:rPr lang="vi" b="1" dirty="0" err="1">
                <a:solidFill>
                  <a:schemeClr val="tx1"/>
                </a:solidFill>
                <a:latin typeface="Consolas"/>
              </a:rPr>
              <a:t>bị</a:t>
            </a:r>
            <a:r>
              <a:rPr lang="vi" b="1" dirty="0">
                <a:solidFill>
                  <a:schemeClr val="tx1"/>
                </a:solidFill>
                <a:latin typeface="Consolas"/>
              </a:rPr>
              <a:t> </a:t>
            </a:r>
            <a:r>
              <a:rPr lang="vi" b="1" dirty="0" err="1">
                <a:solidFill>
                  <a:schemeClr val="tx1"/>
                </a:solidFill>
                <a:latin typeface="Consolas"/>
              </a:rPr>
              <a:t>nhiễm</a:t>
            </a:r>
            <a:endParaRPr lang="en-US" dirty="0" err="1">
              <a:solidFill>
                <a:schemeClr val="tx1"/>
              </a:solidFill>
              <a:cs typeface="Calibri"/>
            </a:endParaRPr>
          </a:p>
        </p:txBody>
      </p:sp>
    </p:spTree>
    <p:extLst>
      <p:ext uri="{BB962C8B-B14F-4D97-AF65-F5344CB8AC3E}">
        <p14:creationId xmlns:p14="http://schemas.microsoft.com/office/powerpoint/2010/main" val="3769270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Bước 5: </a:t>
            </a:r>
            <a:r>
              <a:rPr lang="en-US" dirty="0" smtClean="0"/>
              <a:t>N</a:t>
            </a:r>
            <a:r>
              <a:rPr lang="vi-VN" dirty="0" smtClean="0"/>
              <a:t>găn </a:t>
            </a:r>
            <a:r>
              <a:rPr lang="vi-VN" dirty="0"/>
              <a:t>chặn (tiếp)</a:t>
            </a:r>
            <a:endParaRPr lang="vi-VN" dirty="0">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34</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8712676"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err="1">
                <a:solidFill>
                  <a:schemeClr val="tx1"/>
                </a:solidFill>
                <a:latin typeface="Consolas"/>
              </a:rPr>
              <a:t>Giảm</a:t>
            </a:r>
            <a:r>
              <a:rPr lang="vi" b="1" dirty="0">
                <a:solidFill>
                  <a:schemeClr val="tx1"/>
                </a:solidFill>
                <a:latin typeface="Consolas"/>
              </a:rPr>
              <a:t> </a:t>
            </a:r>
            <a:r>
              <a:rPr lang="vi" b="1" dirty="0" err="1">
                <a:solidFill>
                  <a:schemeClr val="tx1"/>
                </a:solidFill>
                <a:latin typeface="Consolas"/>
              </a:rPr>
              <a:t>thiểu</a:t>
            </a:r>
            <a:r>
              <a:rPr lang="vi" b="1" dirty="0">
                <a:solidFill>
                  <a:schemeClr val="tx1"/>
                </a:solidFill>
                <a:latin typeface="Consolas"/>
              </a:rPr>
              <a:t> </a:t>
            </a:r>
            <a:r>
              <a:rPr lang="vi" b="1" dirty="0" err="1">
                <a:solidFill>
                  <a:schemeClr val="tx1"/>
                </a:solidFill>
                <a:latin typeface="Consolas"/>
              </a:rPr>
              <a:t>tác</a:t>
            </a:r>
            <a:r>
              <a:rPr lang="vi" b="1" dirty="0">
                <a:solidFill>
                  <a:schemeClr val="tx1"/>
                </a:solidFill>
                <a:latin typeface="Consolas"/>
              </a:rPr>
              <a:t> </a:t>
            </a:r>
            <a:r>
              <a:rPr lang="vi" b="1" dirty="0" err="1">
                <a:solidFill>
                  <a:schemeClr val="tx1"/>
                </a:solidFill>
                <a:latin typeface="Consolas"/>
              </a:rPr>
              <a:t>động</a:t>
            </a:r>
            <a:r>
              <a:rPr lang="vi" b="1" dirty="0">
                <a:solidFill>
                  <a:schemeClr val="tx1"/>
                </a:solidFill>
                <a:latin typeface="Consolas"/>
              </a:rPr>
              <a:t> </a:t>
            </a:r>
            <a:r>
              <a:rPr lang="vi" b="1" dirty="0" err="1">
                <a:solidFill>
                  <a:schemeClr val="tx1"/>
                </a:solidFill>
                <a:latin typeface="Consolas"/>
              </a:rPr>
              <a:t>hoặc</a:t>
            </a:r>
            <a:r>
              <a:rPr lang="vi" b="1" dirty="0">
                <a:solidFill>
                  <a:schemeClr val="tx1"/>
                </a:solidFill>
                <a:latin typeface="Consolas"/>
              </a:rPr>
              <a:t> </a:t>
            </a:r>
            <a:r>
              <a:rPr lang="vi" b="1" dirty="0" err="1">
                <a:solidFill>
                  <a:schemeClr val="tx1"/>
                </a:solidFill>
                <a:latin typeface="Consolas"/>
              </a:rPr>
              <a:t>thiệt</a:t>
            </a:r>
            <a:r>
              <a:rPr lang="vi" b="1" dirty="0">
                <a:solidFill>
                  <a:schemeClr val="tx1"/>
                </a:solidFill>
                <a:latin typeface="Consolas"/>
              </a:rPr>
              <a:t> </a:t>
            </a:r>
            <a:r>
              <a:rPr lang="vi" b="1" dirty="0" err="1">
                <a:solidFill>
                  <a:schemeClr val="tx1"/>
                </a:solidFill>
                <a:latin typeface="Consolas"/>
              </a:rPr>
              <a:t>hại</a:t>
            </a:r>
            <a:r>
              <a:rPr lang="vi" b="1" dirty="0">
                <a:solidFill>
                  <a:schemeClr val="tx1"/>
                </a:solidFill>
                <a:latin typeface="Consolas"/>
              </a:rPr>
              <a:t> </a:t>
            </a:r>
            <a:r>
              <a:rPr lang="vi" b="1" dirty="0" err="1">
                <a:solidFill>
                  <a:schemeClr val="tx1"/>
                </a:solidFill>
                <a:latin typeface="Consolas"/>
              </a:rPr>
              <a:t>tiềm</a:t>
            </a:r>
            <a:r>
              <a:rPr lang="vi" b="1" dirty="0">
                <a:solidFill>
                  <a:schemeClr val="tx1"/>
                </a:solidFill>
                <a:latin typeface="Consolas"/>
              </a:rPr>
              <a:t> </a:t>
            </a:r>
            <a:r>
              <a:rPr lang="vi" b="1" dirty="0" err="1">
                <a:solidFill>
                  <a:schemeClr val="tx1"/>
                </a:solidFill>
                <a:latin typeface="Consolas"/>
              </a:rPr>
              <a:t>ẩn</a:t>
            </a:r>
            <a:r>
              <a:rPr lang="vi" b="1" dirty="0">
                <a:solidFill>
                  <a:schemeClr val="tx1"/>
                </a:solidFill>
                <a:latin typeface="Consolas"/>
              </a:rPr>
              <a:t>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cố,bằng</a:t>
            </a:r>
            <a:r>
              <a:rPr lang="vi" b="1" dirty="0">
                <a:solidFill>
                  <a:schemeClr val="tx1"/>
                </a:solidFill>
                <a:latin typeface="Consolas"/>
              </a:rPr>
              <a:t> </a:t>
            </a:r>
            <a:r>
              <a:rPr lang="vi" b="1" dirty="0" err="1">
                <a:solidFill>
                  <a:schemeClr val="tx1"/>
                </a:solidFill>
                <a:latin typeface="Consolas"/>
              </a:rPr>
              <a:t>cách</a:t>
            </a:r>
            <a:r>
              <a:rPr lang="vi" b="1" dirty="0">
                <a:solidFill>
                  <a:schemeClr val="tx1"/>
                </a:solidFill>
                <a:latin typeface="Consolas"/>
              </a:rPr>
              <a:t> nhanh </a:t>
            </a:r>
            <a:r>
              <a:rPr lang="vi" b="1" dirty="0" err="1">
                <a:solidFill>
                  <a:schemeClr val="tx1"/>
                </a:solidFill>
                <a:latin typeface="Consolas"/>
              </a:rPr>
              <a:t>chóng</a:t>
            </a:r>
            <a:r>
              <a:rPr lang="vi" b="1" dirty="0">
                <a:solidFill>
                  <a:schemeClr val="tx1"/>
                </a:solidFill>
                <a:latin typeface="Consolas"/>
              </a:rPr>
              <a:t> </a:t>
            </a:r>
            <a:r>
              <a:rPr lang="vi" b="1" dirty="0" err="1">
                <a:solidFill>
                  <a:schemeClr val="tx1"/>
                </a:solidFill>
                <a:latin typeface="Consolas"/>
              </a:rPr>
              <a:t>đáp</a:t>
            </a:r>
            <a:r>
              <a:rPr lang="vi" b="1" dirty="0">
                <a:solidFill>
                  <a:schemeClr val="tx1"/>
                </a:solidFill>
                <a:latin typeface="Consolas"/>
              </a:rPr>
              <a:t> </a:t>
            </a:r>
            <a:r>
              <a:rPr lang="vi" b="1" dirty="0" err="1">
                <a:solidFill>
                  <a:schemeClr val="tx1"/>
                </a:solidFill>
                <a:latin typeface="Consolas"/>
              </a:rPr>
              <a:t>lại</a:t>
            </a:r>
            <a:r>
              <a:rPr lang="vi" b="1" dirty="0">
                <a:solidFill>
                  <a:schemeClr val="tx1"/>
                </a:solidFill>
                <a:latin typeface="Consolas"/>
              </a:rPr>
              <a:t> </a:t>
            </a:r>
            <a:r>
              <a:rPr lang="vi" b="1" dirty="0" err="1">
                <a:solidFill>
                  <a:schemeClr val="tx1"/>
                </a:solidFill>
                <a:latin typeface="Consolas"/>
              </a:rPr>
              <a:t>nó</a:t>
            </a:r>
            <a:endParaRPr lang="en-US" b="1" dirty="0" err="1">
              <a:solidFill>
                <a:schemeClr val="tx1"/>
              </a:solidFill>
              <a:cs typeface="Calibri"/>
            </a:endParaRPr>
          </a:p>
        </p:txBody>
      </p:sp>
      <p:sp>
        <p:nvSpPr>
          <p:cNvPr id="9" name="Rectangle: Rounded Corners 8">
            <a:extLst>
              <a:ext uri="{FF2B5EF4-FFF2-40B4-BE49-F238E27FC236}">
                <a16:creationId xmlns:a16="http://schemas.microsoft.com/office/drawing/2014/main" id="{00DD6C86-822E-48C4-95C5-838F2CF55536}"/>
              </a:ext>
            </a:extLst>
          </p:cNvPr>
          <p:cNvSpPr/>
          <p:nvPr/>
        </p:nvSpPr>
        <p:spPr>
          <a:xfrm>
            <a:off x="117894" y="1922252"/>
            <a:ext cx="8712676"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err="1">
                <a:solidFill>
                  <a:schemeClr val="tx1"/>
                </a:solidFill>
                <a:latin typeface="Consolas"/>
              </a:rPr>
              <a:t>Phản</a:t>
            </a:r>
            <a:r>
              <a:rPr lang="vi" b="1" dirty="0">
                <a:solidFill>
                  <a:schemeClr val="tx1"/>
                </a:solidFill>
                <a:latin typeface="Consolas"/>
              </a:rPr>
              <a:t> </a:t>
            </a:r>
            <a:r>
              <a:rPr lang="vi" b="1" dirty="0" err="1">
                <a:solidFill>
                  <a:schemeClr val="tx1"/>
                </a:solidFill>
                <a:latin typeface="Consolas"/>
              </a:rPr>
              <a:t>ứng</a:t>
            </a:r>
            <a:r>
              <a:rPr lang="vi" b="1" dirty="0">
                <a:solidFill>
                  <a:schemeClr val="tx1"/>
                </a:solidFill>
                <a:latin typeface="Consolas"/>
              </a:rPr>
              <a:t> </a:t>
            </a:r>
            <a:r>
              <a:rPr lang="vi" b="1" dirty="0" err="1">
                <a:solidFill>
                  <a:schemeClr val="tx1"/>
                </a:solidFill>
                <a:latin typeface="Consolas"/>
              </a:rPr>
              <a:t>nói</a:t>
            </a:r>
            <a:r>
              <a:rPr lang="vi" b="1" dirty="0">
                <a:solidFill>
                  <a:schemeClr val="tx1"/>
                </a:solidFill>
                <a:latin typeface="Consolas"/>
              </a:rPr>
              <a:t> chung </a:t>
            </a:r>
            <a:r>
              <a:rPr lang="vi" b="1" dirty="0" err="1">
                <a:solidFill>
                  <a:schemeClr val="tx1"/>
                </a:solidFill>
                <a:latin typeface="Consolas"/>
              </a:rPr>
              <a:t>phụ</a:t>
            </a:r>
            <a:r>
              <a:rPr lang="vi" b="1" dirty="0">
                <a:solidFill>
                  <a:schemeClr val="tx1"/>
                </a:solidFill>
                <a:latin typeface="Consolas"/>
              </a:rPr>
              <a:t> </a:t>
            </a:r>
            <a:r>
              <a:rPr lang="vi" b="1" dirty="0" err="1">
                <a:solidFill>
                  <a:schemeClr val="tx1"/>
                </a:solidFill>
                <a:latin typeface="Consolas"/>
              </a:rPr>
              <a:t>thuộc</a:t>
            </a:r>
            <a:r>
              <a:rPr lang="vi" b="1" dirty="0">
                <a:solidFill>
                  <a:schemeClr val="tx1"/>
                </a:solidFill>
                <a:latin typeface="Consolas"/>
              </a:rPr>
              <a:t> </a:t>
            </a:r>
            <a:r>
              <a:rPr lang="vi" b="1" dirty="0" err="1">
                <a:solidFill>
                  <a:schemeClr val="tx1"/>
                </a:solidFill>
                <a:latin typeface="Consolas"/>
              </a:rPr>
              <a:t>vào</a:t>
            </a:r>
            <a:r>
              <a:rPr lang="vi" b="1" dirty="0">
                <a:solidFill>
                  <a:schemeClr val="tx1"/>
                </a:solidFill>
                <a:latin typeface="Consolas"/>
              </a:rPr>
              <a:t> </a:t>
            </a:r>
            <a:r>
              <a:rPr lang="vi" b="1" dirty="0" err="1">
                <a:solidFill>
                  <a:schemeClr val="tx1"/>
                </a:solidFill>
                <a:latin typeface="Consolas"/>
              </a:rPr>
              <a:t>tổ</a:t>
            </a:r>
            <a:r>
              <a:rPr lang="vi" b="1" dirty="0">
                <a:solidFill>
                  <a:schemeClr val="tx1"/>
                </a:solidFill>
                <a:latin typeface="Consolas"/>
              </a:rPr>
              <a:t> </a:t>
            </a:r>
            <a:r>
              <a:rPr lang="vi" b="1" dirty="0" err="1">
                <a:solidFill>
                  <a:schemeClr val="tx1"/>
                </a:solidFill>
                <a:latin typeface="Consolas"/>
              </a:rPr>
              <a:t>chức</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bản</a:t>
            </a:r>
            <a:r>
              <a:rPr lang="vi" b="1" dirty="0">
                <a:solidFill>
                  <a:schemeClr val="tx1"/>
                </a:solidFill>
                <a:latin typeface="Consolas"/>
              </a:rPr>
              <a:t> </a:t>
            </a:r>
            <a:r>
              <a:rPr lang="vi" b="1" dirty="0" err="1">
                <a:solidFill>
                  <a:schemeClr val="tx1"/>
                </a:solidFill>
                <a:latin typeface="Consolas"/>
              </a:rPr>
              <a:t>chất</a:t>
            </a:r>
            <a:r>
              <a:rPr lang="vi" b="1" dirty="0">
                <a:solidFill>
                  <a:schemeClr val="tx1"/>
                </a:solidFill>
                <a:latin typeface="Consolas"/>
              </a:rPr>
              <a:t>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a:t>
            </a:r>
            <a:r>
              <a:rPr lang="vi" b="1" dirty="0">
                <a:solidFill>
                  <a:schemeClr val="tx1"/>
                </a:solidFill>
                <a:latin typeface="Consolas"/>
              </a:rPr>
              <a:t> </a:t>
            </a:r>
            <a:r>
              <a:rPr lang="vi" b="1" dirty="0" err="1">
                <a:solidFill>
                  <a:schemeClr val="tx1"/>
                </a:solidFill>
                <a:latin typeface="Consolas"/>
              </a:rPr>
              <a:t>xảy</a:t>
            </a:r>
            <a:r>
              <a:rPr lang="vi" b="1" dirty="0">
                <a:solidFill>
                  <a:schemeClr val="tx1"/>
                </a:solidFill>
                <a:latin typeface="Consolas"/>
              </a:rPr>
              <a:t> ra</a:t>
            </a:r>
            <a:endParaRPr lang="en-US" b="1" dirty="0">
              <a:solidFill>
                <a:schemeClr val="tx1"/>
              </a:solidFill>
              <a:cs typeface="Calibri"/>
            </a:endParaRPr>
          </a:p>
        </p:txBody>
      </p:sp>
      <p:sp>
        <p:nvSpPr>
          <p:cNvPr id="10" name="Rectangle: Rounded Corners 9">
            <a:extLst>
              <a:ext uri="{FF2B5EF4-FFF2-40B4-BE49-F238E27FC236}">
                <a16:creationId xmlns:a16="http://schemas.microsoft.com/office/drawing/2014/main" id="{53D23156-77CB-4DDC-BFEB-ED511A5449ED}"/>
              </a:ext>
            </a:extLst>
          </p:cNvPr>
          <p:cNvSpPr/>
          <p:nvPr/>
        </p:nvSpPr>
        <p:spPr>
          <a:xfrm>
            <a:off x="132271" y="2971800"/>
            <a:ext cx="8712676" cy="267418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err="1">
                <a:solidFill>
                  <a:schemeClr val="tx1"/>
                </a:solidFill>
                <a:latin typeface="Consolas"/>
              </a:rPr>
              <a:t>Những</a:t>
            </a:r>
            <a:r>
              <a:rPr lang="vi" b="1" dirty="0">
                <a:solidFill>
                  <a:schemeClr val="tx1"/>
                </a:solidFill>
                <a:latin typeface="Consolas"/>
              </a:rPr>
              <a:t> </a:t>
            </a:r>
            <a:r>
              <a:rPr lang="vi" b="1" err="1">
                <a:solidFill>
                  <a:schemeClr val="tx1"/>
                </a:solidFill>
                <a:latin typeface="Consolas"/>
              </a:rPr>
              <a:t>điểm</a:t>
            </a:r>
            <a:r>
              <a:rPr lang="vi" b="1" dirty="0">
                <a:solidFill>
                  <a:schemeClr val="tx1"/>
                </a:solidFill>
                <a:latin typeface="Consolas"/>
              </a:rPr>
              <a:t> </a:t>
            </a:r>
            <a:r>
              <a:rPr lang="vi" b="1" err="1">
                <a:solidFill>
                  <a:schemeClr val="tx1"/>
                </a:solidFill>
                <a:latin typeface="Consolas"/>
              </a:rPr>
              <a:t>cần</a:t>
            </a:r>
            <a:r>
              <a:rPr lang="vi" b="1" dirty="0">
                <a:solidFill>
                  <a:schemeClr val="tx1"/>
                </a:solidFill>
                <a:latin typeface="Consolas"/>
              </a:rPr>
              <a:t> xem </a:t>
            </a:r>
            <a:r>
              <a:rPr lang="vi" b="1" err="1">
                <a:solidFill>
                  <a:schemeClr val="tx1"/>
                </a:solidFill>
                <a:latin typeface="Consolas"/>
              </a:rPr>
              <a:t>xét</a:t>
            </a:r>
            <a:r>
              <a:rPr lang="vi" b="1" dirty="0">
                <a:solidFill>
                  <a:schemeClr val="tx1"/>
                </a:solidFill>
                <a:latin typeface="Consolas"/>
              </a:rPr>
              <a:t> trong khi </a:t>
            </a:r>
            <a:r>
              <a:rPr lang="vi" b="1" err="1">
                <a:solidFill>
                  <a:schemeClr val="tx1"/>
                </a:solidFill>
                <a:latin typeface="Consolas"/>
              </a:rPr>
              <a:t>giảm</a:t>
            </a:r>
            <a:r>
              <a:rPr lang="vi" b="1" dirty="0">
                <a:solidFill>
                  <a:schemeClr val="tx1"/>
                </a:solidFill>
                <a:latin typeface="Consolas"/>
              </a:rPr>
              <a:t> </a:t>
            </a:r>
            <a:r>
              <a:rPr lang="vi" b="1" err="1">
                <a:solidFill>
                  <a:schemeClr val="tx1"/>
                </a:solidFill>
                <a:latin typeface="Consolas"/>
              </a:rPr>
              <a:t>thiểu</a:t>
            </a:r>
            <a:r>
              <a:rPr lang="vi" b="1" dirty="0">
                <a:solidFill>
                  <a:schemeClr val="tx1"/>
                </a:solidFill>
                <a:latin typeface="Consolas"/>
              </a:rPr>
              <a:t> </a:t>
            </a:r>
            <a:r>
              <a:rPr lang="vi" b="1" err="1">
                <a:solidFill>
                  <a:schemeClr val="tx1"/>
                </a:solidFill>
                <a:latin typeface="Consolas"/>
              </a:rPr>
              <a:t>rủi</a:t>
            </a:r>
            <a:r>
              <a:rPr lang="vi" b="1" dirty="0">
                <a:solidFill>
                  <a:schemeClr val="tx1"/>
                </a:solidFill>
                <a:latin typeface="Consolas"/>
              </a:rPr>
              <a:t> ro </a:t>
            </a:r>
            <a:r>
              <a:rPr lang="vi" b="1" err="1">
                <a:solidFill>
                  <a:schemeClr val="tx1"/>
                </a:solidFill>
                <a:latin typeface="Consolas"/>
              </a:rPr>
              <a:t>là</a:t>
            </a:r>
            <a:r>
              <a:rPr lang="vi" b="1" dirty="0">
                <a:solidFill>
                  <a:schemeClr val="tx1"/>
                </a:solidFill>
                <a:latin typeface="Consolas"/>
              </a:rPr>
              <a:t>:</a:t>
            </a:r>
            <a:endParaRPr lang="en-US">
              <a:cs typeface="Calibri"/>
            </a:endParaRPr>
          </a:p>
          <a:p>
            <a:endParaRPr lang="vi" b="1" dirty="0">
              <a:solidFill>
                <a:schemeClr val="tx1"/>
              </a:solidFill>
              <a:latin typeface="Consolas"/>
            </a:endParaRPr>
          </a:p>
          <a:p>
            <a:r>
              <a:rPr lang="vi" b="1" dirty="0">
                <a:solidFill>
                  <a:schemeClr val="tx1"/>
                </a:solidFill>
                <a:latin typeface="Consolas"/>
              </a:rPr>
              <a:t>- Cung </a:t>
            </a:r>
            <a:r>
              <a:rPr lang="vi" b="1" dirty="0" err="1">
                <a:solidFill>
                  <a:schemeClr val="tx1"/>
                </a:solidFill>
                <a:latin typeface="Consolas"/>
              </a:rPr>
              <a:t>cấp</a:t>
            </a:r>
            <a:r>
              <a:rPr lang="vi" b="1" dirty="0">
                <a:solidFill>
                  <a:schemeClr val="tx1"/>
                </a:solidFill>
                <a:latin typeface="Consolas"/>
              </a:rPr>
              <a:t> an ninh </a:t>
            </a:r>
            <a:r>
              <a:rPr lang="vi" b="1" dirty="0" err="1">
                <a:solidFill>
                  <a:schemeClr val="tx1"/>
                </a:solidFill>
                <a:latin typeface="Consolas"/>
              </a:rPr>
              <a:t>và</a:t>
            </a:r>
            <a:r>
              <a:rPr lang="vi" b="1" dirty="0">
                <a:solidFill>
                  <a:schemeClr val="tx1"/>
                </a:solidFill>
                <a:latin typeface="Consolas"/>
              </a:rPr>
              <a:t> an </a:t>
            </a:r>
            <a:r>
              <a:rPr lang="vi" b="1" dirty="0" err="1">
                <a:solidFill>
                  <a:schemeClr val="tx1"/>
                </a:solidFill>
                <a:latin typeface="Consolas"/>
              </a:rPr>
              <a:t>toàn</a:t>
            </a:r>
            <a:r>
              <a:rPr lang="vi" b="1" dirty="0">
                <a:solidFill>
                  <a:schemeClr val="tx1"/>
                </a:solidFill>
                <a:latin typeface="Consolas"/>
              </a:rPr>
              <a:t> cho </a:t>
            </a:r>
            <a:r>
              <a:rPr lang="vi" b="1" dirty="0" err="1">
                <a:solidFill>
                  <a:schemeClr val="tx1"/>
                </a:solidFill>
                <a:latin typeface="Consolas"/>
              </a:rPr>
              <a:t>cuộc</a:t>
            </a:r>
            <a:r>
              <a:rPr lang="vi" b="1" dirty="0">
                <a:solidFill>
                  <a:schemeClr val="tx1"/>
                </a:solidFill>
                <a:latin typeface="Consolas"/>
              </a:rPr>
              <a:t> </a:t>
            </a:r>
            <a:r>
              <a:rPr lang="vi" b="1" dirty="0" err="1">
                <a:solidFill>
                  <a:schemeClr val="tx1"/>
                </a:solidFill>
                <a:latin typeface="Consolas"/>
              </a:rPr>
              <a:t>sống</a:t>
            </a:r>
            <a:r>
              <a:rPr lang="vi" b="1" dirty="0">
                <a:solidFill>
                  <a:schemeClr val="tx1"/>
                </a:solidFill>
                <a:latin typeface="Consolas"/>
              </a:rPr>
              <a:t> con </a:t>
            </a:r>
            <a:r>
              <a:rPr lang="vi" b="1" dirty="0" err="1">
                <a:solidFill>
                  <a:schemeClr val="tx1"/>
                </a:solidFill>
                <a:latin typeface="Consolas"/>
              </a:rPr>
              <a:t>người</a:t>
            </a:r>
            <a:r>
              <a:rPr lang="vi" b="1" dirty="0">
                <a:solidFill>
                  <a:schemeClr val="tx1"/>
                </a:solidFill>
                <a:latin typeface="Consolas"/>
              </a:rPr>
              <a:t>
- </a:t>
            </a:r>
            <a:r>
              <a:rPr lang="vi" b="1" dirty="0" err="1">
                <a:solidFill>
                  <a:schemeClr val="tx1"/>
                </a:solidFill>
                <a:latin typeface="Consolas"/>
              </a:rPr>
              <a:t>Bảovệ</a:t>
            </a:r>
            <a:r>
              <a:rPr lang="vi" b="1" dirty="0">
                <a:solidFill>
                  <a:schemeClr val="tx1"/>
                </a:solidFill>
                <a:latin typeface="Consolas"/>
              </a:rPr>
              <a:t> </a:t>
            </a:r>
            <a:r>
              <a:rPr lang="vi" b="1" dirty="0" err="1">
                <a:solidFill>
                  <a:schemeClr val="tx1"/>
                </a:solidFill>
                <a:latin typeface="Consolas"/>
              </a:rPr>
              <a:t>dữ</a:t>
            </a:r>
            <a:r>
              <a:rPr lang="vi" b="1" dirty="0">
                <a:solidFill>
                  <a:schemeClr val="tx1"/>
                </a:solidFill>
                <a:latin typeface="Consolas"/>
              </a:rPr>
              <a:t> </a:t>
            </a:r>
            <a:r>
              <a:rPr lang="vi" b="1" dirty="0" err="1">
                <a:solidFill>
                  <a:schemeClr val="tx1"/>
                </a:solidFill>
                <a:latin typeface="Consolas"/>
              </a:rPr>
              <a:t>liệu</a:t>
            </a:r>
            <a:r>
              <a:rPr lang="vi" b="1" dirty="0">
                <a:solidFill>
                  <a:schemeClr val="tx1"/>
                </a:solidFill>
                <a:latin typeface="Consolas"/>
              </a:rPr>
              <a:t> </a:t>
            </a:r>
            <a:r>
              <a:rPr lang="vi" b="1" dirty="0" err="1">
                <a:solidFill>
                  <a:schemeClr val="tx1"/>
                </a:solidFill>
                <a:latin typeface="Consolas"/>
              </a:rPr>
              <a:t>bí</a:t>
            </a:r>
            <a:r>
              <a:rPr lang="vi" b="1" dirty="0">
                <a:solidFill>
                  <a:schemeClr val="tx1"/>
                </a:solidFill>
                <a:latin typeface="Consolas"/>
              </a:rPr>
              <a:t> </a:t>
            </a:r>
            <a:r>
              <a:rPr lang="vi" b="1" dirty="0" err="1">
                <a:solidFill>
                  <a:schemeClr val="tx1"/>
                </a:solidFill>
                <a:latin typeface="Consolas"/>
              </a:rPr>
              <a:t>mật</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nhạy</a:t>
            </a:r>
            <a:r>
              <a:rPr lang="vi" b="1" dirty="0">
                <a:solidFill>
                  <a:schemeClr val="tx1"/>
                </a:solidFill>
                <a:latin typeface="Consolas"/>
              </a:rPr>
              <a:t> </a:t>
            </a:r>
            <a:r>
              <a:rPr lang="vi" b="1" dirty="0" err="1">
                <a:solidFill>
                  <a:schemeClr val="tx1"/>
                </a:solidFill>
                <a:latin typeface="Consolas"/>
              </a:rPr>
              <a:t>cảm</a:t>
            </a:r>
            <a:r>
              <a:rPr lang="vi" b="1" dirty="0">
                <a:solidFill>
                  <a:schemeClr val="tx1"/>
                </a:solidFill>
                <a:latin typeface="Consolas"/>
              </a:rPr>
              <a:t>
- </a:t>
            </a:r>
            <a:r>
              <a:rPr lang="vi" b="1" dirty="0" err="1">
                <a:solidFill>
                  <a:schemeClr val="tx1"/>
                </a:solidFill>
                <a:latin typeface="Consolas"/>
              </a:rPr>
              <a:t>Bảo</a:t>
            </a:r>
            <a:r>
              <a:rPr lang="vi" b="1" dirty="0">
                <a:solidFill>
                  <a:schemeClr val="tx1"/>
                </a:solidFill>
                <a:latin typeface="Consolas"/>
              </a:rPr>
              <a:t> </a:t>
            </a:r>
            <a:r>
              <a:rPr lang="vi" b="1" dirty="0" err="1">
                <a:solidFill>
                  <a:schemeClr val="tx1"/>
                </a:solidFill>
                <a:latin typeface="Consolas"/>
              </a:rPr>
              <a:t>vệ</a:t>
            </a:r>
            <a:r>
              <a:rPr lang="vi" b="1" dirty="0">
                <a:solidFill>
                  <a:schemeClr val="tx1"/>
                </a:solidFill>
                <a:latin typeface="Consolas"/>
              </a:rPr>
              <a:t> thông tin kinh doanh, khoa </a:t>
            </a:r>
            <a:r>
              <a:rPr lang="vi" b="1" dirty="0" err="1">
                <a:solidFill>
                  <a:schemeClr val="tx1"/>
                </a:solidFill>
                <a:latin typeface="Consolas"/>
              </a:rPr>
              <a:t>học</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quản</a:t>
            </a:r>
            <a:r>
              <a:rPr lang="vi" b="1" dirty="0">
                <a:solidFill>
                  <a:schemeClr val="tx1"/>
                </a:solidFill>
                <a:latin typeface="Consolas"/>
              </a:rPr>
              <a:t> </a:t>
            </a:r>
            <a:r>
              <a:rPr lang="vi" b="1" dirty="0" err="1">
                <a:solidFill>
                  <a:schemeClr val="tx1"/>
                </a:solidFill>
                <a:latin typeface="Consolas"/>
              </a:rPr>
              <a:t>lý</a:t>
            </a:r>
            <a:r>
              <a:rPr lang="vi" b="1" dirty="0">
                <a:solidFill>
                  <a:schemeClr val="tx1"/>
                </a:solidFill>
                <a:latin typeface="Consolas"/>
              </a:rPr>
              <a:t>
- </a:t>
            </a:r>
            <a:r>
              <a:rPr lang="vi" b="1" dirty="0" err="1">
                <a:solidFill>
                  <a:schemeClr val="tx1"/>
                </a:solidFill>
                <a:latin typeface="Consolas"/>
              </a:rPr>
              <a:t>Bảo</a:t>
            </a:r>
            <a:r>
              <a:rPr lang="vi" b="1" dirty="0">
                <a:solidFill>
                  <a:schemeClr val="tx1"/>
                </a:solidFill>
                <a:latin typeface="Consolas"/>
              </a:rPr>
              <a:t> </a:t>
            </a:r>
            <a:r>
              <a:rPr lang="vi" b="1" dirty="0" err="1">
                <a:solidFill>
                  <a:schemeClr val="tx1"/>
                </a:solidFill>
                <a:latin typeface="Consolas"/>
              </a:rPr>
              <a:t>vệ</a:t>
            </a:r>
            <a:r>
              <a:rPr lang="vi" b="1" dirty="0">
                <a:solidFill>
                  <a:schemeClr val="tx1"/>
                </a:solidFill>
                <a:latin typeface="Consolas"/>
              </a:rPr>
              <a:t> </a:t>
            </a:r>
            <a:r>
              <a:rPr lang="vi" b="1" dirty="0" err="1">
                <a:solidFill>
                  <a:schemeClr val="tx1"/>
                </a:solidFill>
                <a:latin typeface="Consolas"/>
              </a:rPr>
              <a:t>phần</a:t>
            </a:r>
            <a:r>
              <a:rPr lang="vi" b="1" dirty="0">
                <a:solidFill>
                  <a:schemeClr val="tx1"/>
                </a:solidFill>
                <a:latin typeface="Consolas"/>
              </a:rPr>
              <a:t> </a:t>
            </a:r>
            <a:r>
              <a:rPr lang="vi" b="1" dirty="0" err="1">
                <a:solidFill>
                  <a:schemeClr val="tx1"/>
                </a:solidFill>
                <a:latin typeface="Consolas"/>
              </a:rPr>
              <a:t>cứng</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phần</a:t>
            </a:r>
            <a:r>
              <a:rPr lang="vi" b="1" dirty="0">
                <a:solidFill>
                  <a:schemeClr val="tx1"/>
                </a:solidFill>
                <a:latin typeface="Consolas"/>
              </a:rPr>
              <a:t> </a:t>
            </a:r>
            <a:r>
              <a:rPr lang="vi" b="1" dirty="0" err="1">
                <a:solidFill>
                  <a:schemeClr val="tx1"/>
                </a:solidFill>
                <a:latin typeface="Consolas"/>
              </a:rPr>
              <a:t>mềm</a:t>
            </a:r>
            <a:r>
              <a:rPr lang="vi" b="1" dirty="0">
                <a:solidFill>
                  <a:schemeClr val="tx1"/>
                </a:solidFill>
                <a:latin typeface="Consolas"/>
              </a:rPr>
              <a:t> </a:t>
            </a:r>
            <a:r>
              <a:rPr lang="vi" b="1" dirty="0" err="1">
                <a:solidFill>
                  <a:schemeClr val="tx1"/>
                </a:solidFill>
                <a:latin typeface="Consolas"/>
              </a:rPr>
              <a:t>trước</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tấn</a:t>
            </a:r>
            <a:r>
              <a:rPr lang="vi" b="1" dirty="0">
                <a:solidFill>
                  <a:schemeClr val="tx1"/>
                </a:solidFill>
                <a:latin typeface="Consolas"/>
              </a:rPr>
              <a:t> công trong tương lai
- </a:t>
            </a:r>
            <a:r>
              <a:rPr lang="vi" b="1" dirty="0" err="1">
                <a:solidFill>
                  <a:schemeClr val="tx1"/>
                </a:solidFill>
                <a:latin typeface="Consolas"/>
              </a:rPr>
              <a:t>Hạn</a:t>
            </a:r>
            <a:r>
              <a:rPr lang="vi" b="1" dirty="0">
                <a:solidFill>
                  <a:schemeClr val="tx1"/>
                </a:solidFill>
                <a:latin typeface="Consolas"/>
              </a:rPr>
              <a:t> </a:t>
            </a:r>
            <a:r>
              <a:rPr lang="vi" b="1" dirty="0" err="1">
                <a:solidFill>
                  <a:schemeClr val="tx1"/>
                </a:solidFill>
                <a:latin typeface="Consolas"/>
              </a:rPr>
              <a:t>chế</a:t>
            </a:r>
            <a:r>
              <a:rPr lang="vi" b="1" dirty="0">
                <a:solidFill>
                  <a:schemeClr val="tx1"/>
                </a:solidFill>
                <a:latin typeface="Consolas"/>
              </a:rPr>
              <a:t> </a:t>
            </a:r>
            <a:r>
              <a:rPr lang="vi" b="1" dirty="0" err="1">
                <a:solidFill>
                  <a:schemeClr val="tx1"/>
                </a:solidFill>
                <a:latin typeface="Consolas"/>
              </a:rPr>
              <a:t>thiệt</a:t>
            </a:r>
            <a:r>
              <a:rPr lang="vi" b="1" dirty="0">
                <a:solidFill>
                  <a:schemeClr val="tx1"/>
                </a:solidFill>
                <a:latin typeface="Consolas"/>
              </a:rPr>
              <a:t> </a:t>
            </a:r>
            <a:r>
              <a:rPr lang="vi" b="1" dirty="0" err="1">
                <a:solidFill>
                  <a:schemeClr val="tx1"/>
                </a:solidFill>
                <a:latin typeface="Consolas"/>
              </a:rPr>
              <a:t>hại</a:t>
            </a:r>
            <a:r>
              <a:rPr lang="vi" b="1" dirty="0">
                <a:solidFill>
                  <a:schemeClr val="tx1"/>
                </a:solidFill>
                <a:latin typeface="Consolas"/>
              </a:rPr>
              <a:t> </a:t>
            </a:r>
            <a:r>
              <a:rPr lang="vi" b="1" dirty="0" err="1">
                <a:solidFill>
                  <a:schemeClr val="tx1"/>
                </a:solidFill>
                <a:latin typeface="Consolas"/>
              </a:rPr>
              <a:t>tài</a:t>
            </a:r>
            <a:r>
              <a:rPr lang="vi" b="1" dirty="0">
                <a:solidFill>
                  <a:schemeClr val="tx1"/>
                </a:solidFill>
                <a:latin typeface="Consolas"/>
              </a:rPr>
              <a:t> nguyên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máy</a:t>
            </a:r>
            <a:r>
              <a:rPr lang="vi" b="1" dirty="0">
                <a:solidFill>
                  <a:schemeClr val="tx1"/>
                </a:solidFill>
                <a:latin typeface="Consolas"/>
              </a:rPr>
              <a:t> </a:t>
            </a:r>
            <a:r>
              <a:rPr lang="vi" b="1" dirty="0" err="1">
                <a:solidFill>
                  <a:schemeClr val="tx1"/>
                </a:solidFill>
                <a:latin typeface="Consolas"/>
              </a:rPr>
              <a:t>tính</a:t>
            </a:r>
            <a:endParaRPr lang="vi" b="1" dirty="0">
              <a:solidFill>
                <a:schemeClr val="tx1"/>
              </a:solidFill>
              <a:latin typeface="Arial"/>
              <a:cs typeface="Arial"/>
            </a:endParaRPr>
          </a:p>
        </p:txBody>
      </p:sp>
    </p:spTree>
    <p:extLst>
      <p:ext uri="{BB962C8B-B14F-4D97-AF65-F5344CB8AC3E}">
        <p14:creationId xmlns:p14="http://schemas.microsoft.com/office/powerpoint/2010/main" val="3769004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Bước 6: Xây dựng </a:t>
            </a:r>
            <a:r>
              <a:rPr lang="vi-VN" dirty="0" smtClean="0"/>
              <a:t>chiến lược</a:t>
            </a:r>
            <a:r>
              <a:rPr lang="en-US" dirty="0" smtClean="0"/>
              <a:t> </a:t>
            </a:r>
            <a:r>
              <a:rPr lang="en-US" dirty="0" err="1" smtClean="0"/>
              <a:t>ứng</a:t>
            </a:r>
            <a:r>
              <a:rPr lang="en-US" dirty="0" smtClean="0"/>
              <a:t> phó</a:t>
            </a:r>
            <a:endParaRPr lang="vi-VN" dirty="0" err="1">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35</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52D991C-7B13-43FF-8340-6D1D975CE9A6}"/>
              </a:ext>
            </a:extLst>
          </p:cNvPr>
          <p:cNvSpPr/>
          <p:nvPr/>
        </p:nvSpPr>
        <p:spPr>
          <a:xfrm>
            <a:off x="434197" y="1131498"/>
            <a:ext cx="8281356"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dirty="0" err="1">
                <a:latin typeface="Consolas"/>
              </a:rPr>
              <a:t>Chiến</a:t>
            </a:r>
            <a:r>
              <a:rPr lang="vi" b="1" dirty="0">
                <a:latin typeface="Consolas"/>
              </a:rPr>
              <a:t> </a:t>
            </a:r>
            <a:r>
              <a:rPr lang="vi" b="1" dirty="0" err="1">
                <a:latin typeface="Consolas"/>
              </a:rPr>
              <a:t>lược</a:t>
            </a:r>
            <a:r>
              <a:rPr lang="vi" b="1" dirty="0">
                <a:latin typeface="Consolas"/>
              </a:rPr>
              <a:t> </a:t>
            </a:r>
            <a:r>
              <a:rPr lang="vi" b="1" dirty="0" err="1">
                <a:latin typeface="Consolas"/>
              </a:rPr>
              <a:t>ứng</a:t>
            </a:r>
            <a:r>
              <a:rPr lang="vi" b="1" dirty="0">
                <a:latin typeface="Consolas"/>
              </a:rPr>
              <a:t> </a:t>
            </a:r>
            <a:r>
              <a:rPr lang="vi" b="1" dirty="0" err="1">
                <a:latin typeface="Consolas"/>
              </a:rPr>
              <a:t>phó</a:t>
            </a:r>
            <a:r>
              <a:rPr lang="vi" b="1" dirty="0">
                <a:latin typeface="Consolas"/>
              </a:rPr>
              <a:t> </a:t>
            </a:r>
            <a:r>
              <a:rPr lang="vi" b="1" dirty="0" err="1">
                <a:latin typeface="Consolas"/>
              </a:rPr>
              <a:t>thường</a:t>
            </a:r>
            <a:r>
              <a:rPr lang="vi" b="1" dirty="0">
                <a:latin typeface="Consolas"/>
              </a:rPr>
              <a:t> </a:t>
            </a:r>
            <a:r>
              <a:rPr lang="vi" b="1" dirty="0" err="1">
                <a:latin typeface="Consolas"/>
              </a:rPr>
              <a:t>phụ</a:t>
            </a:r>
            <a:r>
              <a:rPr lang="vi" b="1" dirty="0">
                <a:latin typeface="Consolas"/>
              </a:rPr>
              <a:t> </a:t>
            </a:r>
            <a:r>
              <a:rPr lang="vi" b="1" dirty="0" err="1">
                <a:latin typeface="Consolas"/>
              </a:rPr>
              <a:t>thuộc</a:t>
            </a:r>
            <a:r>
              <a:rPr lang="vi" b="1" dirty="0">
                <a:latin typeface="Consolas"/>
              </a:rPr>
              <a:t> </a:t>
            </a:r>
            <a:r>
              <a:rPr lang="vi" b="1" dirty="0" err="1">
                <a:latin typeface="Consolas"/>
              </a:rPr>
              <a:t>vào</a:t>
            </a:r>
            <a:r>
              <a:rPr lang="vi" b="1" dirty="0">
                <a:latin typeface="Consolas"/>
              </a:rPr>
              <a:t> </a:t>
            </a:r>
            <a:r>
              <a:rPr lang="vi" b="1" dirty="0" err="1">
                <a:latin typeface="Consolas"/>
              </a:rPr>
              <a:t>tình</a:t>
            </a:r>
            <a:r>
              <a:rPr lang="vi" b="1" dirty="0">
                <a:latin typeface="Consolas"/>
              </a:rPr>
              <a:t> </a:t>
            </a:r>
            <a:r>
              <a:rPr lang="vi" b="1" dirty="0" err="1">
                <a:latin typeface="Consolas"/>
              </a:rPr>
              <a:t>huống</a:t>
            </a:r>
            <a:r>
              <a:rPr lang="vi" b="1" dirty="0">
                <a:latin typeface="Consolas"/>
              </a:rPr>
              <a:t> </a:t>
            </a:r>
            <a:r>
              <a:rPr lang="vi" b="1" dirty="0" err="1">
                <a:latin typeface="Consolas"/>
              </a:rPr>
              <a:t>sự</a:t>
            </a:r>
            <a:r>
              <a:rPr lang="vi" b="1" dirty="0">
                <a:latin typeface="Consolas"/>
              </a:rPr>
              <a:t> </a:t>
            </a:r>
            <a:r>
              <a:rPr lang="vi" b="1" dirty="0" err="1">
                <a:latin typeface="Consolas"/>
              </a:rPr>
              <a:t>cố</a:t>
            </a:r>
            <a:endParaRPr lang="en-US" b="1" dirty="0" err="1"/>
          </a:p>
        </p:txBody>
      </p:sp>
      <p:sp>
        <p:nvSpPr>
          <p:cNvPr id="7" name="Rectangle: Rounded Corners 6">
            <a:extLst>
              <a:ext uri="{FF2B5EF4-FFF2-40B4-BE49-F238E27FC236}">
                <a16:creationId xmlns:a16="http://schemas.microsoft.com/office/drawing/2014/main" id="{7AFE97B5-D6AB-47F2-B59C-D30F12F6B30C}"/>
              </a:ext>
            </a:extLst>
          </p:cNvPr>
          <p:cNvSpPr/>
          <p:nvPr/>
        </p:nvSpPr>
        <p:spPr>
          <a:xfrm>
            <a:off x="850242" y="2237656"/>
            <a:ext cx="4327583" cy="113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dirty="0" err="1">
                <a:latin typeface="Consolas"/>
                <a:ea typeface="+mn-lt"/>
                <a:cs typeface="Arial"/>
              </a:rPr>
              <a:t>Các</a:t>
            </a:r>
            <a:r>
              <a:rPr lang="vi" b="1" dirty="0">
                <a:latin typeface="Consolas"/>
                <a:ea typeface="+mn-lt"/>
                <a:cs typeface="Arial"/>
              </a:rPr>
              <a:t> </a:t>
            </a:r>
            <a:r>
              <a:rPr lang="vi" b="1" dirty="0" err="1">
                <a:latin typeface="Consolas"/>
                <a:ea typeface="+mn-lt"/>
                <a:cs typeface="Arial"/>
              </a:rPr>
              <a:t>chiến</a:t>
            </a:r>
            <a:r>
              <a:rPr lang="vi" b="1" dirty="0">
                <a:latin typeface="Consolas"/>
                <a:ea typeface="+mn-lt"/>
                <a:cs typeface="Arial"/>
              </a:rPr>
              <a:t> </a:t>
            </a:r>
            <a:r>
              <a:rPr lang="vi" b="1" dirty="0" err="1">
                <a:latin typeface="Consolas"/>
                <a:ea typeface="+mn-lt"/>
                <a:cs typeface="Arial"/>
              </a:rPr>
              <a:t>lược</a:t>
            </a:r>
            <a:r>
              <a:rPr lang="vi" b="1" dirty="0">
                <a:latin typeface="Consolas"/>
                <a:ea typeface="+mn-lt"/>
                <a:cs typeface="Arial"/>
              </a:rPr>
              <a:t> </a:t>
            </a:r>
            <a:r>
              <a:rPr lang="vi" b="1" dirty="0" err="1">
                <a:latin typeface="Consolas"/>
                <a:ea typeface="+mn-lt"/>
                <a:cs typeface="Arial"/>
              </a:rPr>
              <a:t>ứng</a:t>
            </a:r>
            <a:r>
              <a:rPr lang="vi" b="1" dirty="0">
                <a:latin typeface="Consolas"/>
                <a:ea typeface="+mn-lt"/>
                <a:cs typeface="Arial"/>
              </a:rPr>
              <a:t> </a:t>
            </a:r>
            <a:r>
              <a:rPr lang="vi" b="1" dirty="0" err="1">
                <a:latin typeface="Consolas"/>
                <a:ea typeface="+mn-lt"/>
                <a:cs typeface="Arial"/>
              </a:rPr>
              <a:t>phó</a:t>
            </a:r>
            <a:r>
              <a:rPr lang="vi" b="1" dirty="0">
                <a:latin typeface="Consolas"/>
                <a:ea typeface="+mn-lt"/>
                <a:cs typeface="Arial"/>
              </a:rPr>
              <a:t> </a:t>
            </a:r>
            <a:r>
              <a:rPr lang="vi" b="1" dirty="0" err="1">
                <a:latin typeface="Consolas"/>
                <a:ea typeface="+mn-lt"/>
                <a:cs typeface="Arial"/>
              </a:rPr>
              <a:t>cần</a:t>
            </a:r>
            <a:r>
              <a:rPr lang="vi" b="1" dirty="0">
                <a:latin typeface="Consolas"/>
                <a:ea typeface="+mn-lt"/>
                <a:cs typeface="Arial"/>
              </a:rPr>
              <a:t> xem </a:t>
            </a:r>
            <a:r>
              <a:rPr lang="vi" b="1" dirty="0" err="1">
                <a:latin typeface="Consolas"/>
                <a:ea typeface="+mn-lt"/>
                <a:cs typeface="Arial"/>
              </a:rPr>
              <a:t>xét</a:t>
            </a:r>
            <a:r>
              <a:rPr lang="vi" b="1" dirty="0">
                <a:latin typeface="Consolas"/>
                <a:ea typeface="+mn-lt"/>
                <a:cs typeface="Arial"/>
              </a:rPr>
              <a:t> </a:t>
            </a:r>
            <a:r>
              <a:rPr lang="vi" b="1" dirty="0" err="1">
                <a:latin typeface="Consolas"/>
                <a:ea typeface="+mn-lt"/>
                <a:cs typeface="Arial"/>
              </a:rPr>
              <a:t>những</a:t>
            </a:r>
            <a:r>
              <a:rPr lang="vi" b="1" dirty="0">
                <a:latin typeface="Consolas"/>
                <a:ea typeface="+mn-lt"/>
                <a:cs typeface="Arial"/>
              </a:rPr>
              <a:t> </a:t>
            </a:r>
            <a:r>
              <a:rPr lang="vi" b="1" dirty="0" err="1">
                <a:latin typeface="Consolas"/>
                <a:ea typeface="+mn-lt"/>
                <a:cs typeface="Arial"/>
              </a:rPr>
              <a:t>điều</a:t>
            </a:r>
            <a:r>
              <a:rPr lang="vi" b="1" dirty="0">
                <a:latin typeface="Consolas"/>
                <a:ea typeface="+mn-lt"/>
                <a:cs typeface="Arial"/>
              </a:rPr>
              <a:t> sau:</a:t>
            </a:r>
            <a:r>
              <a:rPr lang="en-US" b="1" dirty="0">
                <a:ea typeface="+mn-lt"/>
                <a:cs typeface="+mn-lt"/>
              </a:rPr>
              <a:t> </a:t>
            </a:r>
            <a:endParaRPr lang="en-US" b="1" dirty="0">
              <a:cs typeface="Calibri"/>
            </a:endParaRPr>
          </a:p>
        </p:txBody>
      </p:sp>
      <p:sp>
        <p:nvSpPr>
          <p:cNvPr id="8" name="Rectangle: Rounded Corners 7">
            <a:extLst>
              <a:ext uri="{FF2B5EF4-FFF2-40B4-BE49-F238E27FC236}">
                <a16:creationId xmlns:a16="http://schemas.microsoft.com/office/drawing/2014/main" id="{A8732299-B7BA-4312-8EDD-1DBBC266A927}"/>
              </a:ext>
            </a:extLst>
          </p:cNvPr>
          <p:cNvSpPr/>
          <p:nvPr/>
        </p:nvSpPr>
        <p:spPr>
          <a:xfrm>
            <a:off x="604927" y="3185663"/>
            <a:ext cx="7706315" cy="3047999"/>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9F3648-7874-4CF0-B4CF-FE5F8F9DF4D8}"/>
              </a:ext>
            </a:extLst>
          </p:cNvPr>
          <p:cNvSpPr txBox="1"/>
          <p:nvPr/>
        </p:nvSpPr>
        <p:spPr>
          <a:xfrm>
            <a:off x="785004" y="3473570"/>
            <a:ext cx="774680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err="1">
                <a:latin typeface="Arial"/>
                <a:cs typeface="Arial"/>
              </a:rPr>
              <a:t>Hệ</a:t>
            </a:r>
            <a:r>
              <a:rPr lang="vi-VN" b="1" dirty="0">
                <a:latin typeface="Arial"/>
                <a:cs typeface="Arial"/>
              </a:rPr>
              <a:t> </a:t>
            </a:r>
            <a:r>
              <a:rPr lang="vi-VN" b="1" dirty="0" err="1">
                <a:latin typeface="Arial"/>
                <a:cs typeface="Arial"/>
              </a:rPr>
              <a:t>thống</a:t>
            </a:r>
            <a:r>
              <a:rPr lang="vi-VN" b="1" dirty="0">
                <a:latin typeface="Arial"/>
                <a:cs typeface="Arial"/>
              </a:rPr>
              <a:t> </a:t>
            </a:r>
            <a:r>
              <a:rPr lang="vi-VN" b="1" dirty="0" err="1">
                <a:latin typeface="Arial"/>
                <a:cs typeface="Arial"/>
              </a:rPr>
              <a:t>có</a:t>
            </a:r>
            <a:r>
              <a:rPr lang="vi-VN" b="1" dirty="0">
                <a:latin typeface="Arial"/>
                <a:cs typeface="Arial"/>
              </a:rPr>
              <a:t> </a:t>
            </a:r>
            <a:r>
              <a:rPr lang="vi-VN" b="1" dirty="0" err="1">
                <a:latin typeface="Arial"/>
                <a:cs typeface="Arial"/>
              </a:rPr>
              <a:t>bị</a:t>
            </a:r>
            <a:r>
              <a:rPr lang="vi-VN" b="1" dirty="0">
                <a:latin typeface="Arial"/>
                <a:cs typeface="Arial"/>
              </a:rPr>
              <a:t> </a:t>
            </a:r>
            <a:r>
              <a:rPr lang="vi-VN" b="1" dirty="0" err="1">
                <a:latin typeface="Arial"/>
                <a:cs typeface="Arial"/>
              </a:rPr>
              <a:t>ảnh</a:t>
            </a:r>
            <a:r>
              <a:rPr lang="vi-VN" b="1" dirty="0">
                <a:latin typeface="Arial"/>
                <a:cs typeface="Arial"/>
              </a:rPr>
              <a:t> </a:t>
            </a:r>
            <a:r>
              <a:rPr lang="vi-VN" b="1" dirty="0" err="1">
                <a:latin typeface="Arial"/>
                <a:cs typeface="Arial"/>
              </a:rPr>
              <a:t>hưởng</a:t>
            </a:r>
            <a:r>
              <a:rPr lang="vi-VN" b="1" dirty="0">
                <a:latin typeface="Arial"/>
                <a:cs typeface="Arial"/>
              </a:rPr>
              <a:t> nghiêm </a:t>
            </a:r>
            <a:r>
              <a:rPr lang="vi-VN" b="1" dirty="0" err="1">
                <a:latin typeface="Arial"/>
                <a:cs typeface="Arial"/>
              </a:rPr>
              <a:t>trọng</a:t>
            </a:r>
            <a:r>
              <a:rPr lang="vi-VN" b="1" dirty="0">
                <a:latin typeface="Arial"/>
                <a:cs typeface="Arial"/>
              </a:rPr>
              <a:t> do </a:t>
            </a:r>
            <a:r>
              <a:rPr lang="vi-VN" b="1" dirty="0" err="1">
                <a:latin typeface="Arial"/>
                <a:cs typeface="Arial"/>
              </a:rPr>
              <a:t>sự</a:t>
            </a:r>
            <a:r>
              <a:rPr lang="vi-VN" b="1" dirty="0">
                <a:latin typeface="Arial"/>
                <a:cs typeface="Arial"/>
              </a:rPr>
              <a:t> </a:t>
            </a:r>
            <a:r>
              <a:rPr lang="vi-VN" b="1" dirty="0" err="1">
                <a:latin typeface="Arial"/>
                <a:cs typeface="Arial"/>
              </a:rPr>
              <a:t>cố</a:t>
            </a:r>
            <a:r>
              <a:rPr lang="vi-VN" b="1" dirty="0">
                <a:latin typeface="Arial"/>
                <a:cs typeface="Arial"/>
              </a:rPr>
              <a:t> không? </a:t>
            </a:r>
            <a:endParaRPr lang="en-US" b="1">
              <a:latin typeface="Arial"/>
              <a:cs typeface="Arial"/>
            </a:endParaRPr>
          </a:p>
          <a:p>
            <a:r>
              <a:rPr lang="vi-VN" b="1" dirty="0">
                <a:latin typeface="Arial"/>
                <a:cs typeface="Arial"/>
              </a:rPr>
              <a:t>• </a:t>
            </a:r>
            <a:r>
              <a:rPr lang="vi-VN" b="1" dirty="0" err="1">
                <a:latin typeface="Arial"/>
                <a:cs typeface="Arial"/>
              </a:rPr>
              <a:t>Mức</a:t>
            </a:r>
            <a:r>
              <a:rPr lang="vi-VN" b="1" dirty="0">
                <a:latin typeface="Arial"/>
                <a:cs typeface="Arial"/>
              </a:rPr>
              <a:t> </a:t>
            </a:r>
            <a:r>
              <a:rPr lang="vi-VN" b="1" dirty="0" err="1">
                <a:latin typeface="Arial"/>
                <a:cs typeface="Arial"/>
              </a:rPr>
              <a:t>độ</a:t>
            </a:r>
            <a:r>
              <a:rPr lang="vi-VN" b="1" dirty="0">
                <a:latin typeface="Arial"/>
                <a:cs typeface="Arial"/>
              </a:rPr>
              <a:t> </a:t>
            </a:r>
            <a:r>
              <a:rPr lang="vi-VN" b="1" dirty="0" err="1">
                <a:latin typeface="Arial"/>
                <a:cs typeface="Arial"/>
              </a:rPr>
              <a:t>nhạy</a:t>
            </a:r>
            <a:r>
              <a:rPr lang="vi-VN" b="1" dirty="0">
                <a:latin typeface="Arial"/>
                <a:cs typeface="Arial"/>
              </a:rPr>
              <a:t> </a:t>
            </a:r>
            <a:r>
              <a:rPr lang="vi-VN" b="1" dirty="0" err="1">
                <a:latin typeface="Arial"/>
                <a:cs typeface="Arial"/>
              </a:rPr>
              <a:t>cảm</a:t>
            </a:r>
            <a:r>
              <a:rPr lang="vi-VN" b="1" dirty="0">
                <a:latin typeface="Arial"/>
                <a:cs typeface="Arial"/>
              </a:rPr>
              <a:t> </a:t>
            </a:r>
            <a:r>
              <a:rPr lang="vi-VN" b="1" dirty="0" err="1">
                <a:latin typeface="Arial"/>
                <a:cs typeface="Arial"/>
              </a:rPr>
              <a:t>của</a:t>
            </a:r>
            <a:r>
              <a:rPr lang="vi-VN" b="1" dirty="0">
                <a:latin typeface="Arial"/>
                <a:cs typeface="Arial"/>
              </a:rPr>
              <a:t> thông tin </a:t>
            </a:r>
            <a:r>
              <a:rPr lang="vi-VN" b="1" dirty="0" err="1">
                <a:latin typeface="Arial"/>
                <a:cs typeface="Arial"/>
              </a:rPr>
              <a:t>bị</a:t>
            </a:r>
            <a:r>
              <a:rPr lang="vi-VN" b="1" dirty="0">
                <a:latin typeface="Arial"/>
                <a:cs typeface="Arial"/>
              </a:rPr>
              <a:t> xâm </a:t>
            </a:r>
            <a:r>
              <a:rPr lang="vi-VN" b="1" dirty="0" err="1">
                <a:latin typeface="Arial"/>
                <a:cs typeface="Arial"/>
              </a:rPr>
              <a:t>phạm</a:t>
            </a:r>
            <a:r>
              <a:rPr lang="vi-VN" b="1" dirty="0">
                <a:latin typeface="Arial"/>
                <a:cs typeface="Arial"/>
              </a:rPr>
              <a:t> </a:t>
            </a:r>
            <a:r>
              <a:rPr lang="vi-VN" b="1" dirty="0" err="1">
                <a:latin typeface="Arial"/>
                <a:cs typeface="Arial"/>
              </a:rPr>
              <a:t>hoặc</a:t>
            </a:r>
            <a:r>
              <a:rPr lang="vi-VN" b="1" dirty="0">
                <a:latin typeface="Arial"/>
                <a:cs typeface="Arial"/>
              </a:rPr>
              <a:t> </a:t>
            </a:r>
            <a:r>
              <a:rPr lang="vi-VN" b="1" dirty="0" err="1">
                <a:latin typeface="Arial"/>
                <a:cs typeface="Arial"/>
              </a:rPr>
              <a:t>bị</a:t>
            </a:r>
            <a:r>
              <a:rPr lang="vi-VN" b="1" dirty="0">
                <a:latin typeface="Arial"/>
                <a:cs typeface="Arial"/>
              </a:rPr>
              <a:t> </a:t>
            </a:r>
            <a:r>
              <a:rPr lang="vi-VN" b="1" dirty="0" err="1">
                <a:latin typeface="Arial"/>
                <a:cs typeface="Arial"/>
              </a:rPr>
              <a:t>đánh</a:t>
            </a:r>
            <a:r>
              <a:rPr lang="vi-VN" b="1" dirty="0">
                <a:latin typeface="Arial"/>
                <a:cs typeface="Arial"/>
              </a:rPr>
              <a:t> </a:t>
            </a:r>
            <a:r>
              <a:rPr lang="vi-VN" b="1" dirty="0" err="1">
                <a:latin typeface="Arial"/>
                <a:cs typeface="Arial"/>
              </a:rPr>
              <a:t>cắp</a:t>
            </a:r>
            <a:r>
              <a:rPr lang="vi-VN" b="1" dirty="0">
                <a:latin typeface="Arial"/>
                <a:cs typeface="Arial"/>
              </a:rPr>
              <a:t>? </a:t>
            </a:r>
            <a:endParaRPr lang="en-US" b="1">
              <a:latin typeface="Arial"/>
              <a:cs typeface="Arial"/>
            </a:endParaRPr>
          </a:p>
          <a:p>
            <a:r>
              <a:rPr lang="vi-VN" b="1" dirty="0">
                <a:latin typeface="Arial"/>
                <a:cs typeface="Arial"/>
              </a:rPr>
              <a:t>• Ai </a:t>
            </a:r>
            <a:r>
              <a:rPr lang="vi-VN" b="1" dirty="0" err="1">
                <a:latin typeface="Arial"/>
                <a:cs typeface="Arial"/>
              </a:rPr>
              <a:t>là</a:t>
            </a:r>
            <a:r>
              <a:rPr lang="vi-VN" b="1" dirty="0">
                <a:latin typeface="Arial"/>
                <a:cs typeface="Arial"/>
              </a:rPr>
              <a:t> </a:t>
            </a:r>
            <a:r>
              <a:rPr lang="vi-VN" b="1" dirty="0" err="1">
                <a:latin typeface="Arial"/>
                <a:cs typeface="Arial"/>
              </a:rPr>
              <a:t>những</a:t>
            </a:r>
            <a:r>
              <a:rPr lang="vi-VN" b="1" dirty="0">
                <a:latin typeface="Arial"/>
                <a:cs typeface="Arial"/>
              </a:rPr>
              <a:t> </a:t>
            </a:r>
            <a:r>
              <a:rPr lang="vi-VN" b="1" dirty="0" err="1">
                <a:latin typeface="Arial"/>
                <a:cs typeface="Arial"/>
              </a:rPr>
              <a:t>kẻ</a:t>
            </a:r>
            <a:r>
              <a:rPr lang="vi-VN" b="1" dirty="0">
                <a:latin typeface="Arial"/>
                <a:cs typeface="Arial"/>
              </a:rPr>
              <a:t> </a:t>
            </a:r>
            <a:r>
              <a:rPr lang="vi-VN" b="1" dirty="0" err="1">
                <a:latin typeface="Arial"/>
                <a:cs typeface="Arial"/>
              </a:rPr>
              <a:t>tấn</a:t>
            </a:r>
            <a:r>
              <a:rPr lang="vi-VN" b="1" dirty="0">
                <a:latin typeface="Arial"/>
                <a:cs typeface="Arial"/>
              </a:rPr>
              <a:t> công? </a:t>
            </a:r>
            <a:endParaRPr lang="en-US" b="1">
              <a:latin typeface="Arial"/>
              <a:cs typeface="Arial"/>
            </a:endParaRPr>
          </a:p>
          <a:p>
            <a:r>
              <a:rPr lang="vi-VN" b="1" dirty="0">
                <a:latin typeface="Arial"/>
                <a:cs typeface="Arial"/>
              </a:rPr>
              <a:t>• Công </a:t>
            </a:r>
            <a:r>
              <a:rPr lang="vi-VN" b="1" err="1">
                <a:latin typeface="Arial"/>
                <a:cs typeface="Arial"/>
              </a:rPr>
              <a:t>chúng</a:t>
            </a:r>
            <a:r>
              <a:rPr lang="vi-VN" b="1" dirty="0">
                <a:latin typeface="Arial"/>
                <a:cs typeface="Arial"/>
              </a:rPr>
              <a:t> </a:t>
            </a:r>
            <a:r>
              <a:rPr lang="vi-VN" b="1" err="1">
                <a:latin typeface="Arial"/>
                <a:cs typeface="Arial"/>
              </a:rPr>
              <a:t>có</a:t>
            </a:r>
            <a:r>
              <a:rPr lang="vi-VN" b="1" dirty="0">
                <a:latin typeface="Arial"/>
                <a:cs typeface="Arial"/>
              </a:rPr>
              <a:t> </a:t>
            </a:r>
            <a:r>
              <a:rPr lang="vi-VN" b="1" err="1">
                <a:latin typeface="Arial"/>
                <a:cs typeface="Arial"/>
              </a:rPr>
              <a:t>biết</a:t>
            </a:r>
            <a:r>
              <a:rPr lang="vi-VN" b="1" dirty="0">
                <a:latin typeface="Arial"/>
                <a:cs typeface="Arial"/>
              </a:rPr>
              <a:t> </a:t>
            </a:r>
            <a:r>
              <a:rPr lang="vi-VN" b="1" err="1">
                <a:latin typeface="Arial"/>
                <a:cs typeface="Arial"/>
              </a:rPr>
              <a:t>về</a:t>
            </a:r>
            <a:r>
              <a:rPr lang="vi-VN" b="1" dirty="0">
                <a:latin typeface="Arial"/>
                <a:cs typeface="Arial"/>
              </a:rPr>
              <a:t> </a:t>
            </a:r>
            <a:r>
              <a:rPr lang="vi-VN" b="1" err="1">
                <a:latin typeface="Arial"/>
                <a:cs typeface="Arial"/>
              </a:rPr>
              <a:t>vụ</a:t>
            </a:r>
            <a:r>
              <a:rPr lang="vi-VN" b="1" dirty="0">
                <a:latin typeface="Arial"/>
                <a:cs typeface="Arial"/>
              </a:rPr>
              <a:t> </a:t>
            </a:r>
            <a:r>
              <a:rPr lang="vi-VN" b="1" err="1">
                <a:latin typeface="Arial"/>
                <a:cs typeface="Arial"/>
              </a:rPr>
              <a:t>việc</a:t>
            </a:r>
            <a:r>
              <a:rPr lang="vi-VN" b="1" dirty="0">
                <a:latin typeface="Arial"/>
                <a:cs typeface="Arial"/>
              </a:rPr>
              <a:t> không? </a:t>
            </a:r>
            <a:endParaRPr lang="en-US" b="1">
              <a:latin typeface="Arial"/>
              <a:cs typeface="Arial"/>
            </a:endParaRPr>
          </a:p>
          <a:p>
            <a:r>
              <a:rPr lang="vi-VN" b="1" dirty="0">
                <a:latin typeface="Arial"/>
                <a:cs typeface="Arial"/>
              </a:rPr>
              <a:t>• </a:t>
            </a:r>
            <a:r>
              <a:rPr lang="vi-VN" b="1" err="1">
                <a:latin typeface="Arial"/>
                <a:cs typeface="Arial"/>
              </a:rPr>
              <a:t>Mức</a:t>
            </a:r>
            <a:r>
              <a:rPr lang="vi-VN" b="1" dirty="0">
                <a:latin typeface="Arial"/>
                <a:cs typeface="Arial"/>
              </a:rPr>
              <a:t> </a:t>
            </a:r>
            <a:r>
              <a:rPr lang="vi-VN" b="1" err="1">
                <a:latin typeface="Arial"/>
                <a:cs typeface="Arial"/>
              </a:rPr>
              <a:t>độ</a:t>
            </a:r>
            <a:r>
              <a:rPr lang="vi-VN" b="1" dirty="0">
                <a:latin typeface="Arial"/>
                <a:cs typeface="Arial"/>
              </a:rPr>
              <a:t> truy </a:t>
            </a:r>
            <a:r>
              <a:rPr lang="vi-VN" b="1" err="1">
                <a:latin typeface="Arial"/>
                <a:cs typeface="Arial"/>
              </a:rPr>
              <a:t>cập</a:t>
            </a:r>
            <a:r>
              <a:rPr lang="vi-VN" b="1" dirty="0">
                <a:latin typeface="Arial"/>
                <a:cs typeface="Arial"/>
              </a:rPr>
              <a:t> </a:t>
            </a:r>
            <a:r>
              <a:rPr lang="vi-VN" b="1" err="1">
                <a:latin typeface="Arial"/>
                <a:cs typeface="Arial"/>
              </a:rPr>
              <a:t>trái</a:t>
            </a:r>
            <a:r>
              <a:rPr lang="vi-VN" b="1" dirty="0">
                <a:latin typeface="Arial"/>
                <a:cs typeface="Arial"/>
              </a:rPr>
              <a:t> </a:t>
            </a:r>
            <a:r>
              <a:rPr lang="vi-VN" b="1" err="1">
                <a:latin typeface="Arial"/>
                <a:cs typeface="Arial"/>
              </a:rPr>
              <a:t>phép</a:t>
            </a:r>
            <a:r>
              <a:rPr lang="vi-VN" b="1" dirty="0">
                <a:latin typeface="Arial"/>
                <a:cs typeface="Arial"/>
              </a:rPr>
              <a:t> </a:t>
            </a:r>
            <a:r>
              <a:rPr lang="vi-VN" b="1" err="1">
                <a:latin typeface="Arial"/>
                <a:cs typeface="Arial"/>
              </a:rPr>
              <a:t>mà</a:t>
            </a:r>
            <a:r>
              <a:rPr lang="vi-VN" b="1" dirty="0">
                <a:latin typeface="Arial"/>
                <a:cs typeface="Arial"/>
              </a:rPr>
              <a:t> </a:t>
            </a:r>
            <a:r>
              <a:rPr lang="vi-VN" b="1" err="1">
                <a:latin typeface="Arial"/>
                <a:cs typeface="Arial"/>
              </a:rPr>
              <a:t>những</a:t>
            </a:r>
            <a:r>
              <a:rPr lang="vi-VN" b="1" dirty="0">
                <a:latin typeface="Arial"/>
                <a:cs typeface="Arial"/>
              </a:rPr>
              <a:t> </a:t>
            </a:r>
            <a:r>
              <a:rPr lang="vi-VN" b="1" err="1">
                <a:latin typeface="Arial"/>
                <a:cs typeface="Arial"/>
              </a:rPr>
              <a:t>kẻ</a:t>
            </a:r>
            <a:r>
              <a:rPr lang="vi-VN" b="1" dirty="0">
                <a:latin typeface="Arial"/>
                <a:cs typeface="Arial"/>
              </a:rPr>
              <a:t> </a:t>
            </a:r>
            <a:r>
              <a:rPr lang="vi-VN" b="1" err="1">
                <a:latin typeface="Arial"/>
                <a:cs typeface="Arial"/>
              </a:rPr>
              <a:t>tấn</a:t>
            </a:r>
            <a:r>
              <a:rPr lang="vi-VN" b="1" dirty="0">
                <a:latin typeface="Arial"/>
                <a:cs typeface="Arial"/>
              </a:rPr>
              <a:t> công </a:t>
            </a:r>
            <a:r>
              <a:rPr lang="vi-VN" b="1" err="1">
                <a:latin typeface="Arial"/>
                <a:cs typeface="Arial"/>
              </a:rPr>
              <a:t>đạt</a:t>
            </a:r>
            <a:r>
              <a:rPr lang="vi-VN" b="1" dirty="0">
                <a:latin typeface="Arial"/>
                <a:cs typeface="Arial"/>
              </a:rPr>
              <a:t> </a:t>
            </a:r>
            <a:r>
              <a:rPr lang="vi-VN" b="1" err="1">
                <a:latin typeface="Arial"/>
                <a:cs typeface="Arial"/>
              </a:rPr>
              <a:t>được</a:t>
            </a:r>
            <a:r>
              <a:rPr lang="vi-VN" b="1" dirty="0">
                <a:latin typeface="Arial"/>
                <a:cs typeface="Arial"/>
              </a:rPr>
              <a:t> </a:t>
            </a:r>
            <a:r>
              <a:rPr lang="vi-VN" b="1" err="1">
                <a:latin typeface="Arial"/>
                <a:cs typeface="Arial"/>
              </a:rPr>
              <a:t>là</a:t>
            </a:r>
            <a:r>
              <a:rPr lang="vi-VN" b="1" dirty="0">
                <a:latin typeface="Arial"/>
                <a:cs typeface="Arial"/>
              </a:rPr>
              <a:t> </a:t>
            </a:r>
            <a:r>
              <a:rPr lang="vi-VN" b="1" err="1">
                <a:latin typeface="Arial"/>
                <a:cs typeface="Arial"/>
              </a:rPr>
              <a:t>gì</a:t>
            </a:r>
            <a:r>
              <a:rPr lang="vi-VN" b="1" dirty="0">
                <a:latin typeface="Arial"/>
                <a:cs typeface="Arial"/>
              </a:rPr>
              <a:t>? </a:t>
            </a:r>
            <a:endParaRPr lang="en-US" b="1">
              <a:latin typeface="Arial"/>
              <a:cs typeface="Arial"/>
            </a:endParaRPr>
          </a:p>
          <a:p>
            <a:r>
              <a:rPr lang="vi-VN" b="1" dirty="0">
                <a:latin typeface="Arial"/>
                <a:cs typeface="Arial"/>
              </a:rPr>
              <a:t>• </a:t>
            </a:r>
            <a:r>
              <a:rPr lang="vi-VN" b="1" err="1">
                <a:latin typeface="Arial"/>
                <a:cs typeface="Arial"/>
              </a:rPr>
              <a:t>Các</a:t>
            </a:r>
            <a:r>
              <a:rPr lang="vi-VN" b="1" dirty="0">
                <a:latin typeface="Arial"/>
                <a:cs typeface="Arial"/>
              </a:rPr>
              <a:t> </a:t>
            </a:r>
            <a:r>
              <a:rPr lang="vi-VN" b="1" err="1">
                <a:latin typeface="Arial"/>
                <a:cs typeface="Arial"/>
              </a:rPr>
              <a:t>kỹ</a:t>
            </a:r>
            <a:r>
              <a:rPr lang="vi-VN" b="1" dirty="0">
                <a:latin typeface="Arial"/>
                <a:cs typeface="Arial"/>
              </a:rPr>
              <a:t> năng </a:t>
            </a:r>
            <a:r>
              <a:rPr lang="vi-VN" b="1" err="1">
                <a:latin typeface="Arial"/>
                <a:cs typeface="Arial"/>
              </a:rPr>
              <a:t>của</a:t>
            </a:r>
            <a:r>
              <a:rPr lang="vi-VN" b="1" dirty="0">
                <a:latin typeface="Arial"/>
                <a:cs typeface="Arial"/>
              </a:rPr>
              <a:t> </a:t>
            </a:r>
            <a:r>
              <a:rPr lang="vi-VN" b="1" err="1">
                <a:latin typeface="Arial"/>
                <a:cs typeface="Arial"/>
              </a:rPr>
              <a:t>kẻ</a:t>
            </a:r>
            <a:r>
              <a:rPr lang="vi-VN" b="1" dirty="0">
                <a:latin typeface="Arial"/>
                <a:cs typeface="Arial"/>
              </a:rPr>
              <a:t> </a:t>
            </a:r>
            <a:r>
              <a:rPr lang="vi-VN" b="1" err="1">
                <a:latin typeface="Arial"/>
                <a:cs typeface="Arial"/>
              </a:rPr>
              <a:t>tấn</a:t>
            </a:r>
            <a:r>
              <a:rPr lang="vi-VN" b="1" dirty="0">
                <a:latin typeface="Arial"/>
                <a:cs typeface="Arial"/>
              </a:rPr>
              <a:t> công </a:t>
            </a:r>
            <a:r>
              <a:rPr lang="vi-VN" b="1" err="1">
                <a:latin typeface="Arial"/>
                <a:cs typeface="Arial"/>
              </a:rPr>
              <a:t>là</a:t>
            </a:r>
            <a:r>
              <a:rPr lang="vi-VN" b="1" dirty="0">
                <a:latin typeface="Arial"/>
                <a:cs typeface="Arial"/>
              </a:rPr>
              <a:t> </a:t>
            </a:r>
            <a:r>
              <a:rPr lang="vi-VN" b="1" err="1">
                <a:latin typeface="Arial"/>
                <a:cs typeface="Arial"/>
              </a:rPr>
              <a:t>gì</a:t>
            </a:r>
            <a:r>
              <a:rPr lang="vi-VN" b="1" dirty="0">
                <a:latin typeface="Arial"/>
                <a:cs typeface="Arial"/>
              </a:rPr>
              <a:t>? </a:t>
            </a:r>
            <a:endParaRPr lang="en-US" b="1">
              <a:latin typeface="Arial"/>
              <a:cs typeface="Arial"/>
            </a:endParaRPr>
          </a:p>
          <a:p>
            <a:r>
              <a:rPr lang="vi-VN" b="1" dirty="0">
                <a:latin typeface="Arial"/>
                <a:cs typeface="Arial"/>
              </a:rPr>
              <a:t>• </a:t>
            </a:r>
            <a:r>
              <a:rPr lang="vi-VN" b="1" err="1">
                <a:latin typeface="Arial"/>
                <a:cs typeface="Arial"/>
              </a:rPr>
              <a:t>Tổng</a:t>
            </a:r>
            <a:r>
              <a:rPr lang="vi-VN" b="1" dirty="0">
                <a:latin typeface="Arial"/>
                <a:cs typeface="Arial"/>
              </a:rPr>
              <a:t> </a:t>
            </a:r>
            <a:r>
              <a:rPr lang="vi-VN" b="1" err="1">
                <a:latin typeface="Arial"/>
                <a:cs typeface="Arial"/>
              </a:rPr>
              <a:t>thời</a:t>
            </a:r>
            <a:r>
              <a:rPr lang="vi-VN" b="1" dirty="0">
                <a:latin typeface="Arial"/>
                <a:cs typeface="Arial"/>
              </a:rPr>
              <a:t> gian </a:t>
            </a:r>
            <a:r>
              <a:rPr lang="vi-VN" b="1" err="1">
                <a:latin typeface="Arial"/>
                <a:cs typeface="Arial"/>
              </a:rPr>
              <a:t>ngừng</a:t>
            </a:r>
            <a:r>
              <a:rPr lang="vi-VN" b="1" dirty="0">
                <a:latin typeface="Arial"/>
                <a:cs typeface="Arial"/>
              </a:rPr>
              <a:t> </a:t>
            </a:r>
            <a:r>
              <a:rPr lang="vi-VN" b="1" err="1">
                <a:latin typeface="Arial"/>
                <a:cs typeface="Arial"/>
              </a:rPr>
              <a:t>hoạt</a:t>
            </a:r>
            <a:r>
              <a:rPr lang="vi-VN" b="1" dirty="0">
                <a:latin typeface="Arial"/>
                <a:cs typeface="Arial"/>
              </a:rPr>
              <a:t> </a:t>
            </a:r>
            <a:r>
              <a:rPr lang="vi-VN" b="1" err="1">
                <a:latin typeface="Arial"/>
                <a:cs typeface="Arial"/>
              </a:rPr>
              <a:t>động</a:t>
            </a:r>
            <a:r>
              <a:rPr lang="vi-VN" b="1" dirty="0">
                <a:latin typeface="Arial"/>
                <a:cs typeface="Arial"/>
              </a:rPr>
              <a:t> </a:t>
            </a:r>
            <a:r>
              <a:rPr lang="vi-VN" b="1" err="1">
                <a:latin typeface="Arial"/>
                <a:cs typeface="Arial"/>
              </a:rPr>
              <a:t>của</a:t>
            </a:r>
            <a:r>
              <a:rPr lang="vi-VN" b="1" dirty="0">
                <a:latin typeface="Arial"/>
                <a:cs typeface="Arial"/>
              </a:rPr>
              <a:t> </a:t>
            </a:r>
            <a:r>
              <a:rPr lang="vi-VN" b="1" err="1">
                <a:latin typeface="Arial"/>
                <a:cs typeface="Arial"/>
              </a:rPr>
              <a:t>hệ</a:t>
            </a:r>
            <a:r>
              <a:rPr lang="vi-VN" b="1" dirty="0">
                <a:latin typeface="Arial"/>
                <a:cs typeface="Arial"/>
              </a:rPr>
              <a:t> </a:t>
            </a:r>
            <a:r>
              <a:rPr lang="vi-VN" b="1" err="1">
                <a:latin typeface="Arial"/>
                <a:cs typeface="Arial"/>
              </a:rPr>
              <a:t>thống</a:t>
            </a:r>
            <a:r>
              <a:rPr lang="vi-VN" b="1" dirty="0">
                <a:latin typeface="Arial"/>
                <a:cs typeface="Arial"/>
              </a:rPr>
              <a:t> </a:t>
            </a:r>
            <a:r>
              <a:rPr lang="vi-VN" b="1" err="1">
                <a:latin typeface="Arial"/>
                <a:cs typeface="Arial"/>
              </a:rPr>
              <a:t>và</a:t>
            </a:r>
            <a:r>
              <a:rPr lang="vi-VN" b="1" dirty="0">
                <a:latin typeface="Arial"/>
                <a:cs typeface="Arial"/>
              </a:rPr>
              <a:t> </a:t>
            </a:r>
            <a:r>
              <a:rPr lang="vi-VN" b="1" err="1">
                <a:latin typeface="Arial"/>
                <a:cs typeface="Arial"/>
              </a:rPr>
              <a:t>người</a:t>
            </a:r>
            <a:r>
              <a:rPr lang="vi-VN" b="1" dirty="0">
                <a:latin typeface="Arial"/>
                <a:cs typeface="Arial"/>
              </a:rPr>
              <a:t> </a:t>
            </a:r>
            <a:r>
              <a:rPr lang="vi-VN" b="1" err="1">
                <a:latin typeface="Arial"/>
                <a:cs typeface="Arial"/>
              </a:rPr>
              <a:t>dùng</a:t>
            </a:r>
            <a:r>
              <a:rPr lang="vi-VN" b="1" dirty="0">
                <a:latin typeface="Arial"/>
                <a:cs typeface="Arial"/>
              </a:rPr>
              <a:t> </a:t>
            </a:r>
            <a:r>
              <a:rPr lang="vi-VN" b="1" err="1">
                <a:latin typeface="Arial"/>
                <a:cs typeface="Arial"/>
              </a:rPr>
              <a:t>là</a:t>
            </a:r>
            <a:r>
              <a:rPr lang="vi-VN" b="1" dirty="0">
                <a:latin typeface="Arial"/>
                <a:cs typeface="Arial"/>
              </a:rPr>
              <a:t> bao nhiêu? </a:t>
            </a:r>
            <a:endParaRPr lang="en-US" b="1">
              <a:latin typeface="Arial"/>
              <a:cs typeface="Arial"/>
            </a:endParaRPr>
          </a:p>
          <a:p>
            <a:r>
              <a:rPr lang="vi-VN" b="1" dirty="0">
                <a:latin typeface="Arial"/>
                <a:cs typeface="Arial"/>
              </a:rPr>
              <a:t>• </a:t>
            </a:r>
            <a:r>
              <a:rPr lang="vi-VN" b="1" err="1">
                <a:latin typeface="Arial"/>
                <a:cs typeface="Arial"/>
              </a:rPr>
              <a:t>Tổng</a:t>
            </a:r>
            <a:r>
              <a:rPr lang="vi-VN" b="1" dirty="0">
                <a:latin typeface="Arial"/>
                <a:cs typeface="Arial"/>
              </a:rPr>
              <a:t> chi </a:t>
            </a:r>
            <a:r>
              <a:rPr lang="vi-VN" b="1" err="1">
                <a:latin typeface="Arial"/>
                <a:cs typeface="Arial"/>
              </a:rPr>
              <a:t>phí</a:t>
            </a:r>
            <a:r>
              <a:rPr lang="vi-VN" b="1" dirty="0">
                <a:latin typeface="Arial"/>
                <a:cs typeface="Arial"/>
              </a:rPr>
              <a:t> </a:t>
            </a:r>
            <a:r>
              <a:rPr lang="vi-VN" b="1" err="1">
                <a:latin typeface="Arial"/>
                <a:cs typeface="Arial"/>
              </a:rPr>
              <a:t>tổn</a:t>
            </a:r>
            <a:r>
              <a:rPr lang="vi-VN" b="1" dirty="0">
                <a:latin typeface="Arial"/>
                <a:cs typeface="Arial"/>
              </a:rPr>
              <a:t> </a:t>
            </a:r>
            <a:r>
              <a:rPr lang="vi-VN" b="1" err="1">
                <a:latin typeface="Arial"/>
                <a:cs typeface="Arial"/>
              </a:rPr>
              <a:t>thất</a:t>
            </a:r>
            <a:r>
              <a:rPr lang="vi-VN" b="1" dirty="0">
                <a:latin typeface="Arial"/>
                <a:cs typeface="Arial"/>
              </a:rPr>
              <a:t> </a:t>
            </a:r>
            <a:r>
              <a:rPr lang="vi-VN" b="1" err="1">
                <a:latin typeface="Arial"/>
                <a:cs typeface="Arial"/>
              </a:rPr>
              <a:t>là</a:t>
            </a:r>
            <a:r>
              <a:rPr lang="vi-VN" b="1" dirty="0">
                <a:latin typeface="Arial"/>
                <a:cs typeface="Arial"/>
              </a:rPr>
              <a:t> bao nhiêu?</a:t>
            </a:r>
            <a:endParaRPr lang="en-US" b="1">
              <a:latin typeface="Arial"/>
              <a:cs typeface="Arial"/>
            </a:endParaRPr>
          </a:p>
        </p:txBody>
      </p:sp>
    </p:spTree>
    <p:extLst>
      <p:ext uri="{BB962C8B-B14F-4D97-AF65-F5344CB8AC3E}">
        <p14:creationId xmlns:p14="http://schemas.microsoft.com/office/powerpoint/2010/main" val="348112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Bước</a:t>
            </a:r>
            <a:r>
              <a:rPr lang="vi-VN" dirty="0"/>
              <a:t> 7: Phân </a:t>
            </a:r>
            <a:r>
              <a:rPr lang="vi-VN" dirty="0" err="1"/>
              <a:t>loại</a:t>
            </a:r>
            <a:r>
              <a:rPr lang="vi-VN" dirty="0"/>
              <a:t> </a:t>
            </a:r>
            <a:r>
              <a:rPr lang="vi-VN" dirty="0" err="1"/>
              <a:t>sự</a:t>
            </a:r>
            <a:r>
              <a:rPr lang="vi-VN" dirty="0"/>
              <a:t> </a:t>
            </a:r>
            <a:r>
              <a:rPr lang="vi-VN" dirty="0" err="1"/>
              <a:t>cố</a:t>
            </a:r>
            <a:endParaRPr lang="vi-VN" dirty="0" err="1">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36</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52D991C-7B13-43FF-8340-6D1D975CE9A6}"/>
              </a:ext>
            </a:extLst>
          </p:cNvPr>
          <p:cNvSpPr/>
          <p:nvPr/>
        </p:nvSpPr>
        <p:spPr>
          <a:xfrm>
            <a:off x="434197" y="1131498"/>
            <a:ext cx="8281356"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latin typeface="Consolas"/>
              </a:rPr>
              <a:t>Phân </a:t>
            </a:r>
            <a:r>
              <a:rPr lang="vi" b="1" dirty="0" err="1">
                <a:latin typeface="Consolas"/>
              </a:rPr>
              <a:t>loại</a:t>
            </a:r>
            <a:r>
              <a:rPr lang="vi" b="1" dirty="0">
                <a:latin typeface="Consolas"/>
              </a:rPr>
              <a:t> </a:t>
            </a:r>
            <a:r>
              <a:rPr lang="vi" b="1" dirty="0" err="1">
                <a:latin typeface="Consolas"/>
              </a:rPr>
              <a:t>sự</a:t>
            </a:r>
            <a:r>
              <a:rPr lang="vi" b="1" dirty="0">
                <a:latin typeface="Consolas"/>
              </a:rPr>
              <a:t> </a:t>
            </a:r>
            <a:r>
              <a:rPr lang="vi" b="1" dirty="0" err="1">
                <a:latin typeface="Consolas"/>
              </a:rPr>
              <a:t>cố</a:t>
            </a:r>
            <a:r>
              <a:rPr lang="vi" b="1" dirty="0">
                <a:latin typeface="Consolas"/>
              </a:rPr>
              <a:t> </a:t>
            </a:r>
            <a:r>
              <a:rPr lang="vi" b="1" dirty="0" err="1">
                <a:latin typeface="Consolas"/>
              </a:rPr>
              <a:t>được</a:t>
            </a:r>
            <a:r>
              <a:rPr lang="vi" b="1" dirty="0">
                <a:latin typeface="Consolas"/>
              </a:rPr>
              <a:t> </a:t>
            </a:r>
            <a:r>
              <a:rPr lang="vi" b="1" dirty="0" err="1">
                <a:latin typeface="Consolas"/>
              </a:rPr>
              <a:t>xác</a:t>
            </a:r>
            <a:r>
              <a:rPr lang="vi" b="1" dirty="0">
                <a:latin typeface="Consolas"/>
              </a:rPr>
              <a:t> </a:t>
            </a:r>
            <a:r>
              <a:rPr lang="vi" b="1" dirty="0" err="1">
                <a:latin typeface="Consolas"/>
              </a:rPr>
              <a:t>định</a:t>
            </a:r>
            <a:r>
              <a:rPr lang="vi" b="1" dirty="0">
                <a:latin typeface="Consolas"/>
              </a:rPr>
              <a:t> </a:t>
            </a:r>
            <a:r>
              <a:rPr lang="vi" b="1" dirty="0" err="1">
                <a:latin typeface="Consolas"/>
              </a:rPr>
              <a:t>dựa</a:t>
            </a:r>
            <a:r>
              <a:rPr lang="vi" b="1" dirty="0">
                <a:latin typeface="Consolas"/>
              </a:rPr>
              <a:t> trên </a:t>
            </a:r>
            <a:r>
              <a:rPr lang="vi" b="1" dirty="0" err="1">
                <a:latin typeface="Consolas"/>
              </a:rPr>
              <a:t>mức</a:t>
            </a:r>
            <a:r>
              <a:rPr lang="vi" b="1" dirty="0">
                <a:latin typeface="Consolas"/>
              </a:rPr>
              <a:t> </a:t>
            </a:r>
            <a:r>
              <a:rPr lang="vi" b="1" dirty="0" err="1">
                <a:latin typeface="Consolas"/>
              </a:rPr>
              <a:t>độ</a:t>
            </a:r>
            <a:r>
              <a:rPr lang="vi" b="1" dirty="0">
                <a:latin typeface="Consolas"/>
              </a:rPr>
              <a:t> nghiêm </a:t>
            </a:r>
            <a:r>
              <a:rPr lang="vi" b="1" dirty="0" err="1">
                <a:latin typeface="Consolas"/>
              </a:rPr>
              <a:t>trọng</a:t>
            </a:r>
            <a:r>
              <a:rPr lang="vi" b="1" dirty="0">
                <a:latin typeface="Consolas"/>
              </a:rPr>
              <a:t> </a:t>
            </a:r>
            <a:r>
              <a:rPr lang="vi" b="1" dirty="0" err="1">
                <a:latin typeface="Consolas"/>
              </a:rPr>
              <a:t>của</a:t>
            </a:r>
            <a:r>
              <a:rPr lang="vi" b="1" dirty="0">
                <a:latin typeface="Consolas"/>
              </a:rPr>
              <a:t> </a:t>
            </a:r>
            <a:r>
              <a:rPr lang="vi" b="1" dirty="0" err="1">
                <a:latin typeface="Consolas"/>
              </a:rPr>
              <a:t>chúng</a:t>
            </a:r>
            <a:r>
              <a:rPr lang="vi" b="1" dirty="0">
                <a:latin typeface="Consolas"/>
              </a:rPr>
              <a:t> </a:t>
            </a:r>
            <a:r>
              <a:rPr lang="vi" b="1" dirty="0" err="1">
                <a:latin typeface="Consolas"/>
              </a:rPr>
              <a:t>và</a:t>
            </a:r>
            <a:r>
              <a:rPr lang="vi" b="1" dirty="0">
                <a:latin typeface="Consolas"/>
              </a:rPr>
              <a:t> </a:t>
            </a:r>
            <a:r>
              <a:rPr lang="vi" b="1" dirty="0" err="1">
                <a:latin typeface="Consolas"/>
              </a:rPr>
              <a:t>mục</a:t>
            </a:r>
            <a:r>
              <a:rPr lang="vi" b="1" dirty="0">
                <a:latin typeface="Consolas"/>
              </a:rPr>
              <a:t> tiêu </a:t>
            </a:r>
            <a:r>
              <a:rPr lang="vi" b="1" dirty="0" err="1">
                <a:latin typeface="Consolas"/>
              </a:rPr>
              <a:t>tiềm</a:t>
            </a:r>
            <a:r>
              <a:rPr lang="vi" b="1" dirty="0">
                <a:latin typeface="Consolas"/>
              </a:rPr>
              <a:t> năng</a:t>
            </a:r>
            <a:endParaRPr lang="en-US" b="1" dirty="0"/>
          </a:p>
        </p:txBody>
      </p:sp>
      <p:sp>
        <p:nvSpPr>
          <p:cNvPr id="7" name="Rectangle: Rounded Corners 6">
            <a:extLst>
              <a:ext uri="{FF2B5EF4-FFF2-40B4-BE49-F238E27FC236}">
                <a16:creationId xmlns:a16="http://schemas.microsoft.com/office/drawing/2014/main" id="{7AFE97B5-D6AB-47F2-B59C-D30F12F6B30C}"/>
              </a:ext>
            </a:extLst>
          </p:cNvPr>
          <p:cNvSpPr/>
          <p:nvPr/>
        </p:nvSpPr>
        <p:spPr>
          <a:xfrm>
            <a:off x="850242" y="2237656"/>
            <a:ext cx="4327583" cy="113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latin typeface="Consolas"/>
                <a:cs typeface="Calibri"/>
              </a:rPr>
              <a:t>Phân </a:t>
            </a:r>
            <a:r>
              <a:rPr lang="vi" b="1" dirty="0" err="1">
                <a:latin typeface="Consolas"/>
                <a:cs typeface="Calibri"/>
              </a:rPr>
              <a:t>loại</a:t>
            </a:r>
            <a:r>
              <a:rPr lang="vi" b="1" dirty="0">
                <a:latin typeface="Consolas"/>
                <a:cs typeface="Calibri"/>
              </a:rPr>
              <a:t> </a:t>
            </a:r>
            <a:r>
              <a:rPr lang="vi" b="1" dirty="0" err="1">
                <a:latin typeface="Consolas"/>
                <a:cs typeface="Calibri"/>
              </a:rPr>
              <a:t>các</a:t>
            </a:r>
            <a:r>
              <a:rPr lang="vi" b="1" dirty="0">
                <a:latin typeface="Consolas"/>
                <a:cs typeface="Calibri"/>
              </a:rPr>
              <a:t> </a:t>
            </a:r>
            <a:r>
              <a:rPr lang="vi" b="1" dirty="0" err="1">
                <a:latin typeface="Consolas"/>
                <a:cs typeface="Calibri"/>
              </a:rPr>
              <a:t>sự</a:t>
            </a:r>
            <a:r>
              <a:rPr lang="vi" b="1" dirty="0">
                <a:latin typeface="Consolas"/>
                <a:cs typeface="Calibri"/>
              </a:rPr>
              <a:t> </a:t>
            </a:r>
            <a:r>
              <a:rPr lang="vi" b="1" dirty="0" err="1">
                <a:latin typeface="Consolas"/>
                <a:cs typeface="Calibri"/>
              </a:rPr>
              <a:t>cố</a:t>
            </a:r>
            <a:r>
              <a:rPr lang="vi" b="1" dirty="0">
                <a:latin typeface="Consolas"/>
                <a:cs typeface="Calibri"/>
              </a:rPr>
              <a:t> </a:t>
            </a:r>
            <a:r>
              <a:rPr lang="vi" b="1" dirty="0" err="1">
                <a:latin typeface="Consolas"/>
                <a:cs typeface="Calibri"/>
              </a:rPr>
              <a:t>dựa</a:t>
            </a:r>
            <a:r>
              <a:rPr lang="vi" b="1" dirty="0">
                <a:latin typeface="Consolas"/>
                <a:cs typeface="Calibri"/>
              </a:rPr>
              <a:t> trên </a:t>
            </a:r>
            <a:r>
              <a:rPr lang="vi" b="1" dirty="0" err="1">
                <a:latin typeface="Consolas"/>
                <a:cs typeface="Calibri"/>
              </a:rPr>
              <a:t>số</a:t>
            </a:r>
            <a:r>
              <a:rPr lang="vi" b="1" dirty="0">
                <a:latin typeface="Consolas"/>
                <a:cs typeface="Calibri"/>
              </a:rPr>
              <a:t> </a:t>
            </a:r>
            <a:r>
              <a:rPr lang="vi" b="1" dirty="0" err="1">
                <a:latin typeface="Consolas"/>
                <a:cs typeface="Calibri"/>
              </a:rPr>
              <a:t>lượng</a:t>
            </a:r>
            <a:r>
              <a:rPr lang="vi" b="1" dirty="0">
                <a:latin typeface="Consolas"/>
                <a:cs typeface="Calibri"/>
              </a:rPr>
              <a:t> </a:t>
            </a:r>
            <a:r>
              <a:rPr lang="vi" b="1" dirty="0" err="1">
                <a:latin typeface="Consolas"/>
                <a:cs typeface="Calibri"/>
              </a:rPr>
              <a:t>các</a:t>
            </a:r>
            <a:r>
              <a:rPr lang="vi" b="1" dirty="0">
                <a:latin typeface="Consolas"/>
                <a:cs typeface="Calibri"/>
              </a:rPr>
              <a:t> </a:t>
            </a:r>
            <a:r>
              <a:rPr lang="vi" b="1" dirty="0" err="1">
                <a:latin typeface="Consolas"/>
                <a:cs typeface="Calibri"/>
              </a:rPr>
              <a:t>yếu</a:t>
            </a:r>
            <a:r>
              <a:rPr lang="vi" b="1" dirty="0">
                <a:latin typeface="Consolas"/>
                <a:cs typeface="Calibri"/>
              </a:rPr>
              <a:t> </a:t>
            </a:r>
            <a:r>
              <a:rPr lang="vi" b="1" dirty="0" err="1">
                <a:latin typeface="Consolas"/>
                <a:cs typeface="Calibri"/>
              </a:rPr>
              <a:t>tố</a:t>
            </a:r>
            <a:r>
              <a:rPr lang="vi" b="1" dirty="0">
                <a:latin typeface="Consolas"/>
                <a:cs typeface="Calibri"/>
              </a:rPr>
              <a:t> như:</a:t>
            </a:r>
            <a:endParaRPr lang="en-US" b="1" dirty="0">
              <a:cs typeface="Calibri"/>
            </a:endParaRPr>
          </a:p>
        </p:txBody>
      </p:sp>
      <p:sp>
        <p:nvSpPr>
          <p:cNvPr id="8" name="Rectangle: Rounded Corners 7">
            <a:extLst>
              <a:ext uri="{FF2B5EF4-FFF2-40B4-BE49-F238E27FC236}">
                <a16:creationId xmlns:a16="http://schemas.microsoft.com/office/drawing/2014/main" id="{A8732299-B7BA-4312-8EDD-1DBBC266A927}"/>
              </a:ext>
            </a:extLst>
          </p:cNvPr>
          <p:cNvSpPr/>
          <p:nvPr/>
        </p:nvSpPr>
        <p:spPr>
          <a:xfrm>
            <a:off x="604928" y="3185663"/>
            <a:ext cx="7188678" cy="2012830"/>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9F3648-7874-4CF0-B4CF-FE5F8F9DF4D8}"/>
              </a:ext>
            </a:extLst>
          </p:cNvPr>
          <p:cNvSpPr txBox="1"/>
          <p:nvPr/>
        </p:nvSpPr>
        <p:spPr>
          <a:xfrm>
            <a:off x="785004" y="3473570"/>
            <a:ext cx="7099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b="1" dirty="0">
                <a:latin typeface="Consolas"/>
                <a:cs typeface="Arial"/>
              </a:rPr>
              <a:t>• Bản chất của sự việc
• </a:t>
            </a:r>
            <a:r>
              <a:rPr lang="vi" b="1" dirty="0" err="1">
                <a:latin typeface="Consolas"/>
                <a:cs typeface="Arial"/>
              </a:rPr>
              <a:t>Mức</a:t>
            </a:r>
            <a:r>
              <a:rPr lang="vi" b="1" dirty="0">
                <a:latin typeface="Consolas"/>
                <a:cs typeface="Arial"/>
              </a:rPr>
              <a:t> </a:t>
            </a:r>
            <a:r>
              <a:rPr lang="vi" b="1" dirty="0" err="1">
                <a:latin typeface="Consolas"/>
                <a:cs typeface="Arial"/>
              </a:rPr>
              <a:t>độ</a:t>
            </a:r>
            <a:r>
              <a:rPr lang="vi" b="1" dirty="0">
                <a:latin typeface="Consolas"/>
                <a:cs typeface="Arial"/>
              </a:rPr>
              <a:t> nghiêm </a:t>
            </a:r>
            <a:r>
              <a:rPr lang="vi" b="1" dirty="0" err="1">
                <a:latin typeface="Consolas"/>
                <a:cs typeface="Arial"/>
              </a:rPr>
              <a:t>trọng</a:t>
            </a:r>
            <a:r>
              <a:rPr lang="vi" b="1" dirty="0">
                <a:latin typeface="Consolas"/>
                <a:cs typeface="Arial"/>
              </a:rPr>
              <a:t> </a:t>
            </a:r>
            <a:r>
              <a:rPr lang="vi" b="1" dirty="0" err="1">
                <a:latin typeface="Consolas"/>
                <a:cs typeface="Arial"/>
              </a:rPr>
              <a:t>của</a:t>
            </a:r>
            <a:r>
              <a:rPr lang="vi" b="1" dirty="0">
                <a:latin typeface="Consolas"/>
                <a:cs typeface="Arial"/>
              </a:rPr>
              <a:t> </a:t>
            </a:r>
            <a:r>
              <a:rPr lang="vi" b="1" dirty="0" err="1">
                <a:latin typeface="Consolas"/>
                <a:cs typeface="Arial"/>
              </a:rPr>
              <a:t>các</a:t>
            </a:r>
            <a:r>
              <a:rPr lang="vi" b="1" dirty="0">
                <a:latin typeface="Consolas"/>
                <a:cs typeface="Arial"/>
              </a:rPr>
              <a:t> </a:t>
            </a:r>
            <a:r>
              <a:rPr lang="vi" b="1" dirty="0" err="1">
                <a:latin typeface="Consolas"/>
                <a:cs typeface="Arial"/>
              </a:rPr>
              <a:t>hệ</a:t>
            </a:r>
            <a:r>
              <a:rPr lang="vi" b="1" dirty="0">
                <a:latin typeface="Consolas"/>
                <a:cs typeface="Arial"/>
              </a:rPr>
              <a:t> </a:t>
            </a:r>
            <a:r>
              <a:rPr lang="vi" b="1" dirty="0" err="1">
                <a:latin typeface="Consolas"/>
                <a:cs typeface="Arial"/>
              </a:rPr>
              <a:t>thống</a:t>
            </a:r>
            <a:r>
              <a:rPr lang="vi" b="1" dirty="0">
                <a:latin typeface="Consolas"/>
                <a:cs typeface="Arial"/>
              </a:rPr>
              <a:t> đang </a:t>
            </a:r>
            <a:r>
              <a:rPr lang="vi" b="1" dirty="0" err="1">
                <a:latin typeface="Consolas"/>
                <a:cs typeface="Arial"/>
              </a:rPr>
              <a:t>bị</a:t>
            </a:r>
            <a:r>
              <a:rPr lang="vi" b="1" dirty="0">
                <a:latin typeface="Consolas"/>
                <a:cs typeface="Arial"/>
              </a:rPr>
              <a:t> </a:t>
            </a:r>
            <a:r>
              <a:rPr lang="vi" b="1" dirty="0" err="1">
                <a:latin typeface="Consolas"/>
                <a:cs typeface="Arial"/>
              </a:rPr>
              <a:t>ảnh</a:t>
            </a:r>
            <a:r>
              <a:rPr lang="vi" b="1" dirty="0">
                <a:latin typeface="Consolas"/>
                <a:cs typeface="Arial"/>
              </a:rPr>
              <a:t> </a:t>
            </a:r>
            <a:r>
              <a:rPr lang="vi" b="1" dirty="0" err="1">
                <a:latin typeface="Consolas"/>
                <a:cs typeface="Arial"/>
              </a:rPr>
              <a:t>hưởng</a:t>
            </a:r>
            <a:r>
              <a:rPr lang="vi" b="1" dirty="0">
                <a:latin typeface="Consolas"/>
                <a:cs typeface="Arial"/>
              </a:rPr>
              <a:t>
• </a:t>
            </a:r>
            <a:r>
              <a:rPr lang="vi" b="1" dirty="0" err="1">
                <a:latin typeface="Consolas"/>
                <a:cs typeface="Arial"/>
              </a:rPr>
              <a:t>Số</a:t>
            </a:r>
            <a:r>
              <a:rPr lang="vi" b="1" dirty="0">
                <a:latin typeface="Consolas"/>
                <a:cs typeface="Arial"/>
              </a:rPr>
              <a:t> </a:t>
            </a:r>
            <a:r>
              <a:rPr lang="vi" b="1" dirty="0" err="1">
                <a:latin typeface="Consolas"/>
                <a:cs typeface="Arial"/>
              </a:rPr>
              <a:t>lượng</a:t>
            </a:r>
            <a:r>
              <a:rPr lang="vi" b="1" dirty="0">
                <a:latin typeface="Consolas"/>
                <a:cs typeface="Arial"/>
              </a:rPr>
              <a:t> </a:t>
            </a:r>
            <a:r>
              <a:rPr lang="vi" b="1" dirty="0" err="1">
                <a:latin typeface="Consolas"/>
                <a:cs typeface="Arial"/>
              </a:rPr>
              <a:t>hệ</a:t>
            </a:r>
            <a:r>
              <a:rPr lang="vi" b="1" dirty="0">
                <a:latin typeface="Consolas"/>
                <a:cs typeface="Arial"/>
              </a:rPr>
              <a:t> </a:t>
            </a:r>
            <a:r>
              <a:rPr lang="vi" b="1" dirty="0" err="1">
                <a:latin typeface="Consolas"/>
                <a:cs typeface="Arial"/>
              </a:rPr>
              <a:t>thống</a:t>
            </a:r>
            <a:r>
              <a:rPr lang="vi" b="1" dirty="0">
                <a:latin typeface="Consolas"/>
                <a:cs typeface="Arial"/>
              </a:rPr>
              <a:t> </a:t>
            </a:r>
            <a:r>
              <a:rPr lang="vi" b="1" dirty="0" err="1">
                <a:latin typeface="Consolas"/>
                <a:cs typeface="Arial"/>
              </a:rPr>
              <a:t>bị</a:t>
            </a:r>
            <a:r>
              <a:rPr lang="vi" b="1" dirty="0">
                <a:latin typeface="Consolas"/>
                <a:cs typeface="Arial"/>
              </a:rPr>
              <a:t> </a:t>
            </a:r>
            <a:r>
              <a:rPr lang="vi" b="1" dirty="0" err="1">
                <a:latin typeface="Consolas"/>
                <a:cs typeface="Arial"/>
              </a:rPr>
              <a:t>ảnh</a:t>
            </a:r>
            <a:r>
              <a:rPr lang="vi" b="1" dirty="0">
                <a:latin typeface="Consolas"/>
                <a:cs typeface="Arial"/>
              </a:rPr>
              <a:t> </a:t>
            </a:r>
            <a:r>
              <a:rPr lang="vi" b="1" dirty="0" err="1">
                <a:latin typeface="Consolas"/>
                <a:cs typeface="Arial"/>
              </a:rPr>
              <a:t>hưởng</a:t>
            </a:r>
            <a:r>
              <a:rPr lang="vi" b="1" dirty="0">
                <a:latin typeface="Consolas"/>
                <a:cs typeface="Arial"/>
              </a:rPr>
              <a:t> </a:t>
            </a:r>
            <a:r>
              <a:rPr lang="vi" b="1" dirty="0" err="1">
                <a:latin typeface="Consolas"/>
                <a:cs typeface="Arial"/>
              </a:rPr>
              <a:t>bởi</a:t>
            </a:r>
            <a:r>
              <a:rPr lang="vi" b="1" dirty="0">
                <a:latin typeface="Consolas"/>
                <a:cs typeface="Arial"/>
              </a:rPr>
              <a:t> </a:t>
            </a:r>
            <a:r>
              <a:rPr lang="vi" b="1" dirty="0" err="1">
                <a:latin typeface="Consolas"/>
                <a:cs typeface="Arial"/>
              </a:rPr>
              <a:t>sự</a:t>
            </a:r>
            <a:r>
              <a:rPr lang="vi" b="1" dirty="0">
                <a:latin typeface="Consolas"/>
                <a:cs typeface="Arial"/>
              </a:rPr>
              <a:t> </a:t>
            </a:r>
            <a:r>
              <a:rPr lang="vi" b="1" dirty="0" err="1">
                <a:latin typeface="Consolas"/>
                <a:cs typeface="Arial"/>
              </a:rPr>
              <a:t>cố</a:t>
            </a:r>
            <a:r>
              <a:rPr lang="vi" b="1" dirty="0">
                <a:latin typeface="Consolas"/>
                <a:cs typeface="Arial"/>
              </a:rPr>
              <a:t>
• </a:t>
            </a:r>
            <a:r>
              <a:rPr lang="vi" b="1" dirty="0" err="1">
                <a:latin typeface="Consolas"/>
                <a:cs typeface="Arial"/>
              </a:rPr>
              <a:t>Các</a:t>
            </a:r>
            <a:r>
              <a:rPr lang="vi" b="1" dirty="0">
                <a:latin typeface="Consolas"/>
                <a:cs typeface="Arial"/>
              </a:rPr>
              <a:t> yêu </a:t>
            </a:r>
            <a:r>
              <a:rPr lang="vi" b="1" dirty="0" err="1">
                <a:latin typeface="Consolas"/>
                <a:cs typeface="Arial"/>
              </a:rPr>
              <a:t>cầu</a:t>
            </a:r>
            <a:r>
              <a:rPr lang="vi" b="1" dirty="0">
                <a:latin typeface="Consolas"/>
                <a:cs typeface="Arial"/>
              </a:rPr>
              <a:t> </a:t>
            </a:r>
            <a:r>
              <a:rPr lang="vi" b="1" dirty="0" err="1">
                <a:latin typeface="Consolas"/>
                <a:cs typeface="Arial"/>
              </a:rPr>
              <a:t>pháp</a:t>
            </a:r>
            <a:r>
              <a:rPr lang="vi" b="1" dirty="0">
                <a:latin typeface="Consolas"/>
                <a:cs typeface="Arial"/>
              </a:rPr>
              <a:t> </a:t>
            </a:r>
            <a:r>
              <a:rPr lang="vi" b="1" dirty="0" err="1">
                <a:latin typeface="Consolas"/>
                <a:cs typeface="Arial"/>
              </a:rPr>
              <a:t>lý</a:t>
            </a:r>
            <a:r>
              <a:rPr lang="vi" b="1" dirty="0">
                <a:latin typeface="Consolas"/>
                <a:cs typeface="Arial"/>
              </a:rPr>
              <a:t> </a:t>
            </a:r>
            <a:r>
              <a:rPr lang="vi" b="1" dirty="0" err="1">
                <a:latin typeface="Consolas"/>
                <a:cs typeface="Arial"/>
              </a:rPr>
              <a:t>và</a:t>
            </a:r>
            <a:r>
              <a:rPr lang="vi" b="1" dirty="0">
                <a:latin typeface="Consolas"/>
                <a:cs typeface="Arial"/>
              </a:rPr>
              <a:t> quy </a:t>
            </a:r>
            <a:r>
              <a:rPr lang="vi" b="1" dirty="0" err="1">
                <a:latin typeface="Consolas"/>
                <a:cs typeface="Arial"/>
              </a:rPr>
              <a:t>định</a:t>
            </a:r>
            <a:endParaRPr lang="en-US" b="1" dirty="0" err="1">
              <a:cs typeface="Calibri"/>
            </a:endParaRPr>
          </a:p>
          <a:p>
            <a:r>
              <a:rPr lang="en-US" dirty="0"/>
              <a:t/>
            </a:r>
            <a:br>
              <a:rPr lang="en-US" dirty="0"/>
            </a:br>
            <a:endParaRPr lang="en-US" dirty="0"/>
          </a:p>
          <a:p>
            <a:endParaRPr lang="vi-VN" b="1" dirty="0">
              <a:latin typeface="Arial"/>
              <a:cs typeface="Arial"/>
            </a:endParaRPr>
          </a:p>
        </p:txBody>
      </p:sp>
    </p:spTree>
    <p:extLst>
      <p:ext uri="{BB962C8B-B14F-4D97-AF65-F5344CB8AC3E}">
        <p14:creationId xmlns:p14="http://schemas.microsoft.com/office/powerpoint/2010/main" val="7281540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8: Điều tra sự cố</a:t>
            </a:r>
            <a:endParaRPr lang="vi-VN">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37</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52D991C-7B13-43FF-8340-6D1D975CE9A6}"/>
              </a:ext>
            </a:extLst>
          </p:cNvPr>
          <p:cNvSpPr/>
          <p:nvPr/>
        </p:nvSpPr>
        <p:spPr>
          <a:xfrm>
            <a:off x="434197" y="1131498"/>
            <a:ext cx="8281356"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rPr>
              <a:t>Điều tra là một quá trình thu thập bằng chứng liên quan
</a:t>
            </a:r>
            <a:r>
              <a:rPr lang="vi" b="1">
                <a:solidFill>
                  <a:schemeClr val="tx1"/>
                </a:solidFill>
                <a:latin typeface="Consolas"/>
              </a:rPr>
              <a:t>đến một sự cố từ hệ thống và mạng</a:t>
            </a:r>
            <a:endParaRPr lang="en-US" b="1">
              <a:solidFill>
                <a:schemeClr val="tx1"/>
              </a:solidFill>
              <a:cs typeface="Calibri"/>
            </a:endParaRPr>
          </a:p>
        </p:txBody>
      </p:sp>
      <p:sp>
        <p:nvSpPr>
          <p:cNvPr id="7" name="Rectangle: Rounded Corners 6">
            <a:extLst>
              <a:ext uri="{FF2B5EF4-FFF2-40B4-BE49-F238E27FC236}">
                <a16:creationId xmlns:a16="http://schemas.microsoft.com/office/drawing/2014/main" id="{7AFE97B5-D6AB-47F2-B59C-D30F12F6B30C}"/>
              </a:ext>
            </a:extLst>
          </p:cNvPr>
          <p:cNvSpPr/>
          <p:nvPr/>
        </p:nvSpPr>
        <p:spPr>
          <a:xfrm>
            <a:off x="850242" y="2237656"/>
            <a:ext cx="4744526" cy="113581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a:solidFill>
                  <a:schemeClr val="tx1"/>
                </a:solidFill>
                <a:latin typeface="Arial"/>
                <a:ea typeface="+mn-lt"/>
                <a:cs typeface="Arial"/>
              </a:rPr>
              <a:t>Kiểm tra quá trình điều tra để xác định :</a:t>
            </a:r>
            <a:r>
              <a:rPr lang="vi" b="1" dirty="0">
                <a:solidFill>
                  <a:schemeClr val="tx1"/>
                </a:solidFill>
                <a:latin typeface="Arial"/>
                <a:ea typeface="+mn-lt"/>
                <a:cs typeface="Arial"/>
              </a:rPr>
              <a:t> </a:t>
            </a:r>
            <a:endParaRPr lang="en-US" b="1" dirty="0">
              <a:solidFill>
                <a:schemeClr val="tx1"/>
              </a:solidFill>
            </a:endParaRPr>
          </a:p>
        </p:txBody>
      </p:sp>
      <p:sp>
        <p:nvSpPr>
          <p:cNvPr id="8" name="Rectangle: Rounded Corners 7">
            <a:extLst>
              <a:ext uri="{FF2B5EF4-FFF2-40B4-BE49-F238E27FC236}">
                <a16:creationId xmlns:a16="http://schemas.microsoft.com/office/drawing/2014/main" id="{A8732299-B7BA-4312-8EDD-1DBBC266A927}"/>
              </a:ext>
            </a:extLst>
          </p:cNvPr>
          <p:cNvSpPr/>
          <p:nvPr/>
        </p:nvSpPr>
        <p:spPr>
          <a:xfrm>
            <a:off x="604928" y="3185663"/>
            <a:ext cx="7188678" cy="2012830"/>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9F3648-7874-4CF0-B4CF-FE5F8F9DF4D8}"/>
              </a:ext>
            </a:extLst>
          </p:cNvPr>
          <p:cNvSpPr txBox="1"/>
          <p:nvPr/>
        </p:nvSpPr>
        <p:spPr>
          <a:xfrm>
            <a:off x="785004" y="3473570"/>
            <a:ext cx="7099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b="1" dirty="0">
                <a:latin typeface="Consolas"/>
                <a:cs typeface="Arial"/>
              </a:rPr>
              <a:t>• Sự cố
</a:t>
            </a:r>
            <a:r>
              <a:rPr lang="vi" b="1">
                <a:latin typeface="Consolas"/>
                <a:cs typeface="Arial"/>
              </a:rPr>
              <a:t>• Thời gian xảy ra sự cố</a:t>
            </a:r>
            <a:r>
              <a:rPr lang="vi" b="1" dirty="0">
                <a:latin typeface="Consolas"/>
                <a:cs typeface="Arial"/>
              </a:rPr>
              <a:t>
</a:t>
            </a:r>
            <a:r>
              <a:rPr lang="vi" b="1">
                <a:latin typeface="Consolas"/>
                <a:cs typeface="Arial"/>
              </a:rPr>
              <a:t>• Kẻ gây ra sự cố?</a:t>
            </a:r>
            <a:r>
              <a:rPr lang="vi" b="1" dirty="0">
                <a:latin typeface="Consolas"/>
                <a:cs typeface="Arial"/>
              </a:rPr>
              <a:t>
</a:t>
            </a:r>
            <a:r>
              <a:rPr lang="vi" b="1">
                <a:latin typeface="Consolas"/>
                <a:cs typeface="Arial"/>
              </a:rPr>
              <a:t>• Các bước giảm thiểu để ngăn ngừa sự cố xảy ra trong tương lai</a:t>
            </a:r>
            <a:endParaRPr lang="en-US" b="1">
              <a:cs typeface="Calibri"/>
            </a:endParaRPr>
          </a:p>
          <a:p>
            <a:r>
              <a:rPr lang="en-US" dirty="0"/>
              <a:t/>
            </a:r>
            <a:br>
              <a:rPr lang="en-US" dirty="0"/>
            </a:br>
            <a:endParaRPr lang="en-US" dirty="0"/>
          </a:p>
          <a:p>
            <a:endParaRPr lang="vi-VN" b="1" dirty="0">
              <a:latin typeface="Arial"/>
              <a:cs typeface="Arial"/>
            </a:endParaRPr>
          </a:p>
        </p:txBody>
      </p:sp>
    </p:spTree>
    <p:extLst>
      <p:ext uri="{BB962C8B-B14F-4D97-AF65-F5344CB8AC3E}">
        <p14:creationId xmlns:p14="http://schemas.microsoft.com/office/powerpoint/2010/main" val="11699979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9: Thu thập dữ liệu</a:t>
            </a:r>
            <a:endParaRPr lang="vi-VN">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38</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52D991C-7B13-43FF-8340-6D1D975CE9A6}"/>
              </a:ext>
            </a:extLst>
          </p:cNvPr>
          <p:cNvSpPr/>
          <p:nvPr/>
        </p:nvSpPr>
        <p:spPr>
          <a:xfrm>
            <a:off x="434197" y="1131498"/>
            <a:ext cx="8281356" cy="9201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a:solidFill>
                  <a:schemeClr val="tx1"/>
                </a:solidFill>
                <a:latin typeface="Consolas"/>
                <a:ea typeface="+mn-lt"/>
                <a:cs typeface="Arial"/>
              </a:rPr>
              <a:t>Thu thập dữ liệu được định nghĩa là thu thập các dữ kiện và bằng chứng cho thấy được yêu cầu để phân tích pháp y</a:t>
            </a:r>
            <a:endParaRPr lang="en-US" b="1">
              <a:solidFill>
                <a:schemeClr val="tx1"/>
              </a:solidFill>
              <a:cs typeface="Arial"/>
            </a:endParaRPr>
          </a:p>
        </p:txBody>
      </p:sp>
      <p:sp>
        <p:nvSpPr>
          <p:cNvPr id="7" name="Rectangle: Rounded Corners 6">
            <a:extLst>
              <a:ext uri="{FF2B5EF4-FFF2-40B4-BE49-F238E27FC236}">
                <a16:creationId xmlns:a16="http://schemas.microsoft.com/office/drawing/2014/main" id="{7AFE97B5-D6AB-47F2-B59C-D30F12F6B30C}"/>
              </a:ext>
            </a:extLst>
          </p:cNvPr>
          <p:cNvSpPr/>
          <p:nvPr/>
        </p:nvSpPr>
        <p:spPr>
          <a:xfrm>
            <a:off x="434198" y="2237656"/>
            <a:ext cx="8281356" cy="113581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ea typeface="+mn-lt"/>
                <a:cs typeface="Arial"/>
              </a:rPr>
              <a:t>Thu thập dữ liệu liên quan đến một số
những thách thức pháp y, chẳng hạn như:</a:t>
            </a:r>
            <a:r>
              <a:rPr lang="vi" b="1" dirty="0">
                <a:solidFill>
                  <a:schemeClr val="tx1"/>
                </a:solidFill>
                <a:latin typeface="Arial"/>
                <a:ea typeface="+mn-lt"/>
                <a:cs typeface="Arial"/>
              </a:rPr>
              <a:t> </a:t>
            </a:r>
            <a:endParaRPr lang="en-US" b="1" dirty="0">
              <a:solidFill>
                <a:schemeClr val="tx1"/>
              </a:solidFill>
              <a:cs typeface="Calibri"/>
            </a:endParaRPr>
          </a:p>
        </p:txBody>
      </p:sp>
      <p:sp>
        <p:nvSpPr>
          <p:cNvPr id="8" name="Rectangle: Rounded Corners 7">
            <a:extLst>
              <a:ext uri="{FF2B5EF4-FFF2-40B4-BE49-F238E27FC236}">
                <a16:creationId xmlns:a16="http://schemas.microsoft.com/office/drawing/2014/main" id="{A8732299-B7BA-4312-8EDD-1DBBC266A927}"/>
              </a:ext>
            </a:extLst>
          </p:cNvPr>
          <p:cNvSpPr/>
          <p:nvPr/>
        </p:nvSpPr>
        <p:spPr>
          <a:xfrm>
            <a:off x="604928" y="3185663"/>
            <a:ext cx="7188678" cy="1480868"/>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9F3648-7874-4CF0-B4CF-FE5F8F9DF4D8}"/>
              </a:ext>
            </a:extLst>
          </p:cNvPr>
          <p:cNvSpPr txBox="1"/>
          <p:nvPr/>
        </p:nvSpPr>
        <p:spPr>
          <a:xfrm>
            <a:off x="785004" y="3473570"/>
            <a:ext cx="709953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b="1">
                <a:latin typeface="Consolas"/>
                <a:cs typeface="Arial"/>
              </a:rPr>
              <a:t>• Thu thập dữ liệu vượt quá khả năng lưu trữ của máy tính</a:t>
            </a:r>
            <a:r>
              <a:rPr lang="vi" b="1" dirty="0">
                <a:latin typeface="Consolas"/>
                <a:cs typeface="Arial"/>
              </a:rPr>
              <a:t>
</a:t>
            </a:r>
            <a:r>
              <a:rPr lang="vi" b="1">
                <a:latin typeface="Consolas"/>
                <a:cs typeface="Arial"/>
              </a:rPr>
              <a:t>• Thu thập dữ liệu thích hợp để đảm bảo tính toàn vẹn</a:t>
            </a:r>
            <a:endParaRPr lang="en-US" b="1">
              <a:cs typeface="Calibri"/>
            </a:endParaRPr>
          </a:p>
          <a:p>
            <a:r>
              <a:rPr lang="en-US" dirty="0"/>
              <a:t/>
            </a:r>
            <a:br>
              <a:rPr lang="en-US" dirty="0"/>
            </a:br>
            <a:endParaRPr lang="en-US" dirty="0"/>
          </a:p>
          <a:p>
            <a:endParaRPr lang="vi-VN" b="1" dirty="0">
              <a:latin typeface="Arial"/>
              <a:cs typeface="Arial"/>
            </a:endParaRPr>
          </a:p>
        </p:txBody>
      </p:sp>
    </p:spTree>
    <p:extLst>
      <p:ext uri="{BB962C8B-B14F-4D97-AF65-F5344CB8AC3E}">
        <p14:creationId xmlns:p14="http://schemas.microsoft.com/office/powerpoint/2010/main" val="40871438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9: Thu thập dữ liệu( tiếp)</a:t>
            </a:r>
            <a:endParaRPr lang="vi-VN">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39</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aphicFrame>
        <p:nvGraphicFramePr>
          <p:cNvPr id="6" name="Table 8">
            <a:extLst>
              <a:ext uri="{FF2B5EF4-FFF2-40B4-BE49-F238E27FC236}">
                <a16:creationId xmlns:a16="http://schemas.microsoft.com/office/drawing/2014/main" id="{6E26E126-40ED-4BA0-ADFD-3FF480FF2D47}"/>
              </a:ext>
            </a:extLst>
          </p:cNvPr>
          <p:cNvGraphicFramePr>
            <a:graphicFrameLocks noGrp="1"/>
          </p:cNvGraphicFramePr>
          <p:nvPr>
            <p:extLst/>
          </p:nvPr>
        </p:nvGraphicFramePr>
        <p:xfrm>
          <a:off x="488830" y="2127849"/>
          <a:ext cx="8208141" cy="2359448"/>
        </p:xfrm>
        <a:graphic>
          <a:graphicData uri="http://schemas.openxmlformats.org/drawingml/2006/table">
            <a:tbl>
              <a:tblPr firstRow="1" bandRow="1">
                <a:tableStyleId>{5C22544A-7EE6-4342-B048-85BDC9FD1C3A}</a:tableStyleId>
              </a:tblPr>
              <a:tblGrid>
                <a:gridCol w="2736047">
                  <a:extLst>
                    <a:ext uri="{9D8B030D-6E8A-4147-A177-3AD203B41FA5}">
                      <a16:colId xmlns:a16="http://schemas.microsoft.com/office/drawing/2014/main" val="2682889605"/>
                    </a:ext>
                  </a:extLst>
                </a:gridCol>
                <a:gridCol w="2736047">
                  <a:extLst>
                    <a:ext uri="{9D8B030D-6E8A-4147-A177-3AD203B41FA5}">
                      <a16:colId xmlns:a16="http://schemas.microsoft.com/office/drawing/2014/main" val="2735773598"/>
                    </a:ext>
                  </a:extLst>
                </a:gridCol>
                <a:gridCol w="2736047">
                  <a:extLst>
                    <a:ext uri="{9D8B030D-6E8A-4147-A177-3AD203B41FA5}">
                      <a16:colId xmlns:a16="http://schemas.microsoft.com/office/drawing/2014/main" val="93218345"/>
                    </a:ext>
                  </a:extLst>
                </a:gridCol>
              </a:tblGrid>
              <a:tr h="697675">
                <a:tc gridSpan="3">
                  <a:txBody>
                    <a:bodyPr/>
                    <a:lstStyle/>
                    <a:p>
                      <a:pPr lvl="0" algn="ctr">
                        <a:buNone/>
                      </a:pPr>
                      <a:r>
                        <a:rPr lang="en-US" sz="2400" b="1">
                          <a:solidFill>
                            <a:schemeClr val="tx1"/>
                          </a:solidFill>
                        </a:rPr>
                        <a:t>Phân loại bằng chứng:</a:t>
                      </a:r>
                      <a:endParaRPr lang="en-US" sz="2400" b="1" dirty="0">
                        <a:solidFill>
                          <a:schemeClr val="tx1"/>
                        </a:solidFill>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7278072"/>
                  </a:ext>
                </a:extLst>
              </a:tr>
              <a:tr h="1661773">
                <a:tc>
                  <a:txBody>
                    <a:bodyPr/>
                    <a:lstStyle/>
                    <a:p>
                      <a:pPr lvl="0" algn="ctr">
                        <a:buNone/>
                      </a:pPr>
                      <a:r>
                        <a:rPr lang="vi" sz="1800" b="0" i="0" u="none" strike="noStrike" noProof="0">
                          <a:latin typeface="Consolas"/>
                        </a:rPr>
                        <a:t>Bằng chứng dựa trên máy chủ</a:t>
                      </a:r>
                      <a:endParaRPr lang="en-US"/>
                    </a:p>
                  </a:txBody>
                  <a:tcPr/>
                </a:tc>
                <a:tc>
                  <a:txBody>
                    <a:bodyPr/>
                    <a:lstStyle/>
                    <a:p>
                      <a:pPr lvl="0" algn="ctr">
                        <a:buNone/>
                      </a:pPr>
                      <a:r>
                        <a:rPr lang="vi" sz="1800" b="0" i="0" u="none" strike="noStrike" noProof="0" dirty="0">
                          <a:latin typeface="Consolas"/>
                        </a:rPr>
                        <a:t>Dựa trên mạng
</a:t>
                      </a:r>
                      <a:r>
                        <a:rPr lang="vi" sz="1800" b="0" i="0" u="none" strike="noStrike" noProof="0">
                          <a:latin typeface="Consolas"/>
                        </a:rPr>
                        <a:t>bằng chứng</a:t>
                      </a:r>
                      <a:endParaRPr lang="en-US"/>
                    </a:p>
                  </a:txBody>
                  <a:tcPr/>
                </a:tc>
                <a:tc>
                  <a:txBody>
                    <a:bodyPr/>
                    <a:lstStyle/>
                    <a:p>
                      <a:pPr lvl="0" algn="ctr">
                        <a:buNone/>
                      </a:pPr>
                      <a:r>
                        <a:rPr lang="en-US" dirty="0"/>
                        <a:t/>
                      </a:r>
                      <a:br>
                        <a:rPr lang="en-US" dirty="0"/>
                      </a:br>
                      <a:r>
                        <a:rPr lang="en-US" sz="1800" b="0" i="0" u="none" strike="noStrike" noProof="0">
                          <a:latin typeface="Calibri"/>
                        </a:rPr>
                        <a:t>Bằng chứng khác</a:t>
                      </a:r>
                      <a:endParaRPr lang="en-US"/>
                    </a:p>
                  </a:txBody>
                  <a:tcPr/>
                </a:tc>
                <a:extLst>
                  <a:ext uri="{0D108BD9-81ED-4DB2-BD59-A6C34878D82A}">
                    <a16:rowId xmlns:a16="http://schemas.microsoft.com/office/drawing/2014/main" val="4012394216"/>
                  </a:ext>
                </a:extLst>
              </a:tr>
            </a:tbl>
          </a:graphicData>
        </a:graphic>
      </p:graphicFrame>
    </p:spTree>
    <p:extLst>
      <p:ext uri="{BB962C8B-B14F-4D97-AF65-F5344CB8AC3E}">
        <p14:creationId xmlns:p14="http://schemas.microsoft.com/office/powerpoint/2010/main" val="34553493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34605640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28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9: Thu thập dữ liệu</a:t>
            </a:r>
            <a:endParaRPr lang="vi-VN">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40</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3116183" y="1048010"/>
            <a:ext cx="5429999" cy="1188948"/>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vi-VN"/>
              <a:t>Bằng chứng dựa trên máy chủ bao gồm nhật ký, hồ sơ, tài liệu và bất kỳ thông tin nào khác có sẵn trên hệ thống</a:t>
            </a:r>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C955AC92-3AB7-4E2D-9BDD-34056C30F1E3}"/>
              </a:ext>
            </a:extLst>
          </p:cNvPr>
          <p:cNvSpPr/>
          <p:nvPr/>
        </p:nvSpPr>
        <p:spPr>
          <a:xfrm>
            <a:off x="736121" y="800819"/>
            <a:ext cx="2170980" cy="16246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a:solidFill>
                  <a:schemeClr val="tx1"/>
                </a:solidFill>
                <a:latin typeface="Consolas"/>
              </a:rPr>
              <a:t>Bằng chứng dựa trên máy chủ</a:t>
            </a:r>
            <a:endParaRPr lang="en-US" b="1">
              <a:solidFill>
                <a:schemeClr val="tx1"/>
              </a:solidFill>
              <a:ea typeface="+mn-lt"/>
              <a:cs typeface="+mn-lt"/>
            </a:endParaRPr>
          </a:p>
          <a:p>
            <a:pPr algn="ctr"/>
            <a:endParaRPr lang="en-US" b="1" dirty="0">
              <a:solidFill>
                <a:schemeClr val="tx1"/>
              </a:solidFill>
              <a:cs typeface="Calibri"/>
            </a:endParaRPr>
          </a:p>
        </p:txBody>
      </p:sp>
      <p:sp>
        <p:nvSpPr>
          <p:cNvPr id="9" name="Rectangle: Rounded Corners 8">
            <a:extLst>
              <a:ext uri="{FF2B5EF4-FFF2-40B4-BE49-F238E27FC236}">
                <a16:creationId xmlns:a16="http://schemas.microsoft.com/office/drawing/2014/main" id="{9D69537A-07E4-4AE6-951D-823DD615C698}"/>
              </a:ext>
            </a:extLst>
          </p:cNvPr>
          <p:cNvSpPr/>
          <p:nvPr/>
        </p:nvSpPr>
        <p:spPr>
          <a:xfrm>
            <a:off x="735222" y="2654600"/>
            <a:ext cx="2170979" cy="166777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a:solidFill>
                  <a:schemeClr val="tx1"/>
                </a:solidFill>
                <a:latin typeface="Consolas"/>
              </a:rPr>
              <a:t>Dựa trên mạng</a:t>
            </a:r>
            <a:r>
              <a:rPr lang="vi" b="1" dirty="0">
                <a:solidFill>
                  <a:schemeClr val="tx1"/>
                </a:solidFill>
                <a:latin typeface="Consolas"/>
              </a:rPr>
              <a:t/>
            </a:r>
            <a:br>
              <a:rPr lang="vi" b="1" dirty="0">
                <a:solidFill>
                  <a:schemeClr val="tx1"/>
                </a:solidFill>
                <a:latin typeface="Consolas"/>
              </a:rPr>
            </a:br>
            <a:r>
              <a:rPr lang="vi" b="1">
                <a:solidFill>
                  <a:schemeClr val="tx1"/>
                </a:solidFill>
                <a:latin typeface="Consolas"/>
              </a:rPr>
              <a:t>bằng chứng</a:t>
            </a:r>
            <a:endParaRPr lang="en-US" b="1">
              <a:solidFill>
                <a:schemeClr val="tx1"/>
              </a:solidFill>
              <a:ea typeface="+mn-lt"/>
              <a:cs typeface="+mn-lt"/>
            </a:endParaRPr>
          </a:p>
          <a:p>
            <a:pPr algn="ctr"/>
            <a:endParaRPr lang="en-US" b="1" dirty="0">
              <a:cs typeface="Calibri"/>
            </a:endParaRPr>
          </a:p>
        </p:txBody>
      </p:sp>
      <p:sp>
        <p:nvSpPr>
          <p:cNvPr id="10" name="Rectangle: Rounded Corners 9">
            <a:extLst>
              <a:ext uri="{FF2B5EF4-FFF2-40B4-BE49-F238E27FC236}">
                <a16:creationId xmlns:a16="http://schemas.microsoft.com/office/drawing/2014/main" id="{EAF1B395-FB0E-4188-958F-8B3A297444C2}"/>
              </a:ext>
            </a:extLst>
          </p:cNvPr>
          <p:cNvSpPr/>
          <p:nvPr/>
        </p:nvSpPr>
        <p:spPr>
          <a:xfrm>
            <a:off x="734324" y="4508380"/>
            <a:ext cx="2170980" cy="172528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Calibri"/>
              </a:rPr>
              <a:t>Bằng chứng khác</a:t>
            </a:r>
            <a:endParaRPr lang="en-US" b="1">
              <a:solidFill>
                <a:schemeClr val="tx1"/>
              </a:solidFill>
              <a:ea typeface="+mn-lt"/>
              <a:cs typeface="+mn-lt"/>
            </a:endParaRPr>
          </a:p>
          <a:p>
            <a:pPr algn="ctr"/>
            <a:endParaRPr lang="en-US" dirty="0">
              <a:cs typeface="Calibri"/>
            </a:endParaRPr>
          </a:p>
        </p:txBody>
      </p:sp>
      <p:sp>
        <p:nvSpPr>
          <p:cNvPr id="12" name="Rectangle: Rounded Corners 11">
            <a:extLst>
              <a:ext uri="{FF2B5EF4-FFF2-40B4-BE49-F238E27FC236}">
                <a16:creationId xmlns:a16="http://schemas.microsoft.com/office/drawing/2014/main" id="{5A6976E3-C297-4A85-B09E-83B28A7E2260}"/>
              </a:ext>
            </a:extLst>
          </p:cNvPr>
          <p:cNvSpPr/>
          <p:nvPr/>
        </p:nvSpPr>
        <p:spPr>
          <a:xfrm>
            <a:off x="2961915" y="1042539"/>
            <a:ext cx="5736564" cy="1135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C4F80EC-4746-4093-AF2F-5359167CE4BE}"/>
              </a:ext>
            </a:extLst>
          </p:cNvPr>
          <p:cNvSpPr/>
          <p:nvPr/>
        </p:nvSpPr>
        <p:spPr>
          <a:xfrm>
            <a:off x="2961017" y="2968206"/>
            <a:ext cx="5736565" cy="1063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FFBDA3E9-20B0-47E3-B4CE-A91DB4A73558}"/>
              </a:ext>
            </a:extLst>
          </p:cNvPr>
          <p:cNvSpPr/>
          <p:nvPr/>
        </p:nvSpPr>
        <p:spPr>
          <a:xfrm>
            <a:off x="2960118" y="4678213"/>
            <a:ext cx="5736563" cy="11501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CFF0B40-F22E-425F-906F-132E8B671259}"/>
              </a:ext>
            </a:extLst>
          </p:cNvPr>
          <p:cNvSpPr txBox="1"/>
          <p:nvPr/>
        </p:nvSpPr>
        <p:spPr>
          <a:xfrm>
            <a:off x="3114136" y="3013494"/>
            <a:ext cx="54317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sz="1400" dirty="0">
                <a:latin typeface="Arial"/>
                <a:cs typeface="Arial"/>
              </a:rPr>
              <a:t>Bằng chứng dựa trên mạng bao gồm thông tin
thu thập từ nhật ký IDS, bút đăng ký / bẫy và
dấu vết, nhật ký bộ định tuyến, nhật ký tường lửa và
</a:t>
            </a:r>
            <a:r>
              <a:rPr lang="vi" sz="1400">
                <a:latin typeface="Arial"/>
                <a:cs typeface="Arial"/>
              </a:rPr>
              <a:t>máy chủ xác thực</a:t>
            </a:r>
            <a:endParaRPr lang="en-US" sz="1400">
              <a:latin typeface="Arial"/>
              <a:cs typeface="Arial"/>
            </a:endParaRPr>
          </a:p>
        </p:txBody>
      </p:sp>
      <p:sp>
        <p:nvSpPr>
          <p:cNvPr id="16" name="TextBox 15">
            <a:extLst>
              <a:ext uri="{FF2B5EF4-FFF2-40B4-BE49-F238E27FC236}">
                <a16:creationId xmlns:a16="http://schemas.microsoft.com/office/drawing/2014/main" id="{59EED85C-C1C9-4147-84B4-64D907531A4A}"/>
              </a:ext>
            </a:extLst>
          </p:cNvPr>
          <p:cNvSpPr txBox="1"/>
          <p:nvPr/>
        </p:nvSpPr>
        <p:spPr>
          <a:xfrm>
            <a:off x="3026973" y="5068558"/>
            <a:ext cx="5072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dirty="0">
                <a:latin typeface="Arial"/>
                <a:cs typeface="Arial"/>
              </a:rPr>
              <a:t>Bằng chứng khác bao gồm thông tin và
bằng chứng thu thập </a:t>
            </a:r>
            <a:r>
              <a:rPr lang="vi">
                <a:latin typeface="Arial"/>
                <a:cs typeface="Arial"/>
              </a:rPr>
              <a:t>từ con người</a:t>
            </a:r>
            <a:endParaRPr lang="en-US">
              <a:latin typeface="Arial"/>
              <a:cs typeface="Arial"/>
            </a:endParaRPr>
          </a:p>
        </p:txBody>
      </p:sp>
    </p:spTree>
    <p:extLst>
      <p:ext uri="{BB962C8B-B14F-4D97-AF65-F5344CB8AC3E}">
        <p14:creationId xmlns:p14="http://schemas.microsoft.com/office/powerpoint/2010/main" val="12865444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10:  Phân tích pháp y</a:t>
            </a:r>
            <a:endParaRPr lang="vi-VN" b="0">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41</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52D991C-7B13-43FF-8340-6D1D975CE9A6}"/>
              </a:ext>
            </a:extLst>
          </p:cNvPr>
          <p:cNvSpPr/>
          <p:nvPr/>
        </p:nvSpPr>
        <p:spPr>
          <a:xfrm>
            <a:off x="434197" y="1131498"/>
            <a:ext cx="8281356" cy="9201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dirty="0">
                <a:latin typeface="Consolas"/>
                <a:ea typeface="+mn-lt"/>
                <a:cs typeface="Arial"/>
              </a:rPr>
              <a:t>Dữ liệu như tệp nhật ký, tệp hệ thống, tệp đồ họa, web
</a:t>
            </a:r>
            <a:r>
              <a:rPr lang="vi">
                <a:latin typeface="Consolas"/>
                <a:ea typeface="+mn-lt"/>
                <a:cs typeface="Arial"/>
              </a:rPr>
              <a:t>tệp lịch sử, email, ứng dụng đã cài đặt, v.v. là</a:t>
            </a:r>
            <a:r>
              <a:rPr lang="vi" dirty="0">
                <a:latin typeface="Consolas"/>
                <a:ea typeface="+mn-lt"/>
                <a:cs typeface="Arial"/>
              </a:rPr>
              <a:t>
</a:t>
            </a:r>
            <a:r>
              <a:rPr lang="vi">
                <a:latin typeface="Consolas"/>
                <a:ea typeface="+mn-lt"/>
                <a:cs typeface="Arial"/>
              </a:rPr>
              <a:t>thu thập để phân tích</a:t>
            </a:r>
            <a:endParaRPr lang="en-US"/>
          </a:p>
        </p:txBody>
      </p:sp>
      <p:sp>
        <p:nvSpPr>
          <p:cNvPr id="7" name="Rectangle: Rounded Corners 6">
            <a:extLst>
              <a:ext uri="{FF2B5EF4-FFF2-40B4-BE49-F238E27FC236}">
                <a16:creationId xmlns:a16="http://schemas.microsoft.com/office/drawing/2014/main" id="{7AFE97B5-D6AB-47F2-B59C-D30F12F6B30C}"/>
              </a:ext>
            </a:extLst>
          </p:cNvPr>
          <p:cNvSpPr/>
          <p:nvPr/>
        </p:nvSpPr>
        <p:spPr>
          <a:xfrm>
            <a:off x="850242" y="2237656"/>
            <a:ext cx="4327583" cy="113581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a:latin typeface="Consolas"/>
                <a:ea typeface="+mn-lt"/>
                <a:cs typeface="Arial"/>
              </a:rPr>
              <a:t>Phân tích pháp y nên cố gắng xác định:</a:t>
            </a:r>
            <a:endParaRPr lang="en-US"/>
          </a:p>
        </p:txBody>
      </p:sp>
      <p:sp>
        <p:nvSpPr>
          <p:cNvPr id="8" name="Rectangle: Rounded Corners 7">
            <a:extLst>
              <a:ext uri="{FF2B5EF4-FFF2-40B4-BE49-F238E27FC236}">
                <a16:creationId xmlns:a16="http://schemas.microsoft.com/office/drawing/2014/main" id="{A8732299-B7BA-4312-8EDD-1DBBC266A927}"/>
              </a:ext>
            </a:extLst>
          </p:cNvPr>
          <p:cNvSpPr/>
          <p:nvPr/>
        </p:nvSpPr>
        <p:spPr>
          <a:xfrm>
            <a:off x="604928" y="3185663"/>
            <a:ext cx="7188678" cy="1480868"/>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9F3648-7874-4CF0-B4CF-FE5F8F9DF4D8}"/>
              </a:ext>
            </a:extLst>
          </p:cNvPr>
          <p:cNvSpPr txBox="1"/>
          <p:nvPr/>
        </p:nvSpPr>
        <p:spPr>
          <a:xfrm>
            <a:off x="928778" y="3502325"/>
            <a:ext cx="70995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b="1" dirty="0">
                <a:latin typeface="Consolas"/>
                <a:cs typeface="Arial"/>
              </a:rPr>
              <a:t>• Các nạn nhân và những kẻ tấn công vụ việc
</a:t>
            </a:r>
            <a:r>
              <a:rPr lang="vi" b="1">
                <a:latin typeface="Consolas"/>
                <a:cs typeface="Arial"/>
              </a:rPr>
              <a:t>• Bản chất của sự việc</a:t>
            </a:r>
            <a:r>
              <a:rPr lang="vi" b="1" dirty="0">
                <a:latin typeface="Consolas"/>
                <a:cs typeface="Arial"/>
              </a:rPr>
              <a:t>
</a:t>
            </a:r>
            <a:r>
              <a:rPr lang="vi" b="1">
                <a:latin typeface="Consolas"/>
                <a:cs typeface="Arial"/>
              </a:rPr>
              <a:t>• Thời gian và địa điểm xảy ra sự cố</a:t>
            </a:r>
            <a:r>
              <a:rPr lang="vi" b="1" dirty="0">
                <a:latin typeface="Consolas"/>
                <a:cs typeface="Arial"/>
              </a:rPr>
              <a:t>
</a:t>
            </a:r>
            <a:r>
              <a:rPr lang="vi" b="1">
                <a:latin typeface="Consolas"/>
                <a:cs typeface="Arial"/>
              </a:rPr>
              <a:t>• Điều gì đã gây ra sự </a:t>
            </a:r>
            <a:r>
              <a:rPr lang="vi" b="1">
                <a:latin typeface="Consolas"/>
              </a:rPr>
              <a:t>cố</a:t>
            </a:r>
            <a:endParaRPr lang="en-US" b="1">
              <a:cs typeface="Calibri"/>
            </a:endParaRPr>
          </a:p>
          <a:p>
            <a:endParaRPr lang="vi-VN" b="1" dirty="0">
              <a:latin typeface="Arial"/>
              <a:cs typeface="Arial"/>
            </a:endParaRPr>
          </a:p>
        </p:txBody>
      </p:sp>
    </p:spTree>
    <p:extLst>
      <p:ext uri="{BB962C8B-B14F-4D97-AF65-F5344CB8AC3E}">
        <p14:creationId xmlns:p14="http://schemas.microsoft.com/office/powerpoint/2010/main" val="50932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Bước 11: Bảo vệ bằng chứng</a:t>
            </a:r>
            <a:endParaRPr lang="vi-VN">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42</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8755808"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a:solidFill>
                  <a:schemeClr val="tx1"/>
                </a:solidFill>
                <a:latin typeface="Consolas"/>
              </a:rPr>
              <a:t>Bảo vệ bằng chứng để thực hiện các hành động pháp lý chống lại những kẻ tấn công</a:t>
            </a:r>
            <a:endParaRPr lang="en-US" b="1">
              <a:solidFill>
                <a:schemeClr val="tx1"/>
              </a:solidFill>
              <a:cs typeface="Calibri"/>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131374" y="1993241"/>
            <a:ext cx="8755808" cy="9201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rPr>
              <a:t>Sao lưu hoàn toàn các hệ thống bị ảnh hưởng với sự trợ giúp của
</a:t>
            </a:r>
            <a:r>
              <a:rPr lang="vi" b="1">
                <a:solidFill>
                  <a:schemeClr val="tx1"/>
                </a:solidFill>
                <a:latin typeface="Consolas"/>
              </a:rPr>
              <a:t>thiết bị phương tiện chưa từng được sử dụng trước đây</a:t>
            </a:r>
            <a:endParaRPr lang="en-US" b="1">
              <a:solidFill>
                <a:schemeClr val="tx1"/>
              </a:solidFill>
              <a:cs typeface="Calibri"/>
            </a:endParaRPr>
          </a:p>
        </p:txBody>
      </p:sp>
      <p:sp>
        <p:nvSpPr>
          <p:cNvPr id="8" name="Rectangle: Rounded Corners 7">
            <a:extLst>
              <a:ext uri="{FF2B5EF4-FFF2-40B4-BE49-F238E27FC236}">
                <a16:creationId xmlns:a16="http://schemas.microsoft.com/office/drawing/2014/main" id="{D75B721D-41C9-402E-8D98-DBB70EA31D5A}"/>
              </a:ext>
            </a:extLst>
          </p:cNvPr>
          <p:cNvSpPr/>
          <p:nvPr/>
        </p:nvSpPr>
        <p:spPr>
          <a:xfrm>
            <a:off x="130476" y="3027512"/>
            <a:ext cx="8755807"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rPr>
              <a:t>Lưu trữ và bảo vệ bản sao lưu trong CD-R hoặc DVD-R để truy tố
</a:t>
            </a:r>
            <a:r>
              <a:rPr lang="vi" b="1">
                <a:solidFill>
                  <a:schemeClr val="tx1"/>
                </a:solidFill>
                <a:latin typeface="Consolas"/>
              </a:rPr>
              <a:t>(những) người vi phạm</a:t>
            </a:r>
            <a:endParaRPr lang="en-US" b="1">
              <a:solidFill>
                <a:schemeClr val="tx1"/>
              </a:solidFill>
            </a:endParaRPr>
          </a:p>
        </p:txBody>
      </p:sp>
      <p:sp>
        <p:nvSpPr>
          <p:cNvPr id="9" name="Rectangle: Rounded Corners 8">
            <a:extLst>
              <a:ext uri="{FF2B5EF4-FFF2-40B4-BE49-F238E27FC236}">
                <a16:creationId xmlns:a16="http://schemas.microsoft.com/office/drawing/2014/main" id="{682AE316-CEBC-4D86-B938-F30A894D2245}"/>
              </a:ext>
            </a:extLst>
          </p:cNvPr>
          <p:cNvSpPr/>
          <p:nvPr/>
        </p:nvSpPr>
        <p:spPr>
          <a:xfrm>
            <a:off x="100822" y="4033029"/>
            <a:ext cx="8755808" cy="9201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a:solidFill>
                  <a:schemeClr val="tx1"/>
                </a:solidFill>
                <a:latin typeface="Consolas"/>
              </a:rPr>
              <a:t>Bản sao lưu được lưu trữ có thể được sử dụng để khôi phục dữ liệu từ các hệ thống</a:t>
            </a:r>
            <a:endParaRPr lang="en-US">
              <a:solidFill>
                <a:schemeClr val="tx1"/>
              </a:solidFill>
              <a:cs typeface="Calibri"/>
            </a:endParaRPr>
          </a:p>
        </p:txBody>
      </p:sp>
      <p:sp>
        <p:nvSpPr>
          <p:cNvPr id="4" name="Rectangle: Rounded Corners 3">
            <a:extLst>
              <a:ext uri="{FF2B5EF4-FFF2-40B4-BE49-F238E27FC236}">
                <a16:creationId xmlns:a16="http://schemas.microsoft.com/office/drawing/2014/main" id="{68BCD6C7-49A5-4BEF-B8E0-573283DDB6A1}"/>
              </a:ext>
            </a:extLst>
          </p:cNvPr>
          <p:cNvSpPr/>
          <p:nvPr/>
        </p:nvSpPr>
        <p:spPr>
          <a:xfrm>
            <a:off x="103517" y="5200291"/>
            <a:ext cx="8755810" cy="9201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Arial"/>
                <a:cs typeface="Arial"/>
              </a:rPr>
              <a:t>Các bản sao lưu phải được lưu trữ ở một vị trí an toàn về mặt vật lý</a:t>
            </a:r>
            <a:endParaRPr lang="en-US" b="1">
              <a:solidFill>
                <a:schemeClr val="tx1"/>
              </a:solidFill>
              <a:latin typeface="Arial"/>
              <a:cs typeface="Arial"/>
            </a:endParaRPr>
          </a:p>
        </p:txBody>
      </p:sp>
    </p:spTree>
    <p:extLst>
      <p:ext uri="{BB962C8B-B14F-4D97-AF65-F5344CB8AC3E}">
        <p14:creationId xmlns:p14="http://schemas.microsoft.com/office/powerpoint/2010/main" val="17497337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Bước</a:t>
            </a:r>
            <a:r>
              <a:rPr lang="vi-VN" dirty="0"/>
              <a:t> 12: Thông </a:t>
            </a:r>
            <a:r>
              <a:rPr lang="vi-VN" dirty="0" err="1"/>
              <a:t>báo</a:t>
            </a:r>
            <a:r>
              <a:rPr lang="vi-VN" dirty="0"/>
              <a:t> cho </a:t>
            </a:r>
            <a:r>
              <a:rPr lang="vi-VN" dirty="0" err="1"/>
              <a:t>các</a:t>
            </a:r>
            <a:r>
              <a:rPr lang="vi-VN" dirty="0"/>
              <a:t> cơ quan</a:t>
            </a:r>
            <a:endParaRPr lang="vi-VN" dirty="0">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43</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8755808"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rPr>
              <a:t>Sau khi thu thập đầy đủ bằng chứng, các cơ quan bên ngoài phải
</a:t>
            </a:r>
            <a:r>
              <a:rPr lang="vi" b="1" dirty="0" err="1">
                <a:solidFill>
                  <a:schemeClr val="tx1"/>
                </a:solidFill>
                <a:latin typeface="Consolas"/>
              </a:rPr>
              <a:t>được</a:t>
            </a:r>
            <a:r>
              <a:rPr lang="vi" b="1" dirty="0">
                <a:solidFill>
                  <a:schemeClr val="tx1"/>
                </a:solidFill>
                <a:latin typeface="Consolas"/>
              </a:rPr>
              <a:t> thông </a:t>
            </a:r>
            <a:r>
              <a:rPr lang="vi" b="1" dirty="0" err="1">
                <a:solidFill>
                  <a:schemeClr val="tx1"/>
                </a:solidFill>
                <a:latin typeface="Consolas"/>
              </a:rPr>
              <a:t>báo</a:t>
            </a:r>
            <a:r>
              <a:rPr lang="vi" b="1" dirty="0">
                <a:solidFill>
                  <a:schemeClr val="tx1"/>
                </a:solidFill>
                <a:latin typeface="Consolas"/>
              </a:rPr>
              <a:t> </a:t>
            </a:r>
            <a:r>
              <a:rPr lang="vi" b="1" dirty="0" err="1">
                <a:solidFill>
                  <a:schemeClr val="tx1"/>
                </a:solidFill>
                <a:latin typeface="Consolas"/>
              </a:rPr>
              <a:t>để</a:t>
            </a:r>
            <a:r>
              <a:rPr lang="vi" b="1" dirty="0">
                <a:solidFill>
                  <a:schemeClr val="tx1"/>
                </a:solidFill>
                <a:latin typeface="Consolas"/>
              </a:rPr>
              <a:t> </a:t>
            </a:r>
            <a:r>
              <a:rPr lang="vi" b="1" dirty="0" err="1">
                <a:solidFill>
                  <a:schemeClr val="tx1"/>
                </a:solidFill>
                <a:latin typeface="Consolas"/>
              </a:rPr>
              <a:t>lập</a:t>
            </a:r>
            <a:r>
              <a:rPr lang="vi" b="1" dirty="0">
                <a:solidFill>
                  <a:schemeClr val="tx1"/>
                </a:solidFill>
                <a:latin typeface="Consolas"/>
              </a:rPr>
              <a:t> </a:t>
            </a:r>
            <a:r>
              <a:rPr lang="vi" b="1" dirty="0" err="1">
                <a:solidFill>
                  <a:schemeClr val="tx1"/>
                </a:solidFill>
                <a:latin typeface="Consolas"/>
              </a:rPr>
              <a:t>hồ</a:t>
            </a:r>
            <a:r>
              <a:rPr lang="vi" b="1" dirty="0">
                <a:solidFill>
                  <a:schemeClr val="tx1"/>
                </a:solidFill>
                <a:latin typeface="Consolas"/>
              </a:rPr>
              <a:t> sơ </a:t>
            </a:r>
            <a:r>
              <a:rPr lang="vi" b="1" dirty="0" err="1">
                <a:solidFill>
                  <a:schemeClr val="tx1"/>
                </a:solidFill>
                <a:latin typeface="Consolas"/>
              </a:rPr>
              <a:t>và</a:t>
            </a:r>
            <a:r>
              <a:rPr lang="vi" b="1" dirty="0">
                <a:solidFill>
                  <a:schemeClr val="tx1"/>
                </a:solidFill>
                <a:latin typeface="Consolas"/>
              </a:rPr>
              <a:t> truy </a:t>
            </a:r>
            <a:r>
              <a:rPr lang="vi" b="1" dirty="0" err="1">
                <a:solidFill>
                  <a:schemeClr val="tx1"/>
                </a:solidFill>
                <a:latin typeface="Consolas"/>
              </a:rPr>
              <a:t>tố</a:t>
            </a:r>
            <a:r>
              <a:rPr lang="vi" b="1" dirty="0">
                <a:solidFill>
                  <a:schemeClr val="tx1"/>
                </a:solidFill>
                <a:latin typeface="Consolas"/>
              </a:rPr>
              <a:t> </a:t>
            </a:r>
            <a:r>
              <a:rPr lang="vi" b="1" dirty="0" err="1">
                <a:solidFill>
                  <a:schemeClr val="tx1"/>
                </a:solidFill>
                <a:latin typeface="Consolas"/>
              </a:rPr>
              <a:t>thủ</a:t>
            </a:r>
            <a:r>
              <a:rPr lang="vi" b="1" dirty="0">
                <a:solidFill>
                  <a:schemeClr val="tx1"/>
                </a:solidFill>
                <a:latin typeface="Consolas"/>
              </a:rPr>
              <a:t> </a:t>
            </a:r>
            <a:r>
              <a:rPr lang="vi" b="1" dirty="0" err="1">
                <a:solidFill>
                  <a:schemeClr val="tx1"/>
                </a:solidFill>
                <a:latin typeface="Consolas"/>
              </a:rPr>
              <a:t>phạm</a:t>
            </a:r>
            <a:endParaRPr lang="en-US" b="1">
              <a:solidFill>
                <a:schemeClr val="tx1"/>
              </a:solidFill>
              <a:cs typeface="Calibri"/>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131374" y="1993241"/>
            <a:ext cx="8755808" cy="9201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err="1">
                <a:solidFill>
                  <a:schemeClr val="tx1"/>
                </a:solidFill>
                <a:latin typeface="Consolas"/>
              </a:rPr>
              <a:t>Các</a:t>
            </a:r>
            <a:r>
              <a:rPr lang="vi" b="1" dirty="0">
                <a:solidFill>
                  <a:schemeClr val="tx1"/>
                </a:solidFill>
                <a:latin typeface="Consolas"/>
              </a:rPr>
              <a:t> cơ quan bên </a:t>
            </a:r>
            <a:r>
              <a:rPr lang="vi" b="1" err="1">
                <a:solidFill>
                  <a:schemeClr val="tx1"/>
                </a:solidFill>
                <a:latin typeface="Consolas"/>
              </a:rPr>
              <a:t>ngoài</a:t>
            </a:r>
            <a:r>
              <a:rPr lang="vi" b="1" dirty="0">
                <a:solidFill>
                  <a:schemeClr val="tx1"/>
                </a:solidFill>
                <a:latin typeface="Consolas"/>
              </a:rPr>
              <a:t> bao </a:t>
            </a:r>
            <a:r>
              <a:rPr lang="vi" b="1" err="1">
                <a:solidFill>
                  <a:schemeClr val="tx1"/>
                </a:solidFill>
                <a:latin typeface="Consolas"/>
              </a:rPr>
              <a:t>gồm</a:t>
            </a:r>
            <a:r>
              <a:rPr lang="vi" b="1" dirty="0">
                <a:solidFill>
                  <a:schemeClr val="tx1"/>
                </a:solidFill>
                <a:latin typeface="Consolas"/>
              </a:rPr>
              <a:t> cơ quan </a:t>
            </a:r>
            <a:r>
              <a:rPr lang="vi" b="1" err="1">
                <a:solidFill>
                  <a:schemeClr val="tx1"/>
                </a:solidFill>
                <a:latin typeface="Consolas"/>
              </a:rPr>
              <a:t>thực</a:t>
            </a:r>
            <a:r>
              <a:rPr lang="vi" b="1" dirty="0">
                <a:solidFill>
                  <a:schemeClr val="tx1"/>
                </a:solidFill>
                <a:latin typeface="Consolas"/>
              </a:rPr>
              <a:t> thi </a:t>
            </a:r>
            <a:r>
              <a:rPr lang="vi" b="1" err="1">
                <a:solidFill>
                  <a:schemeClr val="tx1"/>
                </a:solidFill>
                <a:latin typeface="Consolas"/>
              </a:rPr>
              <a:t>pháp</a:t>
            </a:r>
            <a:r>
              <a:rPr lang="vi" b="1" dirty="0">
                <a:solidFill>
                  <a:schemeClr val="tx1"/>
                </a:solidFill>
                <a:latin typeface="Consolas"/>
              </a:rPr>
              <a:t> </a:t>
            </a:r>
            <a:r>
              <a:rPr lang="vi" b="1" err="1">
                <a:solidFill>
                  <a:schemeClr val="tx1"/>
                </a:solidFill>
                <a:latin typeface="Consolas"/>
              </a:rPr>
              <a:t>luật</a:t>
            </a:r>
            <a:r>
              <a:rPr lang="vi" b="1" dirty="0">
                <a:solidFill>
                  <a:schemeClr val="tx1"/>
                </a:solidFill>
                <a:latin typeface="Consolas"/>
              </a:rPr>
              <a:t> </a:t>
            </a:r>
            <a:r>
              <a:rPr lang="vi" b="1" err="1">
                <a:solidFill>
                  <a:schemeClr val="tx1"/>
                </a:solidFill>
                <a:latin typeface="Consolas"/>
              </a:rPr>
              <a:t>địa</a:t>
            </a:r>
            <a:r>
              <a:rPr lang="vi" b="1" dirty="0">
                <a:solidFill>
                  <a:schemeClr val="tx1"/>
                </a:solidFill>
                <a:latin typeface="Consolas"/>
              </a:rPr>
              <a:t> phương </a:t>
            </a:r>
            <a:r>
              <a:rPr lang="vi" b="1" err="1">
                <a:solidFill>
                  <a:schemeClr val="tx1"/>
                </a:solidFill>
                <a:latin typeface="Consolas"/>
              </a:rPr>
              <a:t>và</a:t>
            </a:r>
            <a:r>
              <a:rPr lang="vi" b="1" dirty="0">
                <a:solidFill>
                  <a:schemeClr val="tx1"/>
                </a:solidFill>
                <a:latin typeface="Consolas"/>
              </a:rPr>
              <a:t> </a:t>
            </a:r>
            <a:r>
              <a:rPr lang="vi" b="1" err="1">
                <a:solidFill>
                  <a:schemeClr val="tx1"/>
                </a:solidFill>
                <a:latin typeface="Consolas"/>
              </a:rPr>
              <a:t>quốc</a:t>
            </a:r>
            <a:r>
              <a:rPr lang="vi" b="1" dirty="0">
                <a:solidFill>
                  <a:schemeClr val="tx1"/>
                </a:solidFill>
                <a:latin typeface="Consolas"/>
              </a:rPr>
              <a:t> gia, </a:t>
            </a:r>
            <a:r>
              <a:rPr lang="vi" b="1" err="1">
                <a:solidFill>
                  <a:schemeClr val="tx1"/>
                </a:solidFill>
                <a:latin typeface="Consolas"/>
              </a:rPr>
              <a:t>các</a:t>
            </a:r>
            <a:r>
              <a:rPr lang="vi" b="1" dirty="0">
                <a:solidFill>
                  <a:schemeClr val="tx1"/>
                </a:solidFill>
                <a:latin typeface="Consolas"/>
              </a:rPr>
              <a:t> cơ quan an ninh bên </a:t>
            </a:r>
            <a:r>
              <a:rPr lang="vi" b="1" err="1">
                <a:solidFill>
                  <a:schemeClr val="tx1"/>
                </a:solidFill>
                <a:latin typeface="Consolas"/>
              </a:rPr>
              <a:t>ngoài</a:t>
            </a:r>
            <a:r>
              <a:rPr lang="vi" b="1" dirty="0">
                <a:solidFill>
                  <a:schemeClr val="tx1"/>
                </a:solidFill>
                <a:latin typeface="Consolas"/>
              </a:rPr>
              <a:t> </a:t>
            </a:r>
            <a:r>
              <a:rPr lang="vi" b="1" err="1">
                <a:solidFill>
                  <a:schemeClr val="tx1"/>
                </a:solidFill>
                <a:latin typeface="Consolas"/>
              </a:rPr>
              <a:t>và</a:t>
            </a:r>
            <a:r>
              <a:rPr lang="vi" b="1" dirty="0">
                <a:solidFill>
                  <a:schemeClr val="tx1"/>
                </a:solidFill>
                <a:latin typeface="Consolas"/>
              </a:rPr>
              <a:t> </a:t>
            </a:r>
            <a:r>
              <a:rPr lang="vi" b="1" err="1">
                <a:solidFill>
                  <a:schemeClr val="tx1"/>
                </a:solidFill>
                <a:latin typeface="Consolas"/>
              </a:rPr>
              <a:t>các</a:t>
            </a:r>
            <a:r>
              <a:rPr lang="vi" b="1" dirty="0">
                <a:solidFill>
                  <a:schemeClr val="tx1"/>
                </a:solidFill>
                <a:latin typeface="Consolas"/>
              </a:rPr>
              <a:t> chuyên gia </a:t>
            </a:r>
            <a:r>
              <a:rPr lang="vi" b="1" err="1">
                <a:solidFill>
                  <a:schemeClr val="tx1"/>
                </a:solidFill>
                <a:latin typeface="Consolas"/>
              </a:rPr>
              <a:t>bảo</a:t>
            </a:r>
            <a:r>
              <a:rPr lang="vi" b="1" dirty="0">
                <a:solidFill>
                  <a:schemeClr val="tx1"/>
                </a:solidFill>
                <a:latin typeface="Consolas"/>
              </a:rPr>
              <a:t> </a:t>
            </a:r>
            <a:r>
              <a:rPr lang="vi" b="1" err="1">
                <a:solidFill>
                  <a:schemeClr val="tx1"/>
                </a:solidFill>
                <a:latin typeface="Consolas"/>
              </a:rPr>
              <a:t>mật</a:t>
            </a:r>
            <a:endParaRPr lang="en-US" b="1" err="1">
              <a:solidFill>
                <a:schemeClr val="tx1"/>
              </a:solidFill>
            </a:endParaRPr>
          </a:p>
        </p:txBody>
      </p:sp>
      <p:pic>
        <p:nvPicPr>
          <p:cNvPr id="4" name="Picture 7" descr="A picture containing building, outdoor, government building, ruin&#10;&#10;Description automatically generated">
            <a:extLst>
              <a:ext uri="{FF2B5EF4-FFF2-40B4-BE49-F238E27FC236}">
                <a16:creationId xmlns:a16="http://schemas.microsoft.com/office/drawing/2014/main" id="{C8B8C071-E8D0-4AC7-9EFB-38E4493E179F}"/>
              </a:ext>
            </a:extLst>
          </p:cNvPr>
          <p:cNvPicPr>
            <a:picLocks noChangeAspect="1"/>
          </p:cNvPicPr>
          <p:nvPr/>
        </p:nvPicPr>
        <p:blipFill>
          <a:blip r:embed="rId2"/>
          <a:stretch>
            <a:fillRect/>
          </a:stretch>
        </p:blipFill>
        <p:spPr>
          <a:xfrm>
            <a:off x="2495101" y="3309489"/>
            <a:ext cx="3837496" cy="2510646"/>
          </a:xfrm>
          <a:prstGeom prst="rect">
            <a:avLst/>
          </a:prstGeom>
        </p:spPr>
      </p:pic>
    </p:spTree>
    <p:extLst>
      <p:ext uri="{BB962C8B-B14F-4D97-AF65-F5344CB8AC3E}">
        <p14:creationId xmlns:p14="http://schemas.microsoft.com/office/powerpoint/2010/main" val="11368960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Bước 13: </a:t>
            </a:r>
            <a:r>
              <a:rPr lang="en-US" dirty="0" err="1" smtClean="0"/>
              <a:t>Loại</a:t>
            </a:r>
            <a:r>
              <a:rPr lang="en-US" dirty="0" smtClean="0"/>
              <a:t> </a:t>
            </a:r>
            <a:r>
              <a:rPr lang="en-US" dirty="0" err="1" smtClean="0"/>
              <a:t>bo</a:t>
            </a:r>
            <a:r>
              <a:rPr lang="en-US" dirty="0" smtClean="0"/>
              <a:t>̉</a:t>
            </a:r>
            <a:endParaRPr lang="vi-VN" dirty="0" err="1">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44</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8755808"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rPr>
              <a:t>Giai </a:t>
            </a:r>
            <a:r>
              <a:rPr lang="vi" b="1" dirty="0" err="1">
                <a:solidFill>
                  <a:schemeClr val="tx1"/>
                </a:solidFill>
                <a:latin typeface="Consolas"/>
              </a:rPr>
              <a:t>đoạn</a:t>
            </a:r>
            <a:r>
              <a:rPr lang="vi" b="1" dirty="0">
                <a:solidFill>
                  <a:schemeClr val="tx1"/>
                </a:solidFill>
                <a:latin typeface="Consolas"/>
              </a:rPr>
              <a:t> </a:t>
            </a:r>
            <a:r>
              <a:rPr lang="vi" b="1" dirty="0" err="1">
                <a:solidFill>
                  <a:schemeClr val="tx1"/>
                </a:solidFill>
                <a:latin typeface="Consolas"/>
              </a:rPr>
              <a:t>diệt</a:t>
            </a:r>
            <a:r>
              <a:rPr lang="vi" b="1" dirty="0">
                <a:solidFill>
                  <a:schemeClr val="tx1"/>
                </a:solidFill>
                <a:latin typeface="Consolas"/>
              </a:rPr>
              <a:t> </a:t>
            </a:r>
            <a:r>
              <a:rPr lang="vi" b="1" dirty="0" err="1">
                <a:solidFill>
                  <a:schemeClr val="tx1"/>
                </a:solidFill>
                <a:latin typeface="Consolas"/>
              </a:rPr>
              <a:t>trừ</a:t>
            </a:r>
            <a:r>
              <a:rPr lang="vi" b="1" dirty="0">
                <a:solidFill>
                  <a:schemeClr val="tx1"/>
                </a:solidFill>
                <a:latin typeface="Consolas"/>
              </a:rPr>
              <a:t> </a:t>
            </a:r>
            <a:r>
              <a:rPr lang="vi" b="1" dirty="0" err="1">
                <a:solidFill>
                  <a:schemeClr val="tx1"/>
                </a:solidFill>
                <a:latin typeface="Consolas"/>
              </a:rPr>
              <a:t>loại</a:t>
            </a:r>
            <a:r>
              <a:rPr lang="vi" b="1" dirty="0">
                <a:solidFill>
                  <a:schemeClr val="tx1"/>
                </a:solidFill>
                <a:latin typeface="Consolas"/>
              </a:rPr>
              <a:t> </a:t>
            </a:r>
            <a:r>
              <a:rPr lang="vi" b="1" dirty="0" err="1">
                <a:solidFill>
                  <a:schemeClr val="tx1"/>
                </a:solidFill>
                <a:latin typeface="Consolas"/>
              </a:rPr>
              <a:t>bỏ</a:t>
            </a:r>
            <a:r>
              <a:rPr lang="vi" b="1" dirty="0">
                <a:solidFill>
                  <a:schemeClr val="tx1"/>
                </a:solidFill>
                <a:latin typeface="Consolas"/>
              </a:rPr>
              <a:t> </a:t>
            </a:r>
            <a:r>
              <a:rPr lang="vi" b="1" dirty="0" err="1">
                <a:solidFill>
                  <a:schemeClr val="tx1"/>
                </a:solidFill>
                <a:latin typeface="Consolas"/>
              </a:rPr>
              <a:t>hoặc</a:t>
            </a:r>
            <a:r>
              <a:rPr lang="vi" b="1" dirty="0">
                <a:solidFill>
                  <a:schemeClr val="tx1"/>
                </a:solidFill>
                <a:latin typeface="Consolas"/>
              </a:rPr>
              <a:t> </a:t>
            </a:r>
            <a:r>
              <a:rPr lang="vi" b="1" dirty="0" err="1">
                <a:solidFill>
                  <a:schemeClr val="tx1"/>
                </a:solidFill>
                <a:latin typeface="Consolas"/>
              </a:rPr>
              <a:t>loại</a:t>
            </a:r>
            <a:r>
              <a:rPr lang="vi" b="1" dirty="0">
                <a:solidFill>
                  <a:schemeClr val="tx1"/>
                </a:solidFill>
                <a:latin typeface="Consolas"/>
              </a:rPr>
              <a:t> </a:t>
            </a:r>
            <a:r>
              <a:rPr lang="vi" b="1" dirty="0" err="1">
                <a:solidFill>
                  <a:schemeClr val="tx1"/>
                </a:solidFill>
                <a:latin typeface="Consolas"/>
              </a:rPr>
              <a:t>bỏ</a:t>
            </a:r>
            <a:r>
              <a:rPr lang="vi" b="1" dirty="0">
                <a:solidFill>
                  <a:schemeClr val="tx1"/>
                </a:solidFill>
                <a:latin typeface="Consolas"/>
              </a:rPr>
              <a:t> nguyên nhân </a:t>
            </a:r>
            <a:r>
              <a:rPr lang="vi" b="1" dirty="0" err="1">
                <a:solidFill>
                  <a:schemeClr val="tx1"/>
                </a:solidFill>
                <a:latin typeface="Consolas"/>
              </a:rPr>
              <a:t>gốc</a:t>
            </a:r>
            <a:r>
              <a:rPr lang="vi" b="1" dirty="0">
                <a:solidFill>
                  <a:schemeClr val="tx1"/>
                </a:solidFill>
                <a:latin typeface="Consolas"/>
              </a:rPr>
              <a:t> </a:t>
            </a:r>
            <a:r>
              <a:rPr lang="vi" b="1" dirty="0" err="1">
                <a:solidFill>
                  <a:schemeClr val="tx1"/>
                </a:solidFill>
                <a:latin typeface="Consolas"/>
              </a:rPr>
              <a:t>rễ</a:t>
            </a:r>
            <a:r>
              <a:rPr lang="vi" b="1" dirty="0">
                <a:solidFill>
                  <a:schemeClr val="tx1"/>
                </a:solidFill>
                <a:latin typeface="Consolas"/>
              </a:rPr>
              <a:t>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a:t>
            </a:r>
            <a:endParaRPr lang="en-US" b="1" dirty="0" err="1">
              <a:solidFill>
                <a:schemeClr val="tx1"/>
              </a:solidFill>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102619" y="2381430"/>
            <a:ext cx="8755808" cy="9201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 b="1" dirty="0">
              <a:solidFill>
                <a:schemeClr val="tx1"/>
              </a:solidFill>
              <a:latin typeface="Consolas"/>
              <a:ea typeface="+mn-lt"/>
              <a:cs typeface="Arial"/>
            </a:endParaRPr>
          </a:p>
          <a:p>
            <a:pPr algn="ctr"/>
            <a:endParaRPr lang="vi" b="1" dirty="0">
              <a:solidFill>
                <a:schemeClr val="tx1"/>
              </a:solidFill>
              <a:latin typeface="Consolas"/>
              <a:ea typeface="+mn-lt"/>
              <a:cs typeface="Arial"/>
            </a:endParaRPr>
          </a:p>
          <a:p>
            <a:pPr algn="ctr"/>
            <a:endParaRPr lang="vi" b="1" dirty="0">
              <a:solidFill>
                <a:schemeClr val="tx1"/>
              </a:solidFill>
              <a:latin typeface="Consolas"/>
              <a:ea typeface="+mn-lt"/>
              <a:cs typeface="Arial"/>
            </a:endParaRPr>
          </a:p>
          <a:p>
            <a:pPr algn="ctr"/>
            <a:r>
              <a:rPr lang="vi" b="1" dirty="0">
                <a:solidFill>
                  <a:schemeClr val="tx1"/>
                </a:solidFill>
                <a:latin typeface="Consolas"/>
                <a:ea typeface="+mn-lt"/>
                <a:cs typeface="Arial"/>
              </a:rPr>
              <a:t>Phân </a:t>
            </a:r>
            <a:r>
              <a:rPr lang="vi" b="1" dirty="0" err="1">
                <a:solidFill>
                  <a:schemeClr val="tx1"/>
                </a:solidFill>
                <a:latin typeface="Consolas"/>
                <a:ea typeface="+mn-lt"/>
                <a:cs typeface="Arial"/>
              </a:rPr>
              <a:t>tích</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lỗ</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hổng</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được</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thực</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hiện</a:t>
            </a:r>
            <a:r>
              <a:rPr lang="vi" b="1" dirty="0">
                <a:solidFill>
                  <a:schemeClr val="tx1"/>
                </a:solidFill>
                <a:latin typeface="Consolas"/>
                <a:ea typeface="+mn-lt"/>
                <a:cs typeface="Arial"/>
              </a:rPr>
              <a:t> trong giai </a:t>
            </a:r>
            <a:r>
              <a:rPr lang="vi" b="1" dirty="0" err="1">
                <a:solidFill>
                  <a:schemeClr val="tx1"/>
                </a:solidFill>
                <a:latin typeface="Consolas"/>
                <a:ea typeface="+mn-lt"/>
                <a:cs typeface="Arial"/>
              </a:rPr>
              <a:t>đoạn</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này</a:t>
            </a:r>
            <a:endParaRPr lang="en-US">
              <a:solidFill>
                <a:schemeClr val="tx1"/>
              </a:solidFill>
              <a:cs typeface="Arial"/>
            </a:endParaRPr>
          </a:p>
          <a:p>
            <a:pPr algn="ctr"/>
            <a:r>
              <a:rPr lang="en-US" dirty="0"/>
              <a:t/>
            </a:r>
            <a:br>
              <a:rPr lang="en-US" dirty="0"/>
            </a:br>
            <a:endParaRPr lang="en-US" dirty="0"/>
          </a:p>
          <a:p>
            <a:pPr algn="ctr"/>
            <a:endParaRPr lang="vi" dirty="0">
              <a:latin typeface="Arial"/>
              <a:cs typeface="Arial"/>
            </a:endParaRPr>
          </a:p>
        </p:txBody>
      </p:sp>
      <p:sp>
        <p:nvSpPr>
          <p:cNvPr id="8" name="Rectangle: Rounded Corners 7">
            <a:extLst>
              <a:ext uri="{FF2B5EF4-FFF2-40B4-BE49-F238E27FC236}">
                <a16:creationId xmlns:a16="http://schemas.microsoft.com/office/drawing/2014/main" id="{672E822A-9E12-4CD3-A3F9-99FBB91D014F}"/>
              </a:ext>
            </a:extLst>
          </p:cNvPr>
          <p:cNvSpPr/>
          <p:nvPr/>
        </p:nvSpPr>
        <p:spPr>
          <a:xfrm>
            <a:off x="132272" y="4035725"/>
            <a:ext cx="8712677"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 b="1" dirty="0" err="1">
                <a:solidFill>
                  <a:schemeClr val="tx1"/>
                </a:solidFill>
                <a:latin typeface="Consolas"/>
                <a:ea typeface="+mn-lt"/>
                <a:cs typeface="Arial"/>
              </a:rPr>
              <a:t>Nó</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liệt</a:t>
            </a:r>
            <a:r>
              <a:rPr lang="vi" b="1" dirty="0">
                <a:solidFill>
                  <a:schemeClr val="tx1"/>
                </a:solidFill>
                <a:latin typeface="Consolas"/>
                <a:ea typeface="+mn-lt"/>
                <a:cs typeface="Arial"/>
              </a:rPr>
              <a:t> kê </a:t>
            </a:r>
            <a:r>
              <a:rPr lang="vi" b="1" dirty="0" err="1">
                <a:solidFill>
                  <a:schemeClr val="tx1"/>
                </a:solidFill>
                <a:latin typeface="Consolas"/>
                <a:ea typeface="+mn-lt"/>
                <a:cs typeface="Arial"/>
              </a:rPr>
              <a:t>các</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biện</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pháp</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đối</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phó</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để</a:t>
            </a:r>
            <a:r>
              <a:rPr lang="vi" b="1" dirty="0">
                <a:solidFill>
                  <a:schemeClr val="tx1"/>
                </a:solidFill>
                <a:latin typeface="Consolas"/>
                <a:ea typeface="+mn-lt"/>
                <a:cs typeface="Arial"/>
              </a:rPr>
              <a:t> ngăn </a:t>
            </a:r>
            <a:r>
              <a:rPr lang="vi" b="1" dirty="0" err="1">
                <a:solidFill>
                  <a:schemeClr val="tx1"/>
                </a:solidFill>
                <a:latin typeface="Consolas"/>
                <a:ea typeface="+mn-lt"/>
                <a:cs typeface="Arial"/>
              </a:rPr>
              <a:t>chặn</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thiệt</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hại</a:t>
            </a:r>
            <a:r>
              <a:rPr lang="vi" b="1" dirty="0">
                <a:solidFill>
                  <a:schemeClr val="tx1"/>
                </a:solidFill>
                <a:latin typeface="Consolas"/>
                <a:ea typeface="+mn-lt"/>
                <a:cs typeface="Arial"/>
              </a:rPr>
              <a:t> thêm do </a:t>
            </a:r>
            <a:r>
              <a:rPr lang="vi" b="1" dirty="0" err="1">
                <a:solidFill>
                  <a:schemeClr val="tx1"/>
                </a:solidFill>
                <a:latin typeface="Consolas"/>
                <a:ea typeface="+mn-lt"/>
                <a:cs typeface="Arial"/>
              </a:rPr>
              <a:t>đó</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đảm</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bảo</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tài</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sản</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của</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tổ</a:t>
            </a:r>
            <a:r>
              <a:rPr lang="vi" b="1" dirty="0">
                <a:solidFill>
                  <a:schemeClr val="tx1"/>
                </a:solidFill>
                <a:latin typeface="Consolas"/>
                <a:ea typeface="+mn-lt"/>
                <a:cs typeface="Arial"/>
              </a:rPr>
              <a:t> </a:t>
            </a:r>
            <a:r>
              <a:rPr lang="vi" b="1" dirty="0" err="1">
                <a:solidFill>
                  <a:schemeClr val="tx1"/>
                </a:solidFill>
                <a:latin typeface="Consolas"/>
                <a:ea typeface="+mn-lt"/>
                <a:cs typeface="Arial"/>
              </a:rPr>
              <a:t>chức</a:t>
            </a:r>
            <a:endParaRPr lang="en-US" dirty="0" err="1">
              <a:solidFill>
                <a:schemeClr val="tx1"/>
              </a:solidFill>
              <a:cs typeface="Arial"/>
            </a:endParaRPr>
          </a:p>
        </p:txBody>
      </p:sp>
    </p:spTree>
    <p:extLst>
      <p:ext uri="{BB962C8B-B14F-4D97-AF65-F5344CB8AC3E}">
        <p14:creationId xmlns:p14="http://schemas.microsoft.com/office/powerpoint/2010/main" val="454468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Bước 13: </a:t>
            </a:r>
            <a:r>
              <a:rPr lang="en-US" dirty="0" err="1" smtClean="0"/>
              <a:t>Loại</a:t>
            </a:r>
            <a:r>
              <a:rPr lang="en-US" dirty="0" smtClean="0"/>
              <a:t> </a:t>
            </a:r>
            <a:r>
              <a:rPr lang="en-US" dirty="0" err="1" smtClean="0"/>
              <a:t>bo</a:t>
            </a:r>
            <a:r>
              <a:rPr lang="en-US" dirty="0" smtClean="0"/>
              <a:t>̉ </a:t>
            </a:r>
            <a:r>
              <a:rPr lang="vi-VN" dirty="0" smtClean="0"/>
              <a:t>(tiếp</a:t>
            </a:r>
            <a:r>
              <a:rPr lang="vi-VN" dirty="0"/>
              <a:t>)</a:t>
            </a:r>
            <a:endParaRPr lang="vi-VN" dirty="0">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45</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88242" y="1317505"/>
            <a:ext cx="5549658" cy="9201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vi" b="1" dirty="0">
              <a:solidFill>
                <a:schemeClr val="tx1"/>
              </a:solidFill>
              <a:latin typeface="Consolas"/>
              <a:ea typeface="+mn-lt"/>
              <a:cs typeface="Arial"/>
            </a:endParaRPr>
          </a:p>
          <a:p>
            <a:pPr algn="ctr"/>
            <a:endParaRPr lang="vi" b="1" dirty="0">
              <a:solidFill>
                <a:schemeClr val="tx1"/>
              </a:solidFill>
              <a:latin typeface="Consolas"/>
              <a:ea typeface="+mn-lt"/>
              <a:cs typeface="Arial"/>
            </a:endParaRPr>
          </a:p>
          <a:p>
            <a:pPr algn="ctr"/>
            <a:endParaRPr lang="vi" b="1" dirty="0">
              <a:solidFill>
                <a:schemeClr val="tx1"/>
              </a:solidFill>
              <a:latin typeface="Consolas"/>
              <a:ea typeface="+mn-lt"/>
              <a:cs typeface="Arial"/>
            </a:endParaRPr>
          </a:p>
          <a:p>
            <a:pPr algn="ctr"/>
            <a:r>
              <a:rPr lang="vi" b="1" dirty="0" err="1">
                <a:solidFill>
                  <a:schemeClr val="tx1"/>
                </a:solidFill>
                <a:latin typeface="Consolas"/>
              </a:rPr>
              <a:t>Các</a:t>
            </a:r>
            <a:r>
              <a:rPr lang="vi" b="1" dirty="0">
                <a:solidFill>
                  <a:schemeClr val="tx1"/>
                </a:solidFill>
                <a:latin typeface="Consolas"/>
              </a:rPr>
              <a:t> </a:t>
            </a:r>
            <a:r>
              <a:rPr lang="vi" b="1" dirty="0" err="1">
                <a:solidFill>
                  <a:schemeClr val="tx1"/>
                </a:solidFill>
                <a:latin typeface="Consolas"/>
              </a:rPr>
              <a:t>biện</a:t>
            </a:r>
            <a:r>
              <a:rPr lang="vi" b="1" dirty="0">
                <a:solidFill>
                  <a:schemeClr val="tx1"/>
                </a:solidFill>
                <a:latin typeface="Consolas"/>
              </a:rPr>
              <a:t> </a:t>
            </a:r>
            <a:r>
              <a:rPr lang="vi" b="1" dirty="0" err="1">
                <a:solidFill>
                  <a:schemeClr val="tx1"/>
                </a:solidFill>
                <a:latin typeface="Consolas"/>
              </a:rPr>
              <a:t>pháp</a:t>
            </a:r>
            <a:r>
              <a:rPr lang="vi" b="1" dirty="0">
                <a:solidFill>
                  <a:schemeClr val="tx1"/>
                </a:solidFill>
                <a:latin typeface="Consolas"/>
              </a:rPr>
              <a:t> </a:t>
            </a:r>
            <a:r>
              <a:rPr lang="vi" b="1" dirty="0" err="1">
                <a:solidFill>
                  <a:schemeClr val="tx1"/>
                </a:solidFill>
                <a:latin typeface="Consolas"/>
              </a:rPr>
              <a:t>đối</a:t>
            </a:r>
            <a:r>
              <a:rPr lang="vi" b="1" dirty="0">
                <a:solidFill>
                  <a:schemeClr val="tx1"/>
                </a:solidFill>
                <a:latin typeface="Consolas"/>
              </a:rPr>
              <a:t> </a:t>
            </a:r>
            <a:r>
              <a:rPr lang="vi" b="1" dirty="0" err="1">
                <a:solidFill>
                  <a:schemeClr val="tx1"/>
                </a:solidFill>
                <a:latin typeface="Consolas"/>
              </a:rPr>
              <a:t>phó</a:t>
            </a:r>
            <a:r>
              <a:rPr lang="vi" b="1" dirty="0">
                <a:solidFill>
                  <a:schemeClr val="tx1"/>
                </a:solidFill>
                <a:latin typeface="Consolas"/>
              </a:rPr>
              <a:t> </a:t>
            </a:r>
            <a:r>
              <a:rPr lang="vi" b="1" dirty="0" err="1">
                <a:solidFill>
                  <a:schemeClr val="tx1"/>
                </a:solidFill>
                <a:latin typeface="Consolas"/>
              </a:rPr>
              <a:t>có</a:t>
            </a:r>
            <a:r>
              <a:rPr lang="vi" b="1" dirty="0">
                <a:solidFill>
                  <a:schemeClr val="tx1"/>
                </a:solidFill>
                <a:latin typeface="Consolas"/>
              </a:rPr>
              <a:t> </a:t>
            </a:r>
            <a:r>
              <a:rPr lang="vi" b="1" dirty="0" err="1">
                <a:solidFill>
                  <a:schemeClr val="tx1"/>
                </a:solidFill>
                <a:latin typeface="Consolas"/>
              </a:rPr>
              <a:t>thể</a:t>
            </a:r>
            <a:r>
              <a:rPr lang="vi" b="1" dirty="0">
                <a:solidFill>
                  <a:schemeClr val="tx1"/>
                </a:solidFill>
                <a:latin typeface="Consolas"/>
              </a:rPr>
              <a:t> bao </a:t>
            </a:r>
            <a:r>
              <a:rPr lang="vi" b="1" dirty="0" err="1">
                <a:solidFill>
                  <a:schemeClr val="tx1"/>
                </a:solidFill>
                <a:latin typeface="Consolas"/>
              </a:rPr>
              <a:t>gồm</a:t>
            </a:r>
            <a:r>
              <a:rPr lang="vi" b="1" dirty="0">
                <a:solidFill>
                  <a:schemeClr val="tx1"/>
                </a:solidFill>
                <a:latin typeface="Consolas"/>
              </a:rPr>
              <a:t>:</a:t>
            </a:r>
            <a:r>
              <a:rPr lang="en-US" dirty="0"/>
              <a:t/>
            </a:r>
            <a:br>
              <a:rPr lang="en-US" dirty="0"/>
            </a:br>
            <a:endParaRPr lang="en-US">
              <a:cs typeface="Calibri"/>
            </a:endParaRPr>
          </a:p>
          <a:p>
            <a:pPr algn="ctr"/>
            <a:endParaRPr lang="vi" dirty="0">
              <a:latin typeface="Arial"/>
              <a:cs typeface="Arial"/>
            </a:endParaRPr>
          </a:p>
        </p:txBody>
      </p:sp>
      <p:sp>
        <p:nvSpPr>
          <p:cNvPr id="9" name="Rectangle: Rounded Corners 8">
            <a:extLst>
              <a:ext uri="{FF2B5EF4-FFF2-40B4-BE49-F238E27FC236}">
                <a16:creationId xmlns:a16="http://schemas.microsoft.com/office/drawing/2014/main" id="{36A124F5-D027-453B-AC63-E73D2C72D9FB}"/>
              </a:ext>
            </a:extLst>
          </p:cNvPr>
          <p:cNvSpPr/>
          <p:nvPr/>
        </p:nvSpPr>
        <p:spPr>
          <a:xfrm>
            <a:off x="88241" y="2510826"/>
            <a:ext cx="8094451" cy="36662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FBC8C8A-9D51-43BB-9893-1CFC9CC3EDD4}"/>
              </a:ext>
            </a:extLst>
          </p:cNvPr>
          <p:cNvSpPr txBox="1"/>
          <p:nvPr/>
        </p:nvSpPr>
        <p:spPr>
          <a:xfrm>
            <a:off x="511834" y="2654060"/>
            <a:ext cx="589184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latin typeface="Arial"/>
                <a:cs typeface="Arial"/>
              </a:rPr>
              <a:t>• </a:t>
            </a:r>
            <a:r>
              <a:rPr lang="vi-VN" b="1" dirty="0" err="1">
                <a:latin typeface="Arial"/>
                <a:cs typeface="Arial"/>
              </a:rPr>
              <a:t>Sử</a:t>
            </a:r>
            <a:r>
              <a:rPr lang="vi-VN" b="1" dirty="0">
                <a:latin typeface="Arial"/>
                <a:cs typeface="Arial"/>
              </a:rPr>
              <a:t> </a:t>
            </a:r>
            <a:r>
              <a:rPr lang="vi-VN" b="1" dirty="0" err="1">
                <a:latin typeface="Arial"/>
                <a:cs typeface="Arial"/>
              </a:rPr>
              <a:t>dụng</a:t>
            </a:r>
            <a:r>
              <a:rPr lang="vi-VN" b="1" dirty="0">
                <a:latin typeface="Arial"/>
                <a:cs typeface="Arial"/>
              </a:rPr>
              <a:t> </a:t>
            </a:r>
            <a:r>
              <a:rPr lang="vi-VN" b="1" dirty="0" err="1">
                <a:latin typeface="Arial"/>
                <a:cs typeface="Arial"/>
              </a:rPr>
              <a:t>phần</a:t>
            </a:r>
            <a:r>
              <a:rPr lang="vi-VN" b="1" dirty="0">
                <a:latin typeface="Arial"/>
                <a:cs typeface="Arial"/>
              </a:rPr>
              <a:t> </a:t>
            </a:r>
            <a:r>
              <a:rPr lang="vi-VN" b="1" dirty="0" err="1">
                <a:latin typeface="Arial"/>
                <a:cs typeface="Arial"/>
              </a:rPr>
              <a:t>mềm</a:t>
            </a:r>
            <a:r>
              <a:rPr lang="vi-VN" b="1" dirty="0">
                <a:latin typeface="Arial"/>
                <a:cs typeface="Arial"/>
              </a:rPr>
              <a:t> </a:t>
            </a:r>
            <a:r>
              <a:rPr lang="vi-VN" b="1" dirty="0" err="1">
                <a:latin typeface="Arial"/>
                <a:cs typeface="Arial"/>
              </a:rPr>
              <a:t>chống</a:t>
            </a:r>
            <a:r>
              <a:rPr lang="vi-VN" b="1" dirty="0">
                <a:latin typeface="Arial"/>
                <a:cs typeface="Arial"/>
              </a:rPr>
              <a:t> vi-</a:t>
            </a:r>
            <a:r>
              <a:rPr lang="vi-VN" b="1" dirty="0" err="1">
                <a:latin typeface="Arial"/>
                <a:cs typeface="Arial"/>
              </a:rPr>
              <a:t>rút</a:t>
            </a:r>
            <a:r>
              <a:rPr lang="vi-VN" b="1" dirty="0">
                <a:latin typeface="Arial"/>
                <a:cs typeface="Arial"/>
              </a:rPr>
              <a:t> </a:t>
            </a:r>
            <a:endParaRPr lang="en-US" b="1">
              <a:latin typeface="Arial"/>
              <a:cs typeface="Arial"/>
            </a:endParaRPr>
          </a:p>
          <a:p>
            <a:r>
              <a:rPr lang="vi-VN" b="1" dirty="0">
                <a:latin typeface="Arial"/>
                <a:cs typeface="Arial"/>
              </a:rPr>
              <a:t>• </a:t>
            </a:r>
            <a:r>
              <a:rPr lang="vi-VN" b="1" dirty="0" err="1">
                <a:latin typeface="Arial"/>
                <a:cs typeface="Arial"/>
              </a:rPr>
              <a:t>Cài</a:t>
            </a:r>
            <a:r>
              <a:rPr lang="vi-VN" b="1" dirty="0">
                <a:latin typeface="Arial"/>
                <a:cs typeface="Arial"/>
              </a:rPr>
              <a:t> </a:t>
            </a:r>
            <a:r>
              <a:rPr lang="vi-VN" b="1" dirty="0" err="1">
                <a:latin typeface="Arial"/>
                <a:cs typeface="Arial"/>
              </a:rPr>
              <a:t>đặt</a:t>
            </a:r>
            <a:r>
              <a:rPr lang="vi-VN" b="1" dirty="0">
                <a:latin typeface="Arial"/>
                <a:cs typeface="Arial"/>
              </a:rPr>
              <a:t> </a:t>
            </a:r>
            <a:r>
              <a:rPr lang="vi-VN" b="1" dirty="0" err="1">
                <a:latin typeface="Arial"/>
                <a:cs typeface="Arial"/>
              </a:rPr>
              <a:t>các</a:t>
            </a:r>
            <a:r>
              <a:rPr lang="vi-VN" b="1" dirty="0">
                <a:latin typeface="Arial"/>
                <a:cs typeface="Arial"/>
              </a:rPr>
              <a:t> </a:t>
            </a:r>
            <a:r>
              <a:rPr lang="vi-VN" b="1" dirty="0" err="1">
                <a:latin typeface="Arial"/>
                <a:cs typeface="Arial"/>
              </a:rPr>
              <a:t>bản</a:t>
            </a:r>
            <a:r>
              <a:rPr lang="vi-VN" b="1" dirty="0">
                <a:latin typeface="Arial"/>
                <a:cs typeface="Arial"/>
              </a:rPr>
              <a:t> </a:t>
            </a:r>
            <a:r>
              <a:rPr lang="vi-VN" b="1" dirty="0" err="1">
                <a:latin typeface="Arial"/>
                <a:cs typeface="Arial"/>
              </a:rPr>
              <a:t>vá</a:t>
            </a:r>
            <a:r>
              <a:rPr lang="vi-VN" b="1" dirty="0">
                <a:latin typeface="Arial"/>
                <a:cs typeface="Arial"/>
              </a:rPr>
              <a:t> </a:t>
            </a:r>
            <a:r>
              <a:rPr lang="vi-VN" b="1" dirty="0" err="1">
                <a:latin typeface="Arial"/>
                <a:cs typeface="Arial"/>
              </a:rPr>
              <a:t>mới</a:t>
            </a:r>
            <a:r>
              <a:rPr lang="vi-VN" b="1" dirty="0">
                <a:latin typeface="Arial"/>
                <a:cs typeface="Arial"/>
              </a:rPr>
              <a:t> </a:t>
            </a:r>
            <a:r>
              <a:rPr lang="vi-VN" b="1" dirty="0" err="1">
                <a:latin typeface="Arial"/>
                <a:cs typeface="Arial"/>
              </a:rPr>
              <a:t>nhất</a:t>
            </a:r>
            <a:r>
              <a:rPr lang="vi-VN" b="1" dirty="0">
                <a:latin typeface="Arial"/>
                <a:cs typeface="Arial"/>
              </a:rPr>
              <a:t> </a:t>
            </a:r>
            <a:endParaRPr lang="en-US" b="1">
              <a:latin typeface="Arial"/>
              <a:cs typeface="Arial"/>
            </a:endParaRPr>
          </a:p>
          <a:p>
            <a:r>
              <a:rPr lang="vi-VN" b="1" dirty="0">
                <a:latin typeface="Arial"/>
                <a:cs typeface="Arial"/>
              </a:rPr>
              <a:t>• </a:t>
            </a:r>
            <a:r>
              <a:rPr lang="vi-VN" b="1" dirty="0" err="1">
                <a:latin typeface="Arial"/>
                <a:cs typeface="Arial"/>
              </a:rPr>
              <a:t>Kiểm</a:t>
            </a:r>
            <a:r>
              <a:rPr lang="vi-VN" b="1" dirty="0">
                <a:latin typeface="Arial"/>
                <a:cs typeface="Arial"/>
              </a:rPr>
              <a:t> tra tuân </a:t>
            </a:r>
            <a:r>
              <a:rPr lang="vi-VN" b="1" dirty="0" err="1">
                <a:latin typeface="Arial"/>
                <a:cs typeface="Arial"/>
              </a:rPr>
              <a:t>thủ</a:t>
            </a:r>
            <a:r>
              <a:rPr lang="vi-VN" b="1" dirty="0">
                <a:latin typeface="Arial"/>
                <a:cs typeface="Arial"/>
              </a:rPr>
              <a:t> </a:t>
            </a:r>
            <a:r>
              <a:rPr lang="vi-VN" b="1" dirty="0" err="1">
                <a:latin typeface="Arial"/>
                <a:cs typeface="Arial"/>
              </a:rPr>
              <a:t>chính</a:t>
            </a:r>
            <a:r>
              <a:rPr lang="vi-VN" b="1" dirty="0">
                <a:latin typeface="Arial"/>
                <a:cs typeface="Arial"/>
              </a:rPr>
              <a:t> </a:t>
            </a:r>
            <a:r>
              <a:rPr lang="vi-VN" b="1" dirty="0" err="1">
                <a:latin typeface="Arial"/>
                <a:cs typeface="Arial"/>
              </a:rPr>
              <a:t>sách</a:t>
            </a:r>
            <a:r>
              <a:rPr lang="vi-VN" b="1" dirty="0">
                <a:latin typeface="Arial"/>
                <a:cs typeface="Arial"/>
              </a:rPr>
              <a:t> </a:t>
            </a:r>
            <a:endParaRPr lang="en-US" b="1">
              <a:latin typeface="Arial"/>
              <a:cs typeface="Arial"/>
            </a:endParaRPr>
          </a:p>
          <a:p>
            <a:r>
              <a:rPr lang="vi-VN" b="1" dirty="0">
                <a:latin typeface="Arial"/>
                <a:cs typeface="Arial"/>
              </a:rPr>
              <a:t>• </a:t>
            </a:r>
            <a:r>
              <a:rPr lang="vi-VN" b="1" dirty="0" err="1">
                <a:latin typeface="Arial"/>
                <a:cs typeface="Arial"/>
              </a:rPr>
              <a:t>Kiểm</a:t>
            </a:r>
            <a:r>
              <a:rPr lang="vi-VN" b="1" dirty="0">
                <a:latin typeface="Arial"/>
                <a:cs typeface="Arial"/>
              </a:rPr>
              <a:t> </a:t>
            </a:r>
            <a:r>
              <a:rPr lang="vi-VN" b="1" dirty="0" err="1">
                <a:latin typeface="Arial"/>
                <a:cs typeface="Arial"/>
              </a:rPr>
              <a:t>toán</a:t>
            </a:r>
            <a:r>
              <a:rPr lang="vi-VN" b="1" dirty="0">
                <a:latin typeface="Arial"/>
                <a:cs typeface="Arial"/>
              </a:rPr>
              <a:t> </a:t>
            </a:r>
            <a:r>
              <a:rPr lang="vi-VN" b="1" dirty="0" err="1">
                <a:latin typeface="Arial"/>
                <a:cs typeface="Arial"/>
              </a:rPr>
              <a:t>bảo</a:t>
            </a:r>
            <a:r>
              <a:rPr lang="vi-VN" b="1" dirty="0">
                <a:latin typeface="Arial"/>
                <a:cs typeface="Arial"/>
              </a:rPr>
              <a:t> </a:t>
            </a:r>
            <a:r>
              <a:rPr lang="vi-VN" b="1" dirty="0" err="1">
                <a:latin typeface="Arial"/>
                <a:cs typeface="Arial"/>
              </a:rPr>
              <a:t>mật</a:t>
            </a:r>
            <a:r>
              <a:rPr lang="vi-VN" b="1" dirty="0">
                <a:latin typeface="Arial"/>
                <a:cs typeface="Arial"/>
              </a:rPr>
              <a:t> </a:t>
            </a:r>
            <a:r>
              <a:rPr lang="vi-VN" b="1" dirty="0" err="1">
                <a:latin typeface="Arial"/>
                <a:cs typeface="Arial"/>
              </a:rPr>
              <a:t>độc</a:t>
            </a:r>
            <a:r>
              <a:rPr lang="vi-VN" b="1" dirty="0">
                <a:latin typeface="Arial"/>
                <a:cs typeface="Arial"/>
              </a:rPr>
              <a:t> </a:t>
            </a:r>
            <a:r>
              <a:rPr lang="vi-VN" b="1" dirty="0" err="1">
                <a:latin typeface="Arial"/>
                <a:cs typeface="Arial"/>
              </a:rPr>
              <a:t>lập</a:t>
            </a:r>
            <a:r>
              <a:rPr lang="vi-VN" b="1" dirty="0">
                <a:latin typeface="Arial"/>
                <a:cs typeface="Arial"/>
              </a:rPr>
              <a:t> </a:t>
            </a:r>
            <a:endParaRPr lang="en-US" b="1">
              <a:latin typeface="Arial"/>
              <a:cs typeface="Arial"/>
            </a:endParaRPr>
          </a:p>
          <a:p>
            <a:r>
              <a:rPr lang="vi-VN" b="1" dirty="0">
                <a:latin typeface="Arial"/>
                <a:cs typeface="Arial"/>
              </a:rPr>
              <a:t>• </a:t>
            </a:r>
            <a:r>
              <a:rPr lang="vi-VN" b="1" dirty="0" err="1">
                <a:latin typeface="Arial"/>
                <a:cs typeface="Arial"/>
              </a:rPr>
              <a:t>Tắt</a:t>
            </a:r>
            <a:r>
              <a:rPr lang="vi-VN" b="1" dirty="0">
                <a:latin typeface="Arial"/>
                <a:cs typeface="Arial"/>
              </a:rPr>
              <a:t> </a:t>
            </a:r>
            <a:r>
              <a:rPr lang="vi-VN" b="1" dirty="0" err="1">
                <a:latin typeface="Arial"/>
                <a:cs typeface="Arial"/>
              </a:rPr>
              <a:t>các</a:t>
            </a:r>
            <a:r>
              <a:rPr lang="vi-VN" b="1" dirty="0">
                <a:latin typeface="Arial"/>
                <a:cs typeface="Arial"/>
              </a:rPr>
              <a:t> </a:t>
            </a:r>
            <a:r>
              <a:rPr lang="vi-VN" b="1" dirty="0" err="1">
                <a:latin typeface="Arial"/>
                <a:cs typeface="Arial"/>
              </a:rPr>
              <a:t>dịch</a:t>
            </a:r>
            <a:r>
              <a:rPr lang="vi-VN" b="1" dirty="0">
                <a:latin typeface="Arial"/>
                <a:cs typeface="Arial"/>
              </a:rPr>
              <a:t> </a:t>
            </a:r>
            <a:r>
              <a:rPr lang="vi-VN" b="1" dirty="0" err="1">
                <a:latin typeface="Arial"/>
                <a:cs typeface="Arial"/>
              </a:rPr>
              <a:t>vụ</a:t>
            </a:r>
            <a:r>
              <a:rPr lang="vi-VN" b="1" dirty="0">
                <a:latin typeface="Arial"/>
                <a:cs typeface="Arial"/>
              </a:rPr>
              <a:t> không </a:t>
            </a:r>
            <a:r>
              <a:rPr lang="vi-VN" b="1" dirty="0" err="1">
                <a:latin typeface="Arial"/>
                <a:cs typeface="Arial"/>
              </a:rPr>
              <a:t>cần</a:t>
            </a:r>
            <a:r>
              <a:rPr lang="vi-VN" b="1" dirty="0">
                <a:latin typeface="Arial"/>
                <a:cs typeface="Arial"/>
              </a:rPr>
              <a:t> </a:t>
            </a:r>
            <a:r>
              <a:rPr lang="vi-VN" b="1" dirty="0" err="1">
                <a:latin typeface="Arial"/>
                <a:cs typeface="Arial"/>
              </a:rPr>
              <a:t>thiết</a:t>
            </a:r>
            <a:r>
              <a:rPr lang="vi-VN" b="1" dirty="0">
                <a:latin typeface="Arial"/>
                <a:cs typeface="Arial"/>
              </a:rPr>
              <a:t> </a:t>
            </a:r>
            <a:endParaRPr lang="en-US" b="1">
              <a:latin typeface="Arial"/>
              <a:cs typeface="Arial"/>
            </a:endParaRPr>
          </a:p>
          <a:p>
            <a:r>
              <a:rPr lang="vi-VN" b="1" dirty="0">
                <a:latin typeface="Arial"/>
                <a:cs typeface="Arial"/>
              </a:rPr>
              <a:t>• </a:t>
            </a:r>
            <a:r>
              <a:rPr lang="vi-VN" b="1" dirty="0" err="1">
                <a:latin typeface="Arial"/>
                <a:cs typeface="Arial"/>
              </a:rPr>
              <a:t>Cập</a:t>
            </a:r>
            <a:r>
              <a:rPr lang="vi-VN" b="1" dirty="0">
                <a:latin typeface="Arial"/>
                <a:cs typeface="Arial"/>
              </a:rPr>
              <a:t> </a:t>
            </a:r>
            <a:r>
              <a:rPr lang="vi-VN" b="1" dirty="0" err="1">
                <a:latin typeface="Arial"/>
                <a:cs typeface="Arial"/>
              </a:rPr>
              <a:t>nhật</a:t>
            </a:r>
            <a:r>
              <a:rPr lang="vi-VN" b="1" dirty="0">
                <a:latin typeface="Arial"/>
                <a:cs typeface="Arial"/>
              </a:rPr>
              <a:t> </a:t>
            </a:r>
            <a:r>
              <a:rPr lang="vi-VN" b="1" dirty="0" err="1">
                <a:latin typeface="Arial"/>
                <a:cs typeface="Arial"/>
              </a:rPr>
              <a:t>các</a:t>
            </a:r>
            <a:r>
              <a:rPr lang="vi-VN" b="1" dirty="0">
                <a:latin typeface="Arial"/>
                <a:cs typeface="Arial"/>
              </a:rPr>
              <a:t> </a:t>
            </a:r>
            <a:r>
              <a:rPr lang="vi-VN" b="1" dirty="0" err="1">
                <a:latin typeface="Arial"/>
                <a:cs typeface="Arial"/>
              </a:rPr>
              <a:t>chính</a:t>
            </a:r>
            <a:r>
              <a:rPr lang="vi-VN" b="1" dirty="0">
                <a:latin typeface="Arial"/>
                <a:cs typeface="Arial"/>
              </a:rPr>
              <a:t> </a:t>
            </a:r>
            <a:r>
              <a:rPr lang="vi-VN" b="1" dirty="0" err="1">
                <a:latin typeface="Arial"/>
                <a:cs typeface="Arial"/>
              </a:rPr>
              <a:t>sách</a:t>
            </a:r>
            <a:r>
              <a:rPr lang="vi-VN" b="1" dirty="0">
                <a:latin typeface="Arial"/>
                <a:cs typeface="Arial"/>
              </a:rPr>
              <a:t> </a:t>
            </a:r>
            <a:r>
              <a:rPr lang="vi-VN" b="1" dirty="0" err="1">
                <a:latin typeface="Arial"/>
                <a:cs typeface="Arial"/>
              </a:rPr>
              <a:t>và</a:t>
            </a:r>
            <a:r>
              <a:rPr lang="vi-VN" b="1" dirty="0">
                <a:latin typeface="Arial"/>
                <a:cs typeface="Arial"/>
              </a:rPr>
              <a:t> quy </a:t>
            </a:r>
            <a:r>
              <a:rPr lang="vi-VN" b="1" dirty="0" err="1">
                <a:latin typeface="Arial"/>
                <a:cs typeface="Arial"/>
              </a:rPr>
              <a:t>trình</a:t>
            </a:r>
            <a:r>
              <a:rPr lang="vi-VN" b="1" dirty="0">
                <a:latin typeface="Arial"/>
                <a:cs typeface="Arial"/>
              </a:rPr>
              <a:t> </a:t>
            </a:r>
            <a:r>
              <a:rPr lang="vi-VN" b="1" dirty="0" err="1">
                <a:latin typeface="Arial"/>
                <a:cs typeface="Arial"/>
              </a:rPr>
              <a:t>bảo</a:t>
            </a:r>
            <a:r>
              <a:rPr lang="vi-VN" b="1" dirty="0">
                <a:latin typeface="Arial"/>
                <a:cs typeface="Arial"/>
              </a:rPr>
              <a:t> </a:t>
            </a:r>
            <a:r>
              <a:rPr lang="vi-VN" b="1" dirty="0" err="1">
                <a:latin typeface="Arial"/>
                <a:cs typeface="Arial"/>
              </a:rPr>
              <a:t>mật</a:t>
            </a:r>
            <a:r>
              <a:rPr lang="vi-VN" b="1" dirty="0">
                <a:latin typeface="Arial"/>
                <a:cs typeface="Arial"/>
              </a:rPr>
              <a:t> </a:t>
            </a:r>
            <a:endParaRPr lang="en-US" b="1">
              <a:latin typeface="Arial"/>
              <a:cs typeface="Arial"/>
            </a:endParaRPr>
          </a:p>
          <a:p>
            <a:r>
              <a:rPr lang="vi-VN" b="1" dirty="0">
                <a:latin typeface="Arial"/>
                <a:cs typeface="Arial"/>
              </a:rPr>
              <a:t>• Thay </a:t>
            </a:r>
            <a:r>
              <a:rPr lang="vi-VN" b="1" dirty="0" err="1">
                <a:latin typeface="Arial"/>
                <a:cs typeface="Arial"/>
              </a:rPr>
              <a:t>đổi</a:t>
            </a:r>
            <a:r>
              <a:rPr lang="vi-VN" b="1" dirty="0">
                <a:latin typeface="Arial"/>
                <a:cs typeface="Arial"/>
              </a:rPr>
              <a:t> </a:t>
            </a:r>
            <a:r>
              <a:rPr lang="vi-VN" b="1" dirty="0" err="1">
                <a:latin typeface="Arial"/>
                <a:cs typeface="Arial"/>
              </a:rPr>
              <a:t>mật</a:t>
            </a:r>
            <a:r>
              <a:rPr lang="vi-VN" b="1" dirty="0">
                <a:latin typeface="Arial"/>
                <a:cs typeface="Arial"/>
              </a:rPr>
              <a:t> </a:t>
            </a:r>
            <a:r>
              <a:rPr lang="vi-VN" b="1" dirty="0" err="1">
                <a:latin typeface="Arial"/>
                <a:cs typeface="Arial"/>
              </a:rPr>
              <a:t>khẩu</a:t>
            </a:r>
            <a:r>
              <a:rPr lang="vi-VN" b="1" dirty="0">
                <a:latin typeface="Arial"/>
                <a:cs typeface="Arial"/>
              </a:rPr>
              <a:t> </a:t>
            </a:r>
            <a:r>
              <a:rPr lang="vi-VN" b="1" dirty="0" err="1">
                <a:latin typeface="Arial"/>
                <a:cs typeface="Arial"/>
              </a:rPr>
              <a:t>của</a:t>
            </a:r>
            <a:r>
              <a:rPr lang="vi-VN" b="1" dirty="0">
                <a:latin typeface="Arial"/>
                <a:cs typeface="Arial"/>
              </a:rPr>
              <a:t> </a:t>
            </a:r>
            <a:r>
              <a:rPr lang="vi-VN" b="1" dirty="0" err="1">
                <a:latin typeface="Arial"/>
                <a:cs typeface="Arial"/>
              </a:rPr>
              <a:t>các</a:t>
            </a:r>
            <a:r>
              <a:rPr lang="vi-VN" b="1" dirty="0">
                <a:latin typeface="Arial"/>
                <a:cs typeface="Arial"/>
              </a:rPr>
              <a:t> </a:t>
            </a:r>
            <a:r>
              <a:rPr lang="vi-VN" b="1" dirty="0" err="1">
                <a:latin typeface="Arial"/>
                <a:cs typeface="Arial"/>
              </a:rPr>
              <a:t>hệ</a:t>
            </a:r>
            <a:r>
              <a:rPr lang="vi-VN" b="1" dirty="0">
                <a:latin typeface="Arial"/>
                <a:cs typeface="Arial"/>
              </a:rPr>
              <a:t> </a:t>
            </a:r>
            <a:r>
              <a:rPr lang="vi-VN" b="1" dirty="0" err="1">
                <a:latin typeface="Arial"/>
                <a:cs typeface="Arial"/>
              </a:rPr>
              <a:t>thống</a:t>
            </a:r>
            <a:r>
              <a:rPr lang="vi-VN" b="1" dirty="0">
                <a:latin typeface="Arial"/>
                <a:cs typeface="Arial"/>
              </a:rPr>
              <a:t> </a:t>
            </a:r>
            <a:r>
              <a:rPr lang="vi-VN" b="1" dirty="0" err="1">
                <a:latin typeface="Arial"/>
                <a:cs typeface="Arial"/>
              </a:rPr>
              <a:t>bị</a:t>
            </a:r>
            <a:r>
              <a:rPr lang="vi-VN" b="1" dirty="0">
                <a:latin typeface="Arial"/>
                <a:cs typeface="Arial"/>
              </a:rPr>
              <a:t> xâm </a:t>
            </a:r>
            <a:r>
              <a:rPr lang="vi-VN" b="1" dirty="0" err="1">
                <a:latin typeface="Arial"/>
                <a:cs typeface="Arial"/>
              </a:rPr>
              <a:t>phạm</a:t>
            </a:r>
            <a:r>
              <a:rPr lang="vi-VN" b="1" dirty="0">
                <a:latin typeface="Arial"/>
                <a:cs typeface="Arial"/>
              </a:rPr>
              <a:t> </a:t>
            </a:r>
            <a:endParaRPr lang="en-US" b="1">
              <a:latin typeface="Arial"/>
              <a:cs typeface="Arial"/>
            </a:endParaRPr>
          </a:p>
          <a:p>
            <a:r>
              <a:rPr lang="vi-VN" b="1" dirty="0">
                <a:latin typeface="Arial"/>
                <a:cs typeface="Arial"/>
              </a:rPr>
              <a:t>• </a:t>
            </a:r>
            <a:r>
              <a:rPr lang="vi-VN" b="1" dirty="0" err="1">
                <a:latin typeface="Arial"/>
                <a:cs typeface="Arial"/>
              </a:rPr>
              <a:t>Loại</a:t>
            </a:r>
            <a:r>
              <a:rPr lang="vi-VN" b="1" dirty="0">
                <a:latin typeface="Arial"/>
                <a:cs typeface="Arial"/>
              </a:rPr>
              <a:t> </a:t>
            </a:r>
            <a:r>
              <a:rPr lang="vi-VN" b="1" dirty="0" err="1">
                <a:latin typeface="Arial"/>
                <a:cs typeface="Arial"/>
              </a:rPr>
              <a:t>bỏ</a:t>
            </a:r>
            <a:r>
              <a:rPr lang="vi-VN" b="1" dirty="0">
                <a:latin typeface="Arial"/>
                <a:cs typeface="Arial"/>
              </a:rPr>
              <a:t> </a:t>
            </a:r>
            <a:r>
              <a:rPr lang="vi-VN" b="1" dirty="0" err="1">
                <a:latin typeface="Arial"/>
                <a:cs typeface="Arial"/>
              </a:rPr>
              <a:t>quyền</a:t>
            </a:r>
            <a:r>
              <a:rPr lang="vi-VN" b="1" dirty="0">
                <a:latin typeface="Arial"/>
                <a:cs typeface="Arial"/>
              </a:rPr>
              <a:t> truy </a:t>
            </a:r>
            <a:r>
              <a:rPr lang="vi-VN" b="1" dirty="0" err="1">
                <a:latin typeface="Arial"/>
                <a:cs typeface="Arial"/>
              </a:rPr>
              <a:t>cập</a:t>
            </a:r>
            <a:r>
              <a:rPr lang="vi-VN" b="1" dirty="0">
                <a:latin typeface="Arial"/>
                <a:cs typeface="Arial"/>
              </a:rPr>
              <a:t> </a:t>
            </a:r>
            <a:r>
              <a:rPr lang="vi-VN" b="1" dirty="0" err="1">
                <a:latin typeface="Arial"/>
                <a:cs typeface="Arial"/>
              </a:rPr>
              <a:t>của</a:t>
            </a:r>
            <a:r>
              <a:rPr lang="vi-VN" b="1" dirty="0">
                <a:latin typeface="Arial"/>
                <a:cs typeface="Arial"/>
              </a:rPr>
              <a:t> </a:t>
            </a:r>
            <a:r>
              <a:rPr lang="vi-VN" b="1" dirty="0" err="1">
                <a:latin typeface="Arial"/>
                <a:cs typeface="Arial"/>
              </a:rPr>
              <a:t>kẻ</a:t>
            </a:r>
            <a:r>
              <a:rPr lang="vi-VN" b="1" dirty="0">
                <a:latin typeface="Arial"/>
                <a:cs typeface="Arial"/>
              </a:rPr>
              <a:t> xâm </a:t>
            </a:r>
            <a:r>
              <a:rPr lang="vi-VN" b="1" dirty="0" err="1">
                <a:latin typeface="Arial"/>
                <a:cs typeface="Arial"/>
              </a:rPr>
              <a:t>nhập</a:t>
            </a:r>
            <a:r>
              <a:rPr lang="vi-VN" b="1" dirty="0">
                <a:latin typeface="Arial"/>
                <a:cs typeface="Arial"/>
              </a:rPr>
              <a:t> </a:t>
            </a:r>
            <a:r>
              <a:rPr lang="vi-VN" b="1" dirty="0" err="1">
                <a:latin typeface="Arial"/>
                <a:cs typeface="Arial"/>
              </a:rPr>
              <a:t>và</a:t>
            </a:r>
            <a:r>
              <a:rPr lang="vi-VN" b="1" dirty="0">
                <a:latin typeface="Arial"/>
                <a:cs typeface="Arial"/>
              </a:rPr>
              <a:t> </a:t>
            </a:r>
            <a:r>
              <a:rPr lang="vi-VN" b="1" dirty="0" err="1">
                <a:latin typeface="Arial"/>
                <a:cs typeface="Arial"/>
              </a:rPr>
              <a:t>xác</a:t>
            </a:r>
            <a:r>
              <a:rPr lang="vi-VN" b="1" dirty="0">
                <a:latin typeface="Arial"/>
                <a:cs typeface="Arial"/>
              </a:rPr>
              <a:t> </a:t>
            </a:r>
            <a:r>
              <a:rPr lang="vi-VN" b="1" dirty="0" err="1">
                <a:latin typeface="Arial"/>
                <a:cs typeface="Arial"/>
              </a:rPr>
              <a:t>định</a:t>
            </a:r>
            <a:r>
              <a:rPr lang="vi-VN" b="1" dirty="0">
                <a:latin typeface="Arial"/>
                <a:cs typeface="Arial"/>
              </a:rPr>
              <a:t> </a:t>
            </a:r>
            <a:r>
              <a:rPr lang="vi-VN" b="1" dirty="0" err="1">
                <a:latin typeface="Arial"/>
                <a:cs typeface="Arial"/>
              </a:rPr>
              <a:t>khả</a:t>
            </a:r>
            <a:r>
              <a:rPr lang="vi-VN" b="1" dirty="0">
                <a:latin typeface="Arial"/>
                <a:cs typeface="Arial"/>
              </a:rPr>
              <a:t> năng </a:t>
            </a:r>
            <a:r>
              <a:rPr lang="vi-VN" b="1" dirty="0" err="1">
                <a:latin typeface="Arial"/>
                <a:cs typeface="Arial"/>
              </a:rPr>
              <a:t>có</a:t>
            </a:r>
            <a:r>
              <a:rPr lang="vi-VN" b="1" dirty="0">
                <a:latin typeface="Arial"/>
                <a:cs typeface="Arial"/>
              </a:rPr>
              <a:t> </a:t>
            </a:r>
            <a:r>
              <a:rPr lang="vi-VN" b="1" dirty="0" err="1">
                <a:latin typeface="Arial"/>
                <a:cs typeface="Arial"/>
              </a:rPr>
              <a:t>thể</a:t>
            </a:r>
            <a:r>
              <a:rPr lang="vi-VN" b="1" dirty="0">
                <a:latin typeface="Arial"/>
                <a:cs typeface="Arial"/>
              </a:rPr>
              <a:t> thay </a:t>
            </a:r>
            <a:r>
              <a:rPr lang="vi-VN" b="1" dirty="0" err="1">
                <a:latin typeface="Arial"/>
                <a:cs typeface="Arial"/>
              </a:rPr>
              <a:t>đổi</a:t>
            </a:r>
            <a:r>
              <a:rPr lang="vi-VN" b="1" dirty="0">
                <a:latin typeface="Arial"/>
                <a:cs typeface="Arial"/>
              </a:rPr>
              <a:t> </a:t>
            </a:r>
            <a:r>
              <a:rPr lang="vi-VN" b="1" dirty="0" err="1">
                <a:latin typeface="Arial"/>
                <a:cs typeface="Arial"/>
              </a:rPr>
              <a:t>hoàn</a:t>
            </a:r>
            <a:r>
              <a:rPr lang="vi-VN" b="1" dirty="0">
                <a:latin typeface="Arial"/>
                <a:cs typeface="Arial"/>
              </a:rPr>
              <a:t> </a:t>
            </a:r>
            <a:r>
              <a:rPr lang="vi-VN" b="1" dirty="0" err="1">
                <a:latin typeface="Arial"/>
                <a:cs typeface="Arial"/>
              </a:rPr>
              <a:t>toàn</a:t>
            </a:r>
            <a:r>
              <a:rPr lang="vi-VN" b="1" dirty="0">
                <a:latin typeface="Arial"/>
                <a:cs typeface="Arial"/>
              </a:rPr>
              <a:t> </a:t>
            </a:r>
            <a:endParaRPr lang="en-US" b="1">
              <a:latin typeface="Arial"/>
              <a:cs typeface="Arial"/>
            </a:endParaRPr>
          </a:p>
          <a:p>
            <a:r>
              <a:rPr lang="vi-VN" b="1" dirty="0">
                <a:latin typeface="Arial"/>
                <a:cs typeface="Arial"/>
              </a:rPr>
              <a:t>• </a:t>
            </a:r>
            <a:r>
              <a:rPr lang="vi-VN" b="1" dirty="0" err="1">
                <a:latin typeface="Arial"/>
                <a:cs typeface="Arial"/>
              </a:rPr>
              <a:t>Cài</a:t>
            </a:r>
            <a:r>
              <a:rPr lang="vi-VN" b="1" dirty="0">
                <a:latin typeface="Arial"/>
                <a:cs typeface="Arial"/>
              </a:rPr>
              <a:t> </a:t>
            </a:r>
            <a:r>
              <a:rPr lang="vi-VN" b="1" dirty="0" err="1">
                <a:latin typeface="Arial"/>
                <a:cs typeface="Arial"/>
              </a:rPr>
              <a:t>đặt</a:t>
            </a:r>
            <a:r>
              <a:rPr lang="vi-VN" b="1" dirty="0">
                <a:latin typeface="Arial"/>
                <a:cs typeface="Arial"/>
              </a:rPr>
              <a:t> </a:t>
            </a:r>
            <a:r>
              <a:rPr lang="vi-VN" b="1" dirty="0" err="1">
                <a:latin typeface="Arial"/>
                <a:cs typeface="Arial"/>
              </a:rPr>
              <a:t>lại</a:t>
            </a:r>
            <a:r>
              <a:rPr lang="vi-VN" b="1" dirty="0">
                <a:latin typeface="Arial"/>
                <a:cs typeface="Arial"/>
              </a:rPr>
              <a:t> </a:t>
            </a:r>
            <a:r>
              <a:rPr lang="vi-VN" b="1" dirty="0" err="1">
                <a:latin typeface="Arial"/>
                <a:cs typeface="Arial"/>
              </a:rPr>
              <a:t>hệ</a:t>
            </a:r>
            <a:r>
              <a:rPr lang="vi-VN" b="1" dirty="0">
                <a:latin typeface="Arial"/>
                <a:cs typeface="Arial"/>
              </a:rPr>
              <a:t> </a:t>
            </a:r>
            <a:r>
              <a:rPr lang="vi-VN" b="1" dirty="0" err="1">
                <a:latin typeface="Arial"/>
                <a:cs typeface="Arial"/>
              </a:rPr>
              <a:t>thống</a:t>
            </a:r>
            <a:r>
              <a:rPr lang="vi-VN" b="1" dirty="0">
                <a:latin typeface="Arial"/>
                <a:cs typeface="Arial"/>
              </a:rPr>
              <a:t> </a:t>
            </a:r>
            <a:r>
              <a:rPr lang="vi-VN" b="1" dirty="0" err="1">
                <a:latin typeface="Arial"/>
                <a:cs typeface="Arial"/>
              </a:rPr>
              <a:t>bị</a:t>
            </a:r>
            <a:r>
              <a:rPr lang="vi-VN" b="1" dirty="0">
                <a:latin typeface="Arial"/>
                <a:cs typeface="Arial"/>
              </a:rPr>
              <a:t> xâm </a:t>
            </a:r>
            <a:r>
              <a:rPr lang="vi-VN" b="1" dirty="0" err="1">
                <a:latin typeface="Arial"/>
                <a:cs typeface="Arial"/>
              </a:rPr>
              <a:t>phạm</a:t>
            </a:r>
            <a:r>
              <a:rPr lang="vi-VN" b="1" dirty="0">
                <a:latin typeface="Arial"/>
                <a:cs typeface="Arial"/>
              </a:rPr>
              <a:t> </a:t>
            </a:r>
            <a:endParaRPr lang="en-US" b="1">
              <a:latin typeface="Arial"/>
              <a:cs typeface="Arial"/>
            </a:endParaRPr>
          </a:p>
          <a:p>
            <a:r>
              <a:rPr lang="vi-VN" b="1" dirty="0">
                <a:latin typeface="Arial"/>
                <a:cs typeface="Arial"/>
              </a:rPr>
              <a:t>• Xây </a:t>
            </a:r>
            <a:r>
              <a:rPr lang="vi-VN" b="1" dirty="0" err="1">
                <a:latin typeface="Arial"/>
                <a:cs typeface="Arial"/>
              </a:rPr>
              <a:t>dựng</a:t>
            </a:r>
            <a:r>
              <a:rPr lang="vi-VN" b="1" dirty="0">
                <a:latin typeface="Arial"/>
                <a:cs typeface="Arial"/>
              </a:rPr>
              <a:t> </a:t>
            </a:r>
            <a:r>
              <a:rPr lang="vi-VN" b="1" dirty="0" err="1">
                <a:latin typeface="Arial"/>
                <a:cs typeface="Arial"/>
              </a:rPr>
              <a:t>lại</a:t>
            </a:r>
            <a:r>
              <a:rPr lang="vi-VN" b="1" dirty="0">
                <a:latin typeface="Arial"/>
                <a:cs typeface="Arial"/>
              </a:rPr>
              <a:t> </a:t>
            </a:r>
            <a:r>
              <a:rPr lang="vi-VN" b="1" dirty="0" err="1">
                <a:latin typeface="Arial"/>
                <a:cs typeface="Arial"/>
              </a:rPr>
              <a:t>hệ</a:t>
            </a:r>
            <a:r>
              <a:rPr lang="vi-VN" b="1" dirty="0">
                <a:latin typeface="Arial"/>
                <a:cs typeface="Arial"/>
              </a:rPr>
              <a:t> </a:t>
            </a:r>
            <a:r>
              <a:rPr lang="vi-VN" b="1" dirty="0" err="1">
                <a:latin typeface="Arial"/>
                <a:cs typeface="Arial"/>
              </a:rPr>
              <a:t>thống</a:t>
            </a:r>
            <a:endParaRPr lang="en-US" b="1">
              <a:latin typeface="Arial"/>
              <a:cs typeface="Arial"/>
            </a:endParaRPr>
          </a:p>
        </p:txBody>
      </p:sp>
    </p:spTree>
    <p:extLst>
      <p:ext uri="{BB962C8B-B14F-4D97-AF65-F5344CB8AC3E}">
        <p14:creationId xmlns:p14="http://schemas.microsoft.com/office/powerpoint/2010/main" val="15749682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Bước</a:t>
            </a:r>
            <a:r>
              <a:rPr lang="vi-VN" dirty="0"/>
              <a:t> 14: </a:t>
            </a:r>
            <a:r>
              <a:rPr lang="vi-VN" dirty="0" err="1"/>
              <a:t>Phục</a:t>
            </a:r>
            <a:r>
              <a:rPr lang="vi-VN" dirty="0"/>
              <a:t> </a:t>
            </a:r>
            <a:r>
              <a:rPr lang="vi-VN" dirty="0" err="1"/>
              <a:t>hồi</a:t>
            </a:r>
            <a:r>
              <a:rPr lang="vi-VN" dirty="0"/>
              <a:t> </a:t>
            </a:r>
            <a:r>
              <a:rPr lang="vi-VN" dirty="0" err="1"/>
              <a:t>hệ</a:t>
            </a:r>
            <a:r>
              <a:rPr lang="vi-VN" dirty="0"/>
              <a:t> </a:t>
            </a:r>
            <a:r>
              <a:rPr lang="vi-VN" dirty="0" err="1"/>
              <a:t>thống</a:t>
            </a:r>
            <a:endParaRPr lang="vi-VN" dirty="0" err="1">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46</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8755808" cy="920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err="1">
                <a:solidFill>
                  <a:schemeClr val="tx1"/>
                </a:solidFill>
                <a:latin typeface="Consolas"/>
              </a:rPr>
              <a:t>Việc</a:t>
            </a:r>
            <a:r>
              <a:rPr lang="vi" b="1" dirty="0">
                <a:solidFill>
                  <a:schemeClr val="tx1"/>
                </a:solidFill>
                <a:latin typeface="Consolas"/>
              </a:rPr>
              <a:t> </a:t>
            </a:r>
            <a:r>
              <a:rPr lang="vi" b="1" dirty="0" err="1">
                <a:solidFill>
                  <a:schemeClr val="tx1"/>
                </a:solidFill>
                <a:latin typeface="Consolas"/>
              </a:rPr>
              <a:t>phục</a:t>
            </a:r>
            <a:r>
              <a:rPr lang="vi" b="1" dirty="0">
                <a:solidFill>
                  <a:schemeClr val="tx1"/>
                </a:solidFill>
                <a:latin typeface="Consolas"/>
              </a:rPr>
              <a:t> </a:t>
            </a:r>
            <a:r>
              <a:rPr lang="vi" b="1" dirty="0" err="1">
                <a:solidFill>
                  <a:schemeClr val="tx1"/>
                </a:solidFill>
                <a:latin typeface="Consolas"/>
              </a:rPr>
              <a:t>hồi</a:t>
            </a:r>
            <a:r>
              <a:rPr lang="vi" b="1" dirty="0">
                <a:solidFill>
                  <a:schemeClr val="tx1"/>
                </a:solidFill>
                <a:latin typeface="Consolas"/>
              </a:rPr>
              <a:t> </a:t>
            </a:r>
            <a:r>
              <a:rPr lang="vi" b="1" dirty="0" err="1">
                <a:solidFill>
                  <a:schemeClr val="tx1"/>
                </a:solidFill>
                <a:latin typeface="Consolas"/>
              </a:rPr>
              <a:t>hệ</a:t>
            </a:r>
            <a:r>
              <a:rPr lang="vi" b="1" dirty="0">
                <a:solidFill>
                  <a:schemeClr val="tx1"/>
                </a:solidFill>
                <a:latin typeface="Consolas"/>
              </a:rPr>
              <a:t> </a:t>
            </a:r>
            <a:r>
              <a:rPr lang="vi" b="1" dirty="0" err="1">
                <a:solidFill>
                  <a:schemeClr val="tx1"/>
                </a:solidFill>
                <a:latin typeface="Consolas"/>
              </a:rPr>
              <a:t>thống</a:t>
            </a:r>
            <a:r>
              <a:rPr lang="vi" b="1" dirty="0">
                <a:solidFill>
                  <a:schemeClr val="tx1"/>
                </a:solidFill>
                <a:latin typeface="Consolas"/>
              </a:rPr>
              <a:t> </a:t>
            </a:r>
            <a:r>
              <a:rPr lang="vi" b="1" dirty="0" err="1">
                <a:solidFill>
                  <a:schemeClr val="tx1"/>
                </a:solidFill>
                <a:latin typeface="Consolas"/>
              </a:rPr>
              <a:t>thường</a:t>
            </a:r>
            <a:r>
              <a:rPr lang="vi" b="1" dirty="0">
                <a:solidFill>
                  <a:schemeClr val="tx1"/>
                </a:solidFill>
                <a:latin typeface="Consolas"/>
              </a:rPr>
              <a:t> </a:t>
            </a:r>
            <a:r>
              <a:rPr lang="vi" b="1" dirty="0" err="1">
                <a:solidFill>
                  <a:schemeClr val="tx1"/>
                </a:solidFill>
                <a:latin typeface="Consolas"/>
              </a:rPr>
              <a:t>phụ</a:t>
            </a:r>
            <a:r>
              <a:rPr lang="vi" b="1" dirty="0">
                <a:solidFill>
                  <a:schemeClr val="tx1"/>
                </a:solidFill>
                <a:latin typeface="Consolas"/>
              </a:rPr>
              <a:t> </a:t>
            </a:r>
            <a:r>
              <a:rPr lang="vi" b="1" dirty="0" err="1">
                <a:solidFill>
                  <a:schemeClr val="tx1"/>
                </a:solidFill>
                <a:latin typeface="Consolas"/>
              </a:rPr>
              <a:t>thuộc</a:t>
            </a:r>
            <a:r>
              <a:rPr lang="vi" b="1" dirty="0">
                <a:solidFill>
                  <a:schemeClr val="tx1"/>
                </a:solidFill>
                <a:latin typeface="Consolas"/>
              </a:rPr>
              <a:t> </a:t>
            </a:r>
            <a:r>
              <a:rPr lang="vi" b="1" dirty="0" err="1">
                <a:solidFill>
                  <a:schemeClr val="tx1"/>
                </a:solidFill>
                <a:latin typeface="Consolas"/>
              </a:rPr>
              <a:t>vào</a:t>
            </a:r>
            <a:r>
              <a:rPr lang="vi" b="1" dirty="0">
                <a:solidFill>
                  <a:schemeClr val="tx1"/>
                </a:solidFill>
                <a:latin typeface="Consolas"/>
              </a:rPr>
              <a:t> </a:t>
            </a:r>
            <a:r>
              <a:rPr lang="vi" b="1" dirty="0" err="1">
                <a:solidFill>
                  <a:schemeClr val="tx1"/>
                </a:solidFill>
                <a:latin typeface="Consolas"/>
              </a:rPr>
              <a:t>mức</a:t>
            </a:r>
            <a:r>
              <a:rPr lang="vi" b="1" dirty="0">
                <a:solidFill>
                  <a:schemeClr val="tx1"/>
                </a:solidFill>
                <a:latin typeface="Consolas"/>
              </a:rPr>
              <a:t> </a:t>
            </a:r>
            <a:r>
              <a:rPr lang="vi" b="1" dirty="0" err="1">
                <a:solidFill>
                  <a:schemeClr val="tx1"/>
                </a:solidFill>
                <a:latin typeface="Consolas"/>
              </a:rPr>
              <a:t>độ</a:t>
            </a:r>
            <a:r>
              <a:rPr lang="vi" b="1" dirty="0">
                <a:solidFill>
                  <a:schemeClr val="tx1"/>
                </a:solidFill>
                <a:latin typeface="Consolas"/>
              </a:rPr>
              <a:t> an ninh </a:t>
            </a:r>
            <a:r>
              <a:rPr lang="vi" b="1" dirty="0" err="1">
                <a:solidFill>
                  <a:schemeClr val="tx1"/>
                </a:solidFill>
                <a:latin typeface="Consolas"/>
              </a:rPr>
              <a:t>của</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a:t>
            </a:r>
            <a:endParaRPr lang="vi" b="1" dirty="0" err="1">
              <a:solidFill>
                <a:schemeClr val="tx1"/>
              </a:solidFill>
              <a:latin typeface="Consolas"/>
              <a:cs typeface="Calibri"/>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131374" y="1993241"/>
            <a:ext cx="8755808" cy="9201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rPr>
              <a:t>Trong </a:t>
            </a:r>
            <a:r>
              <a:rPr lang="vi" b="1" dirty="0" err="1">
                <a:solidFill>
                  <a:schemeClr val="tx1"/>
                </a:solidFill>
                <a:latin typeface="Consolas"/>
              </a:rPr>
              <a:t>bước</a:t>
            </a:r>
            <a:r>
              <a:rPr lang="vi" b="1" dirty="0">
                <a:solidFill>
                  <a:schemeClr val="tx1"/>
                </a:solidFill>
                <a:latin typeface="Consolas"/>
              </a:rPr>
              <a:t> khôi </a:t>
            </a:r>
            <a:r>
              <a:rPr lang="vi" b="1" dirty="0" err="1">
                <a:solidFill>
                  <a:schemeClr val="tx1"/>
                </a:solidFill>
                <a:latin typeface="Consolas"/>
              </a:rPr>
              <a:t>phục</a:t>
            </a:r>
            <a:r>
              <a:rPr lang="vi" b="1" dirty="0">
                <a:solidFill>
                  <a:schemeClr val="tx1"/>
                </a:solidFill>
                <a:latin typeface="Consolas"/>
              </a:rPr>
              <a:t>, </a:t>
            </a:r>
            <a:r>
              <a:rPr lang="vi" b="1" dirty="0" err="1">
                <a:solidFill>
                  <a:schemeClr val="tx1"/>
                </a:solidFill>
                <a:latin typeface="Consolas"/>
              </a:rPr>
              <a:t>hệ</a:t>
            </a:r>
            <a:r>
              <a:rPr lang="vi" b="1" dirty="0">
                <a:solidFill>
                  <a:schemeClr val="tx1"/>
                </a:solidFill>
                <a:latin typeface="Consolas"/>
              </a:rPr>
              <a:t> </a:t>
            </a:r>
            <a:r>
              <a:rPr lang="vi" b="1" dirty="0" err="1">
                <a:solidFill>
                  <a:schemeClr val="tx1"/>
                </a:solidFill>
                <a:latin typeface="Consolas"/>
              </a:rPr>
              <a:t>thống</a:t>
            </a:r>
            <a:r>
              <a:rPr lang="vi" b="1" dirty="0">
                <a:solidFill>
                  <a:schemeClr val="tx1"/>
                </a:solidFill>
                <a:latin typeface="Consolas"/>
              </a:rPr>
              <a:t> </a:t>
            </a:r>
            <a:r>
              <a:rPr lang="vi" b="1" dirty="0" err="1">
                <a:solidFill>
                  <a:schemeClr val="tx1"/>
                </a:solidFill>
                <a:latin typeface="Consolas"/>
              </a:rPr>
              <a:t>bị</a:t>
            </a:r>
            <a:r>
              <a:rPr lang="vi" b="1" dirty="0">
                <a:solidFill>
                  <a:schemeClr val="tx1"/>
                </a:solidFill>
                <a:latin typeface="Consolas"/>
              </a:rPr>
              <a:t> </a:t>
            </a:r>
            <a:r>
              <a:rPr lang="vi" b="1" dirty="0" err="1">
                <a:solidFill>
                  <a:schemeClr val="tx1"/>
                </a:solidFill>
                <a:latin typeface="Consolas"/>
              </a:rPr>
              <a:t>ảnh</a:t>
            </a:r>
            <a:r>
              <a:rPr lang="vi" b="1" dirty="0">
                <a:solidFill>
                  <a:schemeClr val="tx1"/>
                </a:solidFill>
                <a:latin typeface="Consolas"/>
              </a:rPr>
              <a:t> </a:t>
            </a:r>
            <a:r>
              <a:rPr lang="vi" b="1" dirty="0" err="1">
                <a:solidFill>
                  <a:schemeClr val="tx1"/>
                </a:solidFill>
                <a:latin typeface="Consolas"/>
              </a:rPr>
              <a:t>hưởng</a:t>
            </a:r>
            <a:r>
              <a:rPr lang="vi" b="1" dirty="0">
                <a:solidFill>
                  <a:schemeClr val="tx1"/>
                </a:solidFill>
                <a:latin typeface="Consolas"/>
              </a:rPr>
              <a:t> </a:t>
            </a:r>
            <a:r>
              <a:rPr lang="vi" b="1" dirty="0" err="1">
                <a:solidFill>
                  <a:schemeClr val="tx1"/>
                </a:solidFill>
                <a:latin typeface="Consolas"/>
              </a:rPr>
              <a:t>sẽ</a:t>
            </a:r>
            <a:r>
              <a:rPr lang="vi" b="1" dirty="0">
                <a:solidFill>
                  <a:schemeClr val="tx1"/>
                </a:solidFill>
                <a:latin typeface="Consolas"/>
              </a:rPr>
              <a:t> </a:t>
            </a:r>
            <a:r>
              <a:rPr lang="vi" b="1" dirty="0" err="1">
                <a:solidFill>
                  <a:schemeClr val="tx1"/>
                </a:solidFill>
                <a:latin typeface="Consolas"/>
              </a:rPr>
              <a:t>được</a:t>
            </a:r>
            <a:r>
              <a:rPr lang="vi" b="1" dirty="0">
                <a:solidFill>
                  <a:schemeClr val="tx1"/>
                </a:solidFill>
                <a:latin typeface="Consolas"/>
              </a:rPr>
              <a:t> khôi </a:t>
            </a:r>
            <a:r>
              <a:rPr lang="vi" b="1" dirty="0" err="1">
                <a:solidFill>
                  <a:schemeClr val="tx1"/>
                </a:solidFill>
                <a:latin typeface="Consolas"/>
              </a:rPr>
              <a:t>phục</a:t>
            </a:r>
            <a:r>
              <a:rPr lang="vi" b="1" dirty="0">
                <a:solidFill>
                  <a:schemeClr val="tx1"/>
                </a:solidFill>
                <a:latin typeface="Consolas"/>
              </a:rPr>
              <a:t> </a:t>
            </a:r>
            <a:r>
              <a:rPr lang="vi" b="1" dirty="0" err="1">
                <a:solidFill>
                  <a:schemeClr val="tx1"/>
                </a:solidFill>
                <a:latin typeface="Consolas"/>
              </a:rPr>
              <a:t>lại</a:t>
            </a:r>
            <a:r>
              <a:rPr lang="vi" b="1" dirty="0">
                <a:solidFill>
                  <a:schemeClr val="tx1"/>
                </a:solidFill>
                <a:latin typeface="Consolas"/>
              </a:rPr>
              <a:t> </a:t>
            </a:r>
            <a:r>
              <a:rPr lang="vi" b="1" dirty="0" err="1">
                <a:solidFill>
                  <a:schemeClr val="tx1"/>
                </a:solidFill>
                <a:latin typeface="Consolas"/>
              </a:rPr>
              <a:t>hoạt</a:t>
            </a:r>
            <a:r>
              <a:rPr lang="vi" b="1" dirty="0">
                <a:solidFill>
                  <a:schemeClr val="tx1"/>
                </a:solidFill>
                <a:latin typeface="Consolas"/>
              </a:rPr>
              <a:t> </a:t>
            </a:r>
            <a:r>
              <a:rPr lang="vi" b="1" dirty="0" err="1">
                <a:solidFill>
                  <a:schemeClr val="tx1"/>
                </a:solidFill>
                <a:latin typeface="Consolas"/>
              </a:rPr>
              <a:t>động</a:t>
            </a:r>
            <a:r>
              <a:rPr lang="vi" b="1" dirty="0">
                <a:solidFill>
                  <a:schemeClr val="tx1"/>
                </a:solidFill>
                <a:latin typeface="Consolas"/>
              </a:rPr>
              <a:t> </a:t>
            </a:r>
            <a:r>
              <a:rPr lang="vi" b="1" dirty="0" err="1">
                <a:solidFill>
                  <a:schemeClr val="tx1"/>
                </a:solidFill>
                <a:latin typeface="Consolas"/>
              </a:rPr>
              <a:t>bình</a:t>
            </a:r>
            <a:r>
              <a:rPr lang="vi" b="1" dirty="0">
                <a:solidFill>
                  <a:schemeClr val="tx1"/>
                </a:solidFill>
                <a:latin typeface="Consolas"/>
              </a:rPr>
              <a:t> </a:t>
            </a:r>
            <a:r>
              <a:rPr lang="vi" b="1" dirty="0" err="1">
                <a:solidFill>
                  <a:schemeClr val="tx1"/>
                </a:solidFill>
                <a:latin typeface="Consolas"/>
              </a:rPr>
              <a:t>thường</a:t>
            </a:r>
            <a:endParaRPr lang="en-US" b="1" dirty="0" err="1">
              <a:solidFill>
                <a:schemeClr val="tx1"/>
              </a:solidFill>
            </a:endParaRPr>
          </a:p>
        </p:txBody>
      </p:sp>
      <p:sp>
        <p:nvSpPr>
          <p:cNvPr id="8" name="Rectangle: Rounded Corners 7">
            <a:extLst>
              <a:ext uri="{FF2B5EF4-FFF2-40B4-BE49-F238E27FC236}">
                <a16:creationId xmlns:a16="http://schemas.microsoft.com/office/drawing/2014/main" id="{D75B721D-41C9-402E-8D98-DBB70EA31D5A}"/>
              </a:ext>
            </a:extLst>
          </p:cNvPr>
          <p:cNvSpPr/>
          <p:nvPr/>
        </p:nvSpPr>
        <p:spPr>
          <a:xfrm>
            <a:off x="130476" y="3027512"/>
            <a:ext cx="8755807"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err="1">
                <a:solidFill>
                  <a:schemeClr val="tx1"/>
                </a:solidFill>
                <a:latin typeface="Consolas"/>
              </a:rPr>
              <a:t>Hệ</a:t>
            </a:r>
            <a:r>
              <a:rPr lang="vi" b="1" dirty="0">
                <a:solidFill>
                  <a:schemeClr val="tx1"/>
                </a:solidFill>
                <a:latin typeface="Consolas"/>
              </a:rPr>
              <a:t> </a:t>
            </a:r>
            <a:r>
              <a:rPr lang="vi" b="1" dirty="0" err="1">
                <a:solidFill>
                  <a:schemeClr val="tx1"/>
                </a:solidFill>
                <a:latin typeface="Consolas"/>
              </a:rPr>
              <a:t>thống</a:t>
            </a:r>
            <a:r>
              <a:rPr lang="vi" b="1" dirty="0">
                <a:solidFill>
                  <a:schemeClr val="tx1"/>
                </a:solidFill>
                <a:latin typeface="Consolas"/>
              </a:rPr>
              <a:t> </a:t>
            </a:r>
            <a:r>
              <a:rPr lang="vi" b="1" dirty="0" err="1">
                <a:solidFill>
                  <a:schemeClr val="tx1"/>
                </a:solidFill>
                <a:latin typeface="Consolas"/>
              </a:rPr>
              <a:t>máy</a:t>
            </a:r>
            <a:r>
              <a:rPr lang="vi" b="1" dirty="0">
                <a:solidFill>
                  <a:schemeClr val="tx1"/>
                </a:solidFill>
                <a:latin typeface="Consolas"/>
              </a:rPr>
              <a:t> </a:t>
            </a:r>
            <a:r>
              <a:rPr lang="vi" b="1" dirty="0" err="1">
                <a:solidFill>
                  <a:schemeClr val="tx1"/>
                </a:solidFill>
                <a:latin typeface="Consolas"/>
              </a:rPr>
              <a:t>tính</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mạng</a:t>
            </a:r>
            <a:r>
              <a:rPr lang="vi" b="1" dirty="0">
                <a:solidFill>
                  <a:schemeClr val="tx1"/>
                </a:solidFill>
                <a:latin typeface="Consolas"/>
              </a:rPr>
              <a:t> </a:t>
            </a:r>
            <a:r>
              <a:rPr lang="vi" b="1" dirty="0" err="1">
                <a:solidFill>
                  <a:schemeClr val="tx1"/>
                </a:solidFill>
                <a:latin typeface="Consolas"/>
              </a:rPr>
              <a:t>được</a:t>
            </a:r>
            <a:r>
              <a:rPr lang="vi" b="1" dirty="0">
                <a:solidFill>
                  <a:schemeClr val="tx1"/>
                </a:solidFill>
                <a:latin typeface="Consolas"/>
              </a:rPr>
              <a:t> </a:t>
            </a:r>
            <a:r>
              <a:rPr lang="vi" b="1" dirty="0" err="1">
                <a:solidFill>
                  <a:schemeClr val="tx1"/>
                </a:solidFill>
                <a:latin typeface="Consolas"/>
              </a:rPr>
              <a:t>giám</a:t>
            </a:r>
            <a:r>
              <a:rPr lang="vi" b="1" dirty="0">
                <a:solidFill>
                  <a:schemeClr val="tx1"/>
                </a:solidFill>
                <a:latin typeface="Consolas"/>
              </a:rPr>
              <a:t> </a:t>
            </a:r>
            <a:r>
              <a:rPr lang="vi" b="1" dirty="0" err="1">
                <a:solidFill>
                  <a:schemeClr val="tx1"/>
                </a:solidFill>
                <a:latin typeface="Consolas"/>
              </a:rPr>
              <a:t>sát</a:t>
            </a:r>
            <a:r>
              <a:rPr lang="vi" b="1" dirty="0">
                <a:solidFill>
                  <a:schemeClr val="tx1"/>
                </a:solidFill>
                <a:latin typeface="Consolas"/>
              </a:rPr>
              <a:t> </a:t>
            </a:r>
            <a:r>
              <a:rPr lang="vi" b="1" dirty="0" err="1">
                <a:solidFill>
                  <a:schemeClr val="tx1"/>
                </a:solidFill>
                <a:latin typeface="Consolas"/>
              </a:rPr>
              <a:t>và</a:t>
            </a:r>
            <a:r>
              <a:rPr lang="vi" b="1" dirty="0">
                <a:solidFill>
                  <a:schemeClr val="tx1"/>
                </a:solidFill>
                <a:latin typeface="Consolas"/>
              </a:rPr>
              <a:t> </a:t>
            </a:r>
            <a:r>
              <a:rPr lang="vi" b="1" dirty="0" err="1">
                <a:solidFill>
                  <a:schemeClr val="tx1"/>
                </a:solidFill>
                <a:latin typeface="Consolas"/>
              </a:rPr>
              <a:t>xác</a:t>
            </a:r>
            <a:r>
              <a:rPr lang="vi" b="1" dirty="0">
                <a:solidFill>
                  <a:schemeClr val="tx1"/>
                </a:solidFill>
                <a:latin typeface="Consolas"/>
              </a:rPr>
              <a:t> </a:t>
            </a:r>
            <a:r>
              <a:rPr lang="vi" b="1" dirty="0" err="1">
                <a:solidFill>
                  <a:schemeClr val="tx1"/>
                </a:solidFill>
                <a:latin typeface="Consolas"/>
              </a:rPr>
              <a:t>nhận</a:t>
            </a:r>
            <a:endParaRPr lang="en-US">
              <a:solidFill>
                <a:schemeClr val="tx1"/>
              </a:solidFill>
              <a:cs typeface="Calibri"/>
            </a:endParaRPr>
          </a:p>
        </p:txBody>
      </p:sp>
      <p:sp>
        <p:nvSpPr>
          <p:cNvPr id="9" name="Rectangle: Rounded Corners 8">
            <a:extLst>
              <a:ext uri="{FF2B5EF4-FFF2-40B4-BE49-F238E27FC236}">
                <a16:creationId xmlns:a16="http://schemas.microsoft.com/office/drawing/2014/main" id="{682AE316-CEBC-4D86-B938-F30A894D2245}"/>
              </a:ext>
            </a:extLst>
          </p:cNvPr>
          <p:cNvSpPr/>
          <p:nvPr/>
        </p:nvSpPr>
        <p:spPr>
          <a:xfrm>
            <a:off x="100822" y="4033029"/>
            <a:ext cx="8755808" cy="9201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solidFill>
                  <a:schemeClr val="tx1"/>
                </a:solidFill>
                <a:latin typeface="Consolas"/>
              </a:rPr>
              <a:t>Giai </a:t>
            </a:r>
            <a:r>
              <a:rPr lang="vi" b="1" dirty="0" err="1">
                <a:solidFill>
                  <a:schemeClr val="tx1"/>
                </a:solidFill>
                <a:latin typeface="Consolas"/>
              </a:rPr>
              <a:t>đoạn</a:t>
            </a:r>
            <a:r>
              <a:rPr lang="vi" b="1" dirty="0">
                <a:solidFill>
                  <a:schemeClr val="tx1"/>
                </a:solidFill>
                <a:latin typeface="Consolas"/>
              </a:rPr>
              <a:t> </a:t>
            </a:r>
            <a:r>
              <a:rPr lang="vi" b="1" dirty="0" err="1">
                <a:solidFill>
                  <a:schemeClr val="tx1"/>
                </a:solidFill>
                <a:latin typeface="Consolas"/>
              </a:rPr>
              <a:t>phục</a:t>
            </a:r>
            <a:r>
              <a:rPr lang="vi" b="1" dirty="0">
                <a:solidFill>
                  <a:schemeClr val="tx1"/>
                </a:solidFill>
                <a:latin typeface="Consolas"/>
              </a:rPr>
              <a:t> </a:t>
            </a:r>
            <a:r>
              <a:rPr lang="vi" b="1" dirty="0" err="1">
                <a:solidFill>
                  <a:schemeClr val="tx1"/>
                </a:solidFill>
                <a:latin typeface="Consolas"/>
              </a:rPr>
              <a:t>hồi</a:t>
            </a:r>
            <a:r>
              <a:rPr lang="vi" b="1" dirty="0">
                <a:solidFill>
                  <a:schemeClr val="tx1"/>
                </a:solidFill>
                <a:latin typeface="Consolas"/>
              </a:rPr>
              <a:t> </a:t>
            </a:r>
            <a:r>
              <a:rPr lang="vi" b="1" dirty="0" err="1">
                <a:solidFill>
                  <a:schemeClr val="tx1"/>
                </a:solidFill>
                <a:latin typeface="Consolas"/>
              </a:rPr>
              <a:t>xác</a:t>
            </a:r>
            <a:r>
              <a:rPr lang="vi" b="1" dirty="0">
                <a:solidFill>
                  <a:schemeClr val="tx1"/>
                </a:solidFill>
                <a:latin typeface="Consolas"/>
              </a:rPr>
              <a:t> </a:t>
            </a:r>
            <a:r>
              <a:rPr lang="vi" b="1" dirty="0" err="1">
                <a:solidFill>
                  <a:schemeClr val="tx1"/>
                </a:solidFill>
                <a:latin typeface="Consolas"/>
              </a:rPr>
              <a:t>định</a:t>
            </a:r>
            <a:r>
              <a:rPr lang="vi" b="1" dirty="0">
                <a:solidFill>
                  <a:schemeClr val="tx1"/>
                </a:solidFill>
                <a:latin typeface="Consolas"/>
              </a:rPr>
              <a:t> </a:t>
            </a:r>
            <a:r>
              <a:rPr lang="vi" b="1" dirty="0" err="1">
                <a:solidFill>
                  <a:schemeClr val="tx1"/>
                </a:solidFill>
                <a:latin typeface="Consolas"/>
              </a:rPr>
              <a:t>quá</a:t>
            </a:r>
            <a:r>
              <a:rPr lang="vi" b="1" dirty="0">
                <a:solidFill>
                  <a:schemeClr val="tx1"/>
                </a:solidFill>
                <a:latin typeface="Consolas"/>
              </a:rPr>
              <a:t> </a:t>
            </a:r>
            <a:r>
              <a:rPr lang="vi" b="1" dirty="0" err="1">
                <a:solidFill>
                  <a:schemeClr val="tx1"/>
                </a:solidFill>
                <a:latin typeface="Consolas"/>
              </a:rPr>
              <a:t>trình</a:t>
            </a:r>
            <a:r>
              <a:rPr lang="vi" b="1" dirty="0">
                <a:solidFill>
                  <a:schemeClr val="tx1"/>
                </a:solidFill>
                <a:latin typeface="Consolas"/>
              </a:rPr>
              <a:t> </a:t>
            </a:r>
            <a:r>
              <a:rPr lang="vi" b="1" dirty="0" err="1">
                <a:solidFill>
                  <a:schemeClr val="tx1"/>
                </a:solidFill>
                <a:latin typeface="Consolas"/>
              </a:rPr>
              <a:t>hành</a:t>
            </a:r>
            <a:r>
              <a:rPr lang="vi" b="1" dirty="0">
                <a:solidFill>
                  <a:schemeClr val="tx1"/>
                </a:solidFill>
                <a:latin typeface="Consolas"/>
              </a:rPr>
              <a:t> </a:t>
            </a:r>
            <a:r>
              <a:rPr lang="vi" b="1" dirty="0" err="1">
                <a:solidFill>
                  <a:schemeClr val="tx1"/>
                </a:solidFill>
                <a:latin typeface="Consolas"/>
              </a:rPr>
              <a:t>động</a:t>
            </a:r>
            <a:r>
              <a:rPr lang="vi" b="1" dirty="0">
                <a:solidFill>
                  <a:schemeClr val="tx1"/>
                </a:solidFill>
                <a:latin typeface="Consolas"/>
              </a:rPr>
              <a:t> cho </a:t>
            </a:r>
            <a:r>
              <a:rPr lang="vi" b="1" dirty="0" err="1">
                <a:solidFill>
                  <a:schemeClr val="tx1"/>
                </a:solidFill>
                <a:latin typeface="Consolas"/>
              </a:rPr>
              <a:t>một</a:t>
            </a:r>
            <a:r>
              <a:rPr lang="vi" b="1" dirty="0">
                <a:solidFill>
                  <a:schemeClr val="tx1"/>
                </a:solidFill>
                <a:latin typeface="Consolas"/>
              </a:rPr>
              <a:t> </a:t>
            </a:r>
            <a:r>
              <a:rPr lang="vi" b="1" dirty="0" err="1">
                <a:solidFill>
                  <a:schemeClr val="tx1"/>
                </a:solidFill>
                <a:latin typeface="Consolas"/>
              </a:rPr>
              <a:t>sự</a:t>
            </a:r>
            <a:r>
              <a:rPr lang="vi" b="1" dirty="0">
                <a:solidFill>
                  <a:schemeClr val="tx1"/>
                </a:solidFill>
                <a:latin typeface="Consolas"/>
              </a:rPr>
              <a:t> </a:t>
            </a:r>
            <a:r>
              <a:rPr lang="vi" b="1" dirty="0" err="1">
                <a:solidFill>
                  <a:schemeClr val="tx1"/>
                </a:solidFill>
                <a:latin typeface="Consolas"/>
              </a:rPr>
              <a:t>cố</a:t>
            </a:r>
            <a:endParaRPr lang="en-US" b="1" dirty="0" err="1">
              <a:solidFill>
                <a:schemeClr val="tx1"/>
              </a:solidFill>
            </a:endParaRPr>
          </a:p>
        </p:txBody>
      </p:sp>
      <p:sp>
        <p:nvSpPr>
          <p:cNvPr id="4" name="Rectangle: Rounded Corners 3">
            <a:extLst>
              <a:ext uri="{FF2B5EF4-FFF2-40B4-BE49-F238E27FC236}">
                <a16:creationId xmlns:a16="http://schemas.microsoft.com/office/drawing/2014/main" id="{68BCD6C7-49A5-4BEF-B8E0-573283DDB6A1}"/>
              </a:ext>
            </a:extLst>
          </p:cNvPr>
          <p:cNvSpPr/>
          <p:nvPr/>
        </p:nvSpPr>
        <p:spPr>
          <a:xfrm>
            <a:off x="103517" y="5200291"/>
            <a:ext cx="8755810" cy="9201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err="1">
                <a:solidFill>
                  <a:schemeClr val="tx1"/>
                </a:solidFill>
                <a:latin typeface="Consolas"/>
                <a:cs typeface="Arial"/>
              </a:rPr>
              <a:t>Chạy</a:t>
            </a:r>
            <a:r>
              <a:rPr lang="vi" b="1" dirty="0">
                <a:solidFill>
                  <a:schemeClr val="tx1"/>
                </a:solidFill>
                <a:latin typeface="Consolas"/>
                <a:cs typeface="Arial"/>
              </a:rPr>
              <a:t> </a:t>
            </a:r>
            <a:r>
              <a:rPr lang="vi" b="1" dirty="0" err="1">
                <a:solidFill>
                  <a:schemeClr val="tx1"/>
                </a:solidFill>
                <a:latin typeface="Consolas"/>
                <a:cs typeface="Arial"/>
              </a:rPr>
              <a:t>các</a:t>
            </a:r>
            <a:r>
              <a:rPr lang="vi" b="1" dirty="0">
                <a:solidFill>
                  <a:schemeClr val="tx1"/>
                </a:solidFill>
                <a:latin typeface="Consolas"/>
                <a:cs typeface="Arial"/>
              </a:rPr>
              <a:t> công </a:t>
            </a:r>
            <a:r>
              <a:rPr lang="vi" b="1" dirty="0" err="1">
                <a:solidFill>
                  <a:schemeClr val="tx1"/>
                </a:solidFill>
                <a:latin typeface="Consolas"/>
                <a:cs typeface="Arial"/>
              </a:rPr>
              <a:t>cụ</a:t>
            </a:r>
            <a:r>
              <a:rPr lang="vi" b="1" dirty="0">
                <a:solidFill>
                  <a:schemeClr val="tx1"/>
                </a:solidFill>
                <a:latin typeface="Consolas"/>
                <a:cs typeface="Arial"/>
              </a:rPr>
              <a:t> </a:t>
            </a:r>
            <a:r>
              <a:rPr lang="vi" b="1" dirty="0" err="1">
                <a:solidFill>
                  <a:schemeClr val="tx1"/>
                </a:solidFill>
                <a:latin typeface="Consolas"/>
                <a:cs typeface="Arial"/>
              </a:rPr>
              <a:t>kiểm</a:t>
            </a:r>
            <a:r>
              <a:rPr lang="vi" b="1" dirty="0">
                <a:solidFill>
                  <a:schemeClr val="tx1"/>
                </a:solidFill>
                <a:latin typeface="Consolas"/>
                <a:cs typeface="Arial"/>
              </a:rPr>
              <a:t> tra </a:t>
            </a:r>
            <a:r>
              <a:rPr lang="vi" b="1" dirty="0" err="1">
                <a:solidFill>
                  <a:schemeClr val="tx1"/>
                </a:solidFill>
                <a:latin typeface="Consolas"/>
                <a:cs typeface="Arial"/>
              </a:rPr>
              <a:t>khả</a:t>
            </a:r>
            <a:r>
              <a:rPr lang="vi" b="1" dirty="0">
                <a:solidFill>
                  <a:schemeClr val="tx1"/>
                </a:solidFill>
                <a:latin typeface="Consolas"/>
                <a:cs typeface="Arial"/>
              </a:rPr>
              <a:t> năng thâm </a:t>
            </a:r>
            <a:r>
              <a:rPr lang="vi" b="1" dirty="0" err="1">
                <a:solidFill>
                  <a:schemeClr val="tx1"/>
                </a:solidFill>
                <a:latin typeface="Consolas"/>
                <a:cs typeface="Arial"/>
              </a:rPr>
              <a:t>nhập</a:t>
            </a:r>
            <a:r>
              <a:rPr lang="vi" b="1" dirty="0">
                <a:solidFill>
                  <a:schemeClr val="tx1"/>
                </a:solidFill>
                <a:latin typeface="Consolas"/>
                <a:cs typeface="Arial"/>
              </a:rPr>
              <a:t> </a:t>
            </a:r>
            <a:r>
              <a:rPr lang="vi" b="1" dirty="0" err="1">
                <a:solidFill>
                  <a:schemeClr val="tx1"/>
                </a:solidFill>
                <a:latin typeface="Consolas"/>
                <a:cs typeface="Arial"/>
              </a:rPr>
              <a:t>và</a:t>
            </a:r>
            <a:r>
              <a:rPr lang="vi" b="1" dirty="0">
                <a:solidFill>
                  <a:schemeClr val="tx1"/>
                </a:solidFill>
                <a:latin typeface="Consolas"/>
                <a:cs typeface="Arial"/>
              </a:rPr>
              <a:t> </a:t>
            </a:r>
            <a:r>
              <a:rPr lang="vi" b="1" dirty="0" err="1">
                <a:solidFill>
                  <a:schemeClr val="tx1"/>
                </a:solidFill>
                <a:latin typeface="Consolas"/>
                <a:cs typeface="Arial"/>
              </a:rPr>
              <a:t>đánh</a:t>
            </a:r>
            <a:r>
              <a:rPr lang="vi" b="1" dirty="0">
                <a:solidFill>
                  <a:schemeClr val="tx1"/>
                </a:solidFill>
                <a:latin typeface="Consolas"/>
                <a:cs typeface="Arial"/>
              </a:rPr>
              <a:t> </a:t>
            </a:r>
            <a:r>
              <a:rPr lang="vi" b="1" dirty="0" err="1">
                <a:solidFill>
                  <a:schemeClr val="tx1"/>
                </a:solidFill>
                <a:latin typeface="Consolas"/>
                <a:cs typeface="Arial"/>
              </a:rPr>
              <a:t>giá</a:t>
            </a:r>
            <a:r>
              <a:rPr lang="vi" b="1" dirty="0">
                <a:solidFill>
                  <a:schemeClr val="tx1"/>
                </a:solidFill>
                <a:latin typeface="Consolas"/>
                <a:cs typeface="Arial"/>
              </a:rPr>
              <a:t> </a:t>
            </a:r>
            <a:r>
              <a:rPr lang="vi" b="1" dirty="0" err="1">
                <a:solidFill>
                  <a:schemeClr val="tx1"/>
                </a:solidFill>
                <a:latin typeface="Consolas"/>
                <a:cs typeface="Arial"/>
              </a:rPr>
              <a:t>lỗ</a:t>
            </a:r>
            <a:r>
              <a:rPr lang="vi" b="1" dirty="0">
                <a:solidFill>
                  <a:schemeClr val="tx1"/>
                </a:solidFill>
                <a:latin typeface="Consolas"/>
                <a:cs typeface="Arial"/>
              </a:rPr>
              <a:t> </a:t>
            </a:r>
            <a:r>
              <a:rPr lang="vi" b="1" dirty="0" err="1">
                <a:solidFill>
                  <a:schemeClr val="tx1"/>
                </a:solidFill>
                <a:latin typeface="Consolas"/>
                <a:cs typeface="Arial"/>
              </a:rPr>
              <a:t>hổng</a:t>
            </a:r>
            <a:r>
              <a:rPr lang="vi" b="1" dirty="0">
                <a:solidFill>
                  <a:schemeClr val="tx1"/>
                </a:solidFill>
                <a:latin typeface="Consolas"/>
                <a:cs typeface="Arial"/>
              </a:rPr>
              <a:t> </a:t>
            </a:r>
            <a:r>
              <a:rPr lang="vi" b="1" dirty="0" err="1">
                <a:solidFill>
                  <a:schemeClr val="tx1"/>
                </a:solidFill>
                <a:latin typeface="Consolas"/>
                <a:cs typeface="Arial"/>
              </a:rPr>
              <a:t>để</a:t>
            </a:r>
            <a:r>
              <a:rPr lang="vi" b="1" dirty="0">
                <a:solidFill>
                  <a:schemeClr val="tx1"/>
                </a:solidFill>
                <a:latin typeface="Consolas"/>
                <a:cs typeface="Arial"/>
              </a:rPr>
              <a:t> </a:t>
            </a:r>
            <a:r>
              <a:rPr lang="vi" b="1" dirty="0" err="1">
                <a:solidFill>
                  <a:schemeClr val="tx1"/>
                </a:solidFill>
                <a:latin typeface="Consolas"/>
                <a:cs typeface="Arial"/>
              </a:rPr>
              <a:t>xác</a:t>
            </a:r>
            <a:r>
              <a:rPr lang="vi" b="1" dirty="0">
                <a:solidFill>
                  <a:schemeClr val="tx1"/>
                </a:solidFill>
                <a:latin typeface="Consolas"/>
                <a:cs typeface="Arial"/>
              </a:rPr>
              <a:t> </a:t>
            </a:r>
            <a:r>
              <a:rPr lang="vi" b="1" dirty="0" err="1">
                <a:solidFill>
                  <a:schemeClr val="tx1"/>
                </a:solidFill>
                <a:latin typeface="Consolas"/>
                <a:cs typeface="Arial"/>
              </a:rPr>
              <a:t>định</a:t>
            </a:r>
            <a:r>
              <a:rPr lang="vi" b="1" dirty="0">
                <a:solidFill>
                  <a:schemeClr val="tx1"/>
                </a:solidFill>
                <a:latin typeface="Consolas"/>
                <a:cs typeface="Arial"/>
              </a:rPr>
              <a:t> </a:t>
            </a:r>
            <a:r>
              <a:rPr lang="vi" b="1" dirty="0" err="1">
                <a:solidFill>
                  <a:schemeClr val="tx1"/>
                </a:solidFill>
                <a:latin typeface="Consolas"/>
                <a:cs typeface="Arial"/>
              </a:rPr>
              <a:t>các</a:t>
            </a:r>
            <a:r>
              <a:rPr lang="vi" b="1" dirty="0">
                <a:solidFill>
                  <a:schemeClr val="tx1"/>
                </a:solidFill>
                <a:latin typeface="Consolas"/>
                <a:cs typeface="Arial"/>
              </a:rPr>
              <a:t> </a:t>
            </a:r>
            <a:r>
              <a:rPr lang="vi" b="1" dirty="0" err="1">
                <a:solidFill>
                  <a:schemeClr val="tx1"/>
                </a:solidFill>
                <a:latin typeface="Consolas"/>
                <a:cs typeface="Arial"/>
              </a:rPr>
              <a:t>lỗ</a:t>
            </a:r>
            <a:r>
              <a:rPr lang="vi" b="1" dirty="0">
                <a:solidFill>
                  <a:schemeClr val="tx1"/>
                </a:solidFill>
                <a:latin typeface="Consolas"/>
                <a:cs typeface="Arial"/>
              </a:rPr>
              <a:t> </a:t>
            </a:r>
            <a:r>
              <a:rPr lang="vi" b="1" dirty="0" err="1">
                <a:solidFill>
                  <a:schemeClr val="tx1"/>
                </a:solidFill>
                <a:latin typeface="Consolas"/>
                <a:cs typeface="Arial"/>
              </a:rPr>
              <a:t>hổng</a:t>
            </a:r>
            <a:r>
              <a:rPr lang="vi" b="1" dirty="0">
                <a:solidFill>
                  <a:schemeClr val="tx1"/>
                </a:solidFill>
                <a:latin typeface="Consolas"/>
                <a:cs typeface="Arial"/>
              </a:rPr>
              <a:t> </a:t>
            </a:r>
            <a:r>
              <a:rPr lang="vi" b="1" dirty="0" err="1">
                <a:solidFill>
                  <a:schemeClr val="tx1"/>
                </a:solidFill>
                <a:latin typeface="Consolas"/>
                <a:cs typeface="Arial"/>
              </a:rPr>
              <a:t>có</a:t>
            </a:r>
            <a:r>
              <a:rPr lang="vi" b="1" dirty="0">
                <a:solidFill>
                  <a:schemeClr val="tx1"/>
                </a:solidFill>
                <a:latin typeface="Consolas"/>
                <a:cs typeface="Arial"/>
              </a:rPr>
              <a:t> </a:t>
            </a:r>
            <a:r>
              <a:rPr lang="vi" b="1" dirty="0" err="1">
                <a:solidFill>
                  <a:schemeClr val="tx1"/>
                </a:solidFill>
                <a:latin typeface="Consolas"/>
                <a:cs typeface="Arial"/>
              </a:rPr>
              <a:t>thể</a:t>
            </a:r>
            <a:r>
              <a:rPr lang="vi" b="1" dirty="0">
                <a:solidFill>
                  <a:schemeClr val="tx1"/>
                </a:solidFill>
                <a:latin typeface="Consolas"/>
                <a:cs typeface="Arial"/>
              </a:rPr>
              <a:t> </a:t>
            </a:r>
            <a:r>
              <a:rPr lang="vi" b="1" dirty="0" err="1">
                <a:solidFill>
                  <a:schemeClr val="tx1"/>
                </a:solidFill>
                <a:latin typeface="Consolas"/>
                <a:cs typeface="Arial"/>
              </a:rPr>
              <a:t>có</a:t>
            </a:r>
            <a:r>
              <a:rPr lang="vi" b="1" dirty="0">
                <a:solidFill>
                  <a:schemeClr val="tx1"/>
                </a:solidFill>
                <a:latin typeface="Consolas"/>
                <a:cs typeface="Arial"/>
              </a:rPr>
              <a:t> trong </a:t>
            </a:r>
            <a:r>
              <a:rPr lang="vi" b="1" dirty="0" err="1">
                <a:solidFill>
                  <a:schemeClr val="tx1"/>
                </a:solidFill>
                <a:latin typeface="Consolas"/>
                <a:cs typeface="Arial"/>
              </a:rPr>
              <a:t>hệ</a:t>
            </a:r>
            <a:r>
              <a:rPr lang="vi" b="1" dirty="0">
                <a:solidFill>
                  <a:schemeClr val="tx1"/>
                </a:solidFill>
                <a:latin typeface="Consolas"/>
                <a:cs typeface="Arial"/>
              </a:rPr>
              <a:t> </a:t>
            </a:r>
            <a:r>
              <a:rPr lang="vi" b="1" dirty="0" err="1">
                <a:solidFill>
                  <a:schemeClr val="tx1"/>
                </a:solidFill>
                <a:latin typeface="Consolas"/>
                <a:cs typeface="Arial"/>
              </a:rPr>
              <a:t>thống</a:t>
            </a:r>
            <a:r>
              <a:rPr lang="vi" b="1" dirty="0">
                <a:solidFill>
                  <a:schemeClr val="tx1"/>
                </a:solidFill>
                <a:latin typeface="Consolas"/>
                <a:cs typeface="Arial"/>
              </a:rPr>
              <a:t> </a:t>
            </a:r>
            <a:r>
              <a:rPr lang="vi" b="1" dirty="0" err="1">
                <a:solidFill>
                  <a:schemeClr val="tx1"/>
                </a:solidFill>
                <a:latin typeface="Consolas"/>
                <a:cs typeface="Arial"/>
              </a:rPr>
              <a:t>hoặc</a:t>
            </a:r>
            <a:r>
              <a:rPr lang="vi" b="1" dirty="0">
                <a:solidFill>
                  <a:schemeClr val="tx1"/>
                </a:solidFill>
                <a:latin typeface="Consolas"/>
                <a:cs typeface="Arial"/>
              </a:rPr>
              <a:t> </a:t>
            </a:r>
            <a:r>
              <a:rPr lang="vi" b="1" dirty="0" err="1">
                <a:solidFill>
                  <a:schemeClr val="tx1"/>
                </a:solidFill>
                <a:latin typeface="Consolas"/>
                <a:cs typeface="Arial"/>
              </a:rPr>
              <a:t>mạng</a:t>
            </a:r>
            <a:endParaRPr lang="en-US" b="1" dirty="0" err="1">
              <a:solidFill>
                <a:schemeClr val="tx1"/>
              </a:solidFill>
            </a:endParaRPr>
          </a:p>
        </p:txBody>
      </p:sp>
    </p:spTree>
    <p:extLst>
      <p:ext uri="{BB962C8B-B14F-4D97-AF65-F5344CB8AC3E}">
        <p14:creationId xmlns:p14="http://schemas.microsoft.com/office/powerpoint/2010/main" val="5391856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Bước</a:t>
            </a:r>
            <a:r>
              <a:rPr lang="vi-VN" dirty="0"/>
              <a:t> 14: </a:t>
            </a:r>
            <a:r>
              <a:rPr lang="vi-VN" dirty="0" err="1"/>
              <a:t>Phục</a:t>
            </a:r>
            <a:r>
              <a:rPr lang="vi-VN" dirty="0"/>
              <a:t> </a:t>
            </a:r>
            <a:r>
              <a:rPr lang="vi-VN" dirty="0" err="1"/>
              <a:t>hồi</a:t>
            </a:r>
            <a:r>
              <a:rPr lang="vi-VN" dirty="0"/>
              <a:t> </a:t>
            </a:r>
            <a:r>
              <a:rPr lang="vi-VN" dirty="0" err="1"/>
              <a:t>hệ</a:t>
            </a:r>
            <a:r>
              <a:rPr lang="vi-VN" dirty="0"/>
              <a:t> </a:t>
            </a:r>
            <a:r>
              <a:rPr lang="vi-VN" dirty="0" err="1"/>
              <a:t>thống</a:t>
            </a:r>
            <a:r>
              <a:rPr lang="vi-VN" dirty="0"/>
              <a:t>(</a:t>
            </a:r>
            <a:r>
              <a:rPr lang="vi-VN" dirty="0" err="1"/>
              <a:t>tiếp</a:t>
            </a:r>
            <a:r>
              <a:rPr lang="vi-VN" dirty="0"/>
              <a:t>)</a:t>
            </a:r>
            <a:endParaRPr lang="vi-VN" dirty="0" err="1">
              <a:latin typeface="Arial Narrow"/>
            </a:endParaRPr>
          </a:p>
        </p:txBody>
      </p:sp>
      <p:sp>
        <p:nvSpPr>
          <p:cNvPr id="3" name="Slide Number Placeholder 2"/>
          <p:cNvSpPr>
            <a:spLocks noGrp="1"/>
          </p:cNvSpPr>
          <p:nvPr>
            <p:ph type="sldNum" sz="quarter" idx="12"/>
          </p:nvPr>
        </p:nvSpPr>
        <p:spPr/>
        <p:txBody>
          <a:bodyPr/>
          <a:lstStyle/>
          <a:p>
            <a:fld id="{3E15BD7C-E074-4D4A-84C3-500EE5B9C190}" type="slidenum">
              <a:rPr lang="ru-RU" smtClean="0">
                <a:latin typeface="Times New Roman" panose="02020603050405020304" pitchFamily="18" charset="0"/>
                <a:cs typeface="Times New Roman" panose="02020603050405020304" pitchFamily="18" charset="0"/>
              </a:rPr>
              <a:pPr/>
              <a:t>47</a:t>
            </a:fld>
            <a:endParaRPr lang="ru-RU">
              <a:latin typeface="Times New Roman" panose="02020603050405020304" pitchFamily="18" charset="0"/>
              <a:cs typeface="Times New Roman" panose="02020603050405020304" pitchFamily="18" charset="0"/>
            </a:endParaRPr>
          </a:p>
        </p:txBody>
      </p:sp>
      <p:sp>
        <p:nvSpPr>
          <p:cNvPr id="5" name="AutoShape 4"/>
          <p:cNvSpPr>
            <a:spLocks/>
          </p:cNvSpPr>
          <p:nvPr/>
        </p:nvSpPr>
        <p:spPr bwMode="auto">
          <a:xfrm>
            <a:off x="427617" y="1033633"/>
            <a:ext cx="8104188" cy="1203325"/>
          </a:xfrm>
          <a:custGeom>
            <a:avLst/>
            <a:gdLst>
              <a:gd name="T0" fmla="+- 0 1750 1421"/>
              <a:gd name="T1" fmla="*/ T0 w 12761"/>
              <a:gd name="T2" fmla="+- 0 263 263"/>
              <a:gd name="T3" fmla="*/ 263 h 1896"/>
              <a:gd name="T4" fmla="+- 0 1682 1421"/>
              <a:gd name="T5" fmla="*/ T4 w 12761"/>
              <a:gd name="T6" fmla="+- 0 270 263"/>
              <a:gd name="T7" fmla="*/ 270 h 1896"/>
              <a:gd name="T8" fmla="+- 0 1622 1421"/>
              <a:gd name="T9" fmla="*/ T8 w 12761"/>
              <a:gd name="T10" fmla="+- 0 289 263"/>
              <a:gd name="T11" fmla="*/ 289 h 1896"/>
              <a:gd name="T12" fmla="+- 0 1565 1421"/>
              <a:gd name="T13" fmla="*/ T12 w 12761"/>
              <a:gd name="T14" fmla="+- 0 321 263"/>
              <a:gd name="T15" fmla="*/ 321 h 1896"/>
              <a:gd name="T16" fmla="+- 0 1495 1421"/>
              <a:gd name="T17" fmla="*/ T16 w 12761"/>
              <a:gd name="T18" fmla="+- 0 383 263"/>
              <a:gd name="T19" fmla="*/ 383 h 1896"/>
              <a:gd name="T20" fmla="+- 0 1462 1421"/>
              <a:gd name="T21" fmla="*/ T20 w 12761"/>
              <a:gd name="T22" fmla="+- 0 436 263"/>
              <a:gd name="T23" fmla="*/ 436 h 1896"/>
              <a:gd name="T24" fmla="+- 0 1435 1421"/>
              <a:gd name="T25" fmla="*/ T24 w 12761"/>
              <a:gd name="T26" fmla="+- 0 496 263"/>
              <a:gd name="T27" fmla="*/ 496 h 1896"/>
              <a:gd name="T28" fmla="+- 0 1423 1421"/>
              <a:gd name="T29" fmla="*/ T28 w 12761"/>
              <a:gd name="T30" fmla="+- 0 561 263"/>
              <a:gd name="T31" fmla="*/ 561 h 1896"/>
              <a:gd name="T32" fmla="+- 0 1421 1421"/>
              <a:gd name="T33" fmla="*/ T32 w 12761"/>
              <a:gd name="T34" fmla="+- 0 1833 263"/>
              <a:gd name="T35" fmla="*/ 1833 h 1896"/>
              <a:gd name="T36" fmla="+- 0 1428 1421"/>
              <a:gd name="T37" fmla="*/ T36 w 12761"/>
              <a:gd name="T38" fmla="+- 0 1897 263"/>
              <a:gd name="T39" fmla="*/ 1897 h 1896"/>
              <a:gd name="T40" fmla="+- 0 1447 1421"/>
              <a:gd name="T41" fmla="*/ T40 w 12761"/>
              <a:gd name="T42" fmla="+- 0 1960 263"/>
              <a:gd name="T43" fmla="*/ 1960 h 1896"/>
              <a:gd name="T44" fmla="+- 0 1478 1421"/>
              <a:gd name="T45" fmla="*/ T44 w 12761"/>
              <a:gd name="T46" fmla="+- 0 2015 263"/>
              <a:gd name="T47" fmla="*/ 2015 h 1896"/>
              <a:gd name="T48" fmla="+- 0 1519 1421"/>
              <a:gd name="T49" fmla="*/ T48 w 12761"/>
              <a:gd name="T50" fmla="+- 0 2065 263"/>
              <a:gd name="T51" fmla="*/ 2065 h 1896"/>
              <a:gd name="T52" fmla="+- 0 1567 1421"/>
              <a:gd name="T53" fmla="*/ T52 w 12761"/>
              <a:gd name="T54" fmla="+- 0 2104 263"/>
              <a:gd name="T55" fmla="*/ 2104 h 1896"/>
              <a:gd name="T56" fmla="+- 0 1622 1421"/>
              <a:gd name="T57" fmla="*/ T56 w 12761"/>
              <a:gd name="T58" fmla="+- 0 2135 263"/>
              <a:gd name="T59" fmla="*/ 2135 h 1896"/>
              <a:gd name="T60" fmla="+- 0 1718 1421"/>
              <a:gd name="T61" fmla="*/ T60 w 12761"/>
              <a:gd name="T62" fmla="+- 0 2159 263"/>
              <a:gd name="T63" fmla="*/ 2159 h 1896"/>
              <a:gd name="T64" fmla="+- 0 13920 1421"/>
              <a:gd name="T65" fmla="*/ T64 w 12761"/>
              <a:gd name="T66" fmla="+- 0 2154 263"/>
              <a:gd name="T67" fmla="*/ 2154 h 1896"/>
              <a:gd name="T68" fmla="+- 0 14009 1421"/>
              <a:gd name="T69" fmla="*/ T68 w 12761"/>
              <a:gd name="T70" fmla="+- 0 2121 263"/>
              <a:gd name="T71" fmla="*/ 2121 h 1896"/>
              <a:gd name="T72" fmla="+- 0 1721 1421"/>
              <a:gd name="T73" fmla="*/ T72 w 12761"/>
              <a:gd name="T74" fmla="+- 0 2118 263"/>
              <a:gd name="T75" fmla="*/ 2118 h 1896"/>
              <a:gd name="T76" fmla="+- 0 1663 1421"/>
              <a:gd name="T77" fmla="*/ T76 w 12761"/>
              <a:gd name="T78" fmla="+- 0 2106 263"/>
              <a:gd name="T79" fmla="*/ 2106 h 1896"/>
              <a:gd name="T80" fmla="+- 0 1613 1421"/>
              <a:gd name="T81" fmla="*/ T80 w 12761"/>
              <a:gd name="T82" fmla="+- 0 2085 263"/>
              <a:gd name="T83" fmla="*/ 2085 h 1896"/>
              <a:gd name="T84" fmla="+- 0 1565 1421"/>
              <a:gd name="T85" fmla="*/ T84 w 12761"/>
              <a:gd name="T86" fmla="+- 0 2053 263"/>
              <a:gd name="T87" fmla="*/ 2053 h 1896"/>
              <a:gd name="T88" fmla="+- 0 1510 1421"/>
              <a:gd name="T89" fmla="*/ T88 w 12761"/>
              <a:gd name="T90" fmla="+- 0 1991 263"/>
              <a:gd name="T91" fmla="*/ 1991 h 1896"/>
              <a:gd name="T92" fmla="+- 0 1483 1421"/>
              <a:gd name="T93" fmla="*/ T92 w 12761"/>
              <a:gd name="T94" fmla="+- 0 1943 263"/>
              <a:gd name="T95" fmla="*/ 1943 h 1896"/>
              <a:gd name="T96" fmla="+- 0 1466 1421"/>
              <a:gd name="T97" fmla="*/ T96 w 12761"/>
              <a:gd name="T98" fmla="+- 0 1888 263"/>
              <a:gd name="T99" fmla="*/ 1888 h 1896"/>
              <a:gd name="T100" fmla="+- 0 1462 1421"/>
              <a:gd name="T101" fmla="*/ T100 w 12761"/>
              <a:gd name="T102" fmla="+- 0 561 263"/>
              <a:gd name="T103" fmla="*/ 561 h 1896"/>
              <a:gd name="T104" fmla="+- 0 1474 1421"/>
              <a:gd name="T105" fmla="*/ T104 w 12761"/>
              <a:gd name="T106" fmla="+- 0 505 263"/>
              <a:gd name="T107" fmla="*/ 505 h 1896"/>
              <a:gd name="T108" fmla="+- 0 1498 1421"/>
              <a:gd name="T109" fmla="*/ T108 w 12761"/>
              <a:gd name="T110" fmla="+- 0 453 263"/>
              <a:gd name="T111" fmla="*/ 453 h 1896"/>
              <a:gd name="T112" fmla="+- 0 1529 1421"/>
              <a:gd name="T113" fmla="*/ T112 w 12761"/>
              <a:gd name="T114" fmla="+- 0 407 263"/>
              <a:gd name="T115" fmla="*/ 407 h 1896"/>
              <a:gd name="T116" fmla="+- 0 1567 1421"/>
              <a:gd name="T117" fmla="*/ T116 w 12761"/>
              <a:gd name="T118" fmla="+- 0 369 263"/>
              <a:gd name="T119" fmla="*/ 369 h 1896"/>
              <a:gd name="T120" fmla="+- 0 1613 1421"/>
              <a:gd name="T121" fmla="*/ T120 w 12761"/>
              <a:gd name="T122" fmla="+- 0 337 263"/>
              <a:gd name="T123" fmla="*/ 337 h 1896"/>
              <a:gd name="T124" fmla="+- 0 1666 1421"/>
              <a:gd name="T125" fmla="*/ T124 w 12761"/>
              <a:gd name="T126" fmla="+- 0 316 263"/>
              <a:gd name="T127" fmla="*/ 316 h 1896"/>
              <a:gd name="T128" fmla="+- 0 1723 1421"/>
              <a:gd name="T129" fmla="*/ T128 w 12761"/>
              <a:gd name="T130" fmla="+- 0 304 263"/>
              <a:gd name="T131" fmla="*/ 304 h 1896"/>
              <a:gd name="T132" fmla="+- 0 14009 1421"/>
              <a:gd name="T133" fmla="*/ T132 w 12761"/>
              <a:gd name="T134" fmla="+- 0 301 263"/>
              <a:gd name="T135" fmla="*/ 301 h 1896"/>
              <a:gd name="T136" fmla="+- 0 13949 1421"/>
              <a:gd name="T137" fmla="*/ T136 w 12761"/>
              <a:gd name="T138" fmla="+- 0 277 263"/>
              <a:gd name="T139" fmla="*/ 277 h 1896"/>
              <a:gd name="T140" fmla="+- 0 13884 1421"/>
              <a:gd name="T141" fmla="*/ T140 w 12761"/>
              <a:gd name="T142" fmla="+- 0 265 263"/>
              <a:gd name="T143" fmla="*/ 265 h 1896"/>
              <a:gd name="T144" fmla="+- 0 14013 1421"/>
              <a:gd name="T145" fmla="*/ T144 w 12761"/>
              <a:gd name="T146" fmla="+- 0 304 263"/>
              <a:gd name="T147" fmla="*/ 304 h 1896"/>
              <a:gd name="T148" fmla="+- 0 13910 1421"/>
              <a:gd name="T149" fmla="*/ T148 w 12761"/>
              <a:gd name="T150" fmla="+- 0 309 263"/>
              <a:gd name="T151" fmla="*/ 309 h 1896"/>
              <a:gd name="T152" fmla="+- 0 13966 1421"/>
              <a:gd name="T153" fmla="*/ T152 w 12761"/>
              <a:gd name="T154" fmla="+- 0 325 263"/>
              <a:gd name="T155" fmla="*/ 325 h 1896"/>
              <a:gd name="T156" fmla="+- 0 14014 1421"/>
              <a:gd name="T157" fmla="*/ T156 w 12761"/>
              <a:gd name="T158" fmla="+- 0 352 263"/>
              <a:gd name="T159" fmla="*/ 352 h 1896"/>
              <a:gd name="T160" fmla="+- 0 14057 1421"/>
              <a:gd name="T161" fmla="*/ T160 w 12761"/>
              <a:gd name="T162" fmla="+- 0 388 263"/>
              <a:gd name="T163" fmla="*/ 388 h 1896"/>
              <a:gd name="T164" fmla="+- 0 14093 1421"/>
              <a:gd name="T165" fmla="*/ T164 w 12761"/>
              <a:gd name="T166" fmla="+- 0 431 263"/>
              <a:gd name="T167" fmla="*/ 431 h 1896"/>
              <a:gd name="T168" fmla="+- 0 14119 1421"/>
              <a:gd name="T169" fmla="*/ T168 w 12761"/>
              <a:gd name="T170" fmla="+- 0 481 263"/>
              <a:gd name="T171" fmla="*/ 481 h 1896"/>
              <a:gd name="T172" fmla="+- 0 14136 1421"/>
              <a:gd name="T173" fmla="*/ T172 w 12761"/>
              <a:gd name="T174" fmla="+- 0 534 263"/>
              <a:gd name="T175" fmla="*/ 534 h 1896"/>
              <a:gd name="T176" fmla="+- 0 14141 1421"/>
              <a:gd name="T177" fmla="*/ T176 w 12761"/>
              <a:gd name="T178" fmla="+- 0 1833 263"/>
              <a:gd name="T179" fmla="*/ 1833 h 1896"/>
              <a:gd name="T180" fmla="+- 0 14136 1421"/>
              <a:gd name="T181" fmla="*/ T180 w 12761"/>
              <a:gd name="T182" fmla="+- 0 1890 263"/>
              <a:gd name="T183" fmla="*/ 1890 h 1896"/>
              <a:gd name="T184" fmla="+- 0 14119 1421"/>
              <a:gd name="T185" fmla="*/ T184 w 12761"/>
              <a:gd name="T186" fmla="+- 0 1943 263"/>
              <a:gd name="T187" fmla="*/ 1943 h 1896"/>
              <a:gd name="T188" fmla="+- 0 14090 1421"/>
              <a:gd name="T189" fmla="*/ T188 w 12761"/>
              <a:gd name="T190" fmla="+- 0 1993 263"/>
              <a:gd name="T191" fmla="*/ 1993 h 1896"/>
              <a:gd name="T192" fmla="+- 0 14014 1421"/>
              <a:gd name="T193" fmla="*/ T192 w 12761"/>
              <a:gd name="T194" fmla="+- 0 2070 263"/>
              <a:gd name="T195" fmla="*/ 2070 h 1896"/>
              <a:gd name="T196" fmla="+- 0 13963 1421"/>
              <a:gd name="T197" fmla="*/ T196 w 12761"/>
              <a:gd name="T198" fmla="+- 0 2097 263"/>
              <a:gd name="T199" fmla="*/ 2097 h 1896"/>
              <a:gd name="T200" fmla="+- 0 13908 1421"/>
              <a:gd name="T201" fmla="*/ T200 w 12761"/>
              <a:gd name="T202" fmla="+- 0 2113 263"/>
              <a:gd name="T203" fmla="*/ 2113 h 1896"/>
              <a:gd name="T204" fmla="+- 0 13850 1421"/>
              <a:gd name="T205" fmla="*/ T204 w 12761"/>
              <a:gd name="T206" fmla="+- 0 2121 263"/>
              <a:gd name="T207" fmla="*/ 2121 h 1896"/>
              <a:gd name="T208" fmla="+- 0 14038 1421"/>
              <a:gd name="T209" fmla="*/ T208 w 12761"/>
              <a:gd name="T210" fmla="+- 0 2104 263"/>
              <a:gd name="T211" fmla="*/ 2104 h 1896"/>
              <a:gd name="T212" fmla="+- 0 14086 1421"/>
              <a:gd name="T213" fmla="*/ T212 w 12761"/>
              <a:gd name="T214" fmla="+- 0 2063 263"/>
              <a:gd name="T215" fmla="*/ 2063 h 1896"/>
              <a:gd name="T216" fmla="+- 0 14126 1421"/>
              <a:gd name="T217" fmla="*/ T216 w 12761"/>
              <a:gd name="T218" fmla="+- 0 2015 263"/>
              <a:gd name="T219" fmla="*/ 2015 h 1896"/>
              <a:gd name="T220" fmla="+- 0 14167 1421"/>
              <a:gd name="T221" fmla="*/ T220 w 12761"/>
              <a:gd name="T222" fmla="+- 0 1929 263"/>
              <a:gd name="T223" fmla="*/ 1929 h 1896"/>
              <a:gd name="T224" fmla="+- 0 14179 1421"/>
              <a:gd name="T225" fmla="*/ T224 w 12761"/>
              <a:gd name="T226" fmla="+- 0 1864 263"/>
              <a:gd name="T227" fmla="*/ 1864 h 1896"/>
              <a:gd name="T228" fmla="+- 0 14182 1421"/>
              <a:gd name="T229" fmla="*/ T228 w 12761"/>
              <a:gd name="T230" fmla="+- 0 592 263"/>
              <a:gd name="T231" fmla="*/ 592 h 1896"/>
              <a:gd name="T232" fmla="+- 0 14174 1421"/>
              <a:gd name="T233" fmla="*/ T232 w 12761"/>
              <a:gd name="T234" fmla="+- 0 525 263"/>
              <a:gd name="T235" fmla="*/ 525 h 1896"/>
              <a:gd name="T236" fmla="+- 0 14141 1421"/>
              <a:gd name="T237" fmla="*/ T236 w 12761"/>
              <a:gd name="T238" fmla="+- 0 433 263"/>
              <a:gd name="T239" fmla="*/ 433 h 1896"/>
              <a:gd name="T240" fmla="+- 0 14105 1421"/>
              <a:gd name="T241" fmla="*/ T240 w 12761"/>
              <a:gd name="T242" fmla="+- 0 383 263"/>
              <a:gd name="T243" fmla="*/ 383 h 1896"/>
              <a:gd name="T244" fmla="+- 0 14062 1421"/>
              <a:gd name="T245" fmla="*/ T244 w 12761"/>
              <a:gd name="T246" fmla="+- 0 337 263"/>
              <a:gd name="T247" fmla="*/ 337 h 1896"/>
              <a:gd name="T248" fmla="+- 0 14013 1421"/>
              <a:gd name="T249" fmla="*/ T248 w 12761"/>
              <a:gd name="T250" fmla="+- 0 304 263"/>
              <a:gd name="T251" fmla="*/ 304 h 18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2761" h="1896">
                <a:moveTo>
                  <a:pt x="12432" y="0"/>
                </a:moveTo>
                <a:lnTo>
                  <a:pt x="329" y="0"/>
                </a:lnTo>
                <a:lnTo>
                  <a:pt x="295" y="2"/>
                </a:lnTo>
                <a:lnTo>
                  <a:pt x="261" y="7"/>
                </a:lnTo>
                <a:lnTo>
                  <a:pt x="230" y="14"/>
                </a:lnTo>
                <a:lnTo>
                  <a:pt x="201" y="26"/>
                </a:lnTo>
                <a:lnTo>
                  <a:pt x="173" y="41"/>
                </a:lnTo>
                <a:lnTo>
                  <a:pt x="144" y="58"/>
                </a:lnTo>
                <a:lnTo>
                  <a:pt x="96" y="96"/>
                </a:lnTo>
                <a:lnTo>
                  <a:pt x="74" y="120"/>
                </a:lnTo>
                <a:lnTo>
                  <a:pt x="55" y="146"/>
                </a:lnTo>
                <a:lnTo>
                  <a:pt x="41" y="173"/>
                </a:lnTo>
                <a:lnTo>
                  <a:pt x="26" y="202"/>
                </a:lnTo>
                <a:lnTo>
                  <a:pt x="14" y="233"/>
                </a:lnTo>
                <a:lnTo>
                  <a:pt x="7" y="264"/>
                </a:lnTo>
                <a:lnTo>
                  <a:pt x="2" y="298"/>
                </a:lnTo>
                <a:lnTo>
                  <a:pt x="0" y="329"/>
                </a:lnTo>
                <a:lnTo>
                  <a:pt x="0" y="1570"/>
                </a:lnTo>
                <a:lnTo>
                  <a:pt x="2" y="1603"/>
                </a:lnTo>
                <a:lnTo>
                  <a:pt x="7" y="1634"/>
                </a:lnTo>
                <a:lnTo>
                  <a:pt x="14" y="1666"/>
                </a:lnTo>
                <a:lnTo>
                  <a:pt x="26" y="1697"/>
                </a:lnTo>
                <a:lnTo>
                  <a:pt x="41" y="1726"/>
                </a:lnTo>
                <a:lnTo>
                  <a:pt x="57" y="1752"/>
                </a:lnTo>
                <a:lnTo>
                  <a:pt x="77" y="1778"/>
                </a:lnTo>
                <a:lnTo>
                  <a:pt x="98" y="1802"/>
                </a:lnTo>
                <a:lnTo>
                  <a:pt x="120" y="1822"/>
                </a:lnTo>
                <a:lnTo>
                  <a:pt x="146" y="1841"/>
                </a:lnTo>
                <a:lnTo>
                  <a:pt x="173" y="1858"/>
                </a:lnTo>
                <a:lnTo>
                  <a:pt x="201" y="1872"/>
                </a:lnTo>
                <a:lnTo>
                  <a:pt x="264" y="1891"/>
                </a:lnTo>
                <a:lnTo>
                  <a:pt x="297" y="1896"/>
                </a:lnTo>
                <a:lnTo>
                  <a:pt x="12465" y="1896"/>
                </a:lnTo>
                <a:lnTo>
                  <a:pt x="12499" y="1891"/>
                </a:lnTo>
                <a:lnTo>
                  <a:pt x="12530" y="1882"/>
                </a:lnTo>
                <a:lnTo>
                  <a:pt x="12588" y="1858"/>
                </a:lnTo>
                <a:lnTo>
                  <a:pt x="329" y="1858"/>
                </a:lnTo>
                <a:lnTo>
                  <a:pt x="300" y="1855"/>
                </a:lnTo>
                <a:lnTo>
                  <a:pt x="271" y="1850"/>
                </a:lnTo>
                <a:lnTo>
                  <a:pt x="242" y="1843"/>
                </a:lnTo>
                <a:lnTo>
                  <a:pt x="216" y="1834"/>
                </a:lnTo>
                <a:lnTo>
                  <a:pt x="192" y="1822"/>
                </a:lnTo>
                <a:lnTo>
                  <a:pt x="168" y="1807"/>
                </a:lnTo>
                <a:lnTo>
                  <a:pt x="144" y="1790"/>
                </a:lnTo>
                <a:lnTo>
                  <a:pt x="105" y="1752"/>
                </a:lnTo>
                <a:lnTo>
                  <a:pt x="89" y="1728"/>
                </a:lnTo>
                <a:lnTo>
                  <a:pt x="74" y="1704"/>
                </a:lnTo>
                <a:lnTo>
                  <a:pt x="62" y="1680"/>
                </a:lnTo>
                <a:lnTo>
                  <a:pt x="53" y="1654"/>
                </a:lnTo>
                <a:lnTo>
                  <a:pt x="45" y="1625"/>
                </a:lnTo>
                <a:lnTo>
                  <a:pt x="41" y="1596"/>
                </a:lnTo>
                <a:lnTo>
                  <a:pt x="41" y="298"/>
                </a:lnTo>
                <a:lnTo>
                  <a:pt x="45" y="269"/>
                </a:lnTo>
                <a:lnTo>
                  <a:pt x="53" y="242"/>
                </a:lnTo>
                <a:lnTo>
                  <a:pt x="62" y="216"/>
                </a:lnTo>
                <a:lnTo>
                  <a:pt x="77" y="190"/>
                </a:lnTo>
                <a:lnTo>
                  <a:pt x="91" y="166"/>
                </a:lnTo>
                <a:lnTo>
                  <a:pt x="108" y="144"/>
                </a:lnTo>
                <a:lnTo>
                  <a:pt x="125" y="125"/>
                </a:lnTo>
                <a:lnTo>
                  <a:pt x="146" y="106"/>
                </a:lnTo>
                <a:lnTo>
                  <a:pt x="168" y="89"/>
                </a:lnTo>
                <a:lnTo>
                  <a:pt x="192" y="74"/>
                </a:lnTo>
                <a:lnTo>
                  <a:pt x="218" y="62"/>
                </a:lnTo>
                <a:lnTo>
                  <a:pt x="245" y="53"/>
                </a:lnTo>
                <a:lnTo>
                  <a:pt x="273" y="46"/>
                </a:lnTo>
                <a:lnTo>
                  <a:pt x="302" y="41"/>
                </a:lnTo>
                <a:lnTo>
                  <a:pt x="12592" y="41"/>
                </a:lnTo>
                <a:lnTo>
                  <a:pt x="12588" y="38"/>
                </a:lnTo>
                <a:lnTo>
                  <a:pt x="12559" y="26"/>
                </a:lnTo>
                <a:lnTo>
                  <a:pt x="12528" y="14"/>
                </a:lnTo>
                <a:lnTo>
                  <a:pt x="12497" y="7"/>
                </a:lnTo>
                <a:lnTo>
                  <a:pt x="12463" y="2"/>
                </a:lnTo>
                <a:lnTo>
                  <a:pt x="12432" y="0"/>
                </a:lnTo>
                <a:close/>
                <a:moveTo>
                  <a:pt x="12592" y="41"/>
                </a:moveTo>
                <a:lnTo>
                  <a:pt x="12461" y="41"/>
                </a:lnTo>
                <a:lnTo>
                  <a:pt x="12489" y="46"/>
                </a:lnTo>
                <a:lnTo>
                  <a:pt x="12518" y="53"/>
                </a:lnTo>
                <a:lnTo>
                  <a:pt x="12545" y="62"/>
                </a:lnTo>
                <a:lnTo>
                  <a:pt x="12569" y="74"/>
                </a:lnTo>
                <a:lnTo>
                  <a:pt x="12593" y="89"/>
                </a:lnTo>
                <a:lnTo>
                  <a:pt x="12617" y="106"/>
                </a:lnTo>
                <a:lnTo>
                  <a:pt x="12636" y="125"/>
                </a:lnTo>
                <a:lnTo>
                  <a:pt x="12655" y="146"/>
                </a:lnTo>
                <a:lnTo>
                  <a:pt x="12672" y="168"/>
                </a:lnTo>
                <a:lnTo>
                  <a:pt x="12686" y="192"/>
                </a:lnTo>
                <a:lnTo>
                  <a:pt x="12698" y="218"/>
                </a:lnTo>
                <a:lnTo>
                  <a:pt x="12708" y="245"/>
                </a:lnTo>
                <a:lnTo>
                  <a:pt x="12715" y="271"/>
                </a:lnTo>
                <a:lnTo>
                  <a:pt x="12720" y="300"/>
                </a:lnTo>
                <a:lnTo>
                  <a:pt x="12720" y="1570"/>
                </a:lnTo>
                <a:lnTo>
                  <a:pt x="12717" y="1598"/>
                </a:lnTo>
                <a:lnTo>
                  <a:pt x="12715" y="1627"/>
                </a:lnTo>
                <a:lnTo>
                  <a:pt x="12708" y="1654"/>
                </a:lnTo>
                <a:lnTo>
                  <a:pt x="12698" y="1680"/>
                </a:lnTo>
                <a:lnTo>
                  <a:pt x="12684" y="1706"/>
                </a:lnTo>
                <a:lnTo>
                  <a:pt x="12669" y="1730"/>
                </a:lnTo>
                <a:lnTo>
                  <a:pt x="12636" y="1774"/>
                </a:lnTo>
                <a:lnTo>
                  <a:pt x="12593" y="1807"/>
                </a:lnTo>
                <a:lnTo>
                  <a:pt x="12569" y="1822"/>
                </a:lnTo>
                <a:lnTo>
                  <a:pt x="12542" y="1834"/>
                </a:lnTo>
                <a:lnTo>
                  <a:pt x="12516" y="1843"/>
                </a:lnTo>
                <a:lnTo>
                  <a:pt x="12487" y="1850"/>
                </a:lnTo>
                <a:lnTo>
                  <a:pt x="12458" y="1855"/>
                </a:lnTo>
                <a:lnTo>
                  <a:pt x="12429" y="1858"/>
                </a:lnTo>
                <a:lnTo>
                  <a:pt x="12588" y="1858"/>
                </a:lnTo>
                <a:lnTo>
                  <a:pt x="12617" y="1841"/>
                </a:lnTo>
                <a:lnTo>
                  <a:pt x="12641" y="1822"/>
                </a:lnTo>
                <a:lnTo>
                  <a:pt x="12665" y="1800"/>
                </a:lnTo>
                <a:lnTo>
                  <a:pt x="12686" y="1776"/>
                </a:lnTo>
                <a:lnTo>
                  <a:pt x="12705" y="1752"/>
                </a:lnTo>
                <a:lnTo>
                  <a:pt x="12734" y="1694"/>
                </a:lnTo>
                <a:lnTo>
                  <a:pt x="12746" y="1666"/>
                </a:lnTo>
                <a:lnTo>
                  <a:pt x="12753" y="1632"/>
                </a:lnTo>
                <a:lnTo>
                  <a:pt x="12758" y="1601"/>
                </a:lnTo>
                <a:lnTo>
                  <a:pt x="12760" y="1570"/>
                </a:lnTo>
                <a:lnTo>
                  <a:pt x="12761" y="329"/>
                </a:lnTo>
                <a:lnTo>
                  <a:pt x="12758" y="295"/>
                </a:lnTo>
                <a:lnTo>
                  <a:pt x="12753" y="262"/>
                </a:lnTo>
                <a:lnTo>
                  <a:pt x="12734" y="199"/>
                </a:lnTo>
                <a:lnTo>
                  <a:pt x="12720" y="170"/>
                </a:lnTo>
                <a:lnTo>
                  <a:pt x="12703" y="144"/>
                </a:lnTo>
                <a:lnTo>
                  <a:pt x="12684" y="120"/>
                </a:lnTo>
                <a:lnTo>
                  <a:pt x="12662" y="96"/>
                </a:lnTo>
                <a:lnTo>
                  <a:pt x="12641" y="74"/>
                </a:lnTo>
                <a:lnTo>
                  <a:pt x="12614" y="55"/>
                </a:lnTo>
                <a:lnTo>
                  <a:pt x="125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18064E7-E86E-4EAB-868A-44D8ADB41536}"/>
              </a:ext>
            </a:extLst>
          </p:cNvPr>
          <p:cNvSpPr/>
          <p:nvPr/>
        </p:nvSpPr>
        <p:spPr>
          <a:xfrm>
            <a:off x="132272" y="930215"/>
            <a:ext cx="8755808" cy="9201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latin typeface="Consolas"/>
                <a:ea typeface="+mn-lt"/>
                <a:cs typeface="Arial"/>
              </a:rPr>
              <a:t>Xác định tính toàn vẹn của tệp sao lưu bằng cách thử
</a:t>
            </a:r>
            <a:r>
              <a:rPr lang="vi" b="1" dirty="0" err="1">
                <a:latin typeface="Consolas"/>
                <a:ea typeface="+mn-lt"/>
                <a:cs typeface="Arial"/>
              </a:rPr>
              <a:t>để</a:t>
            </a:r>
            <a:r>
              <a:rPr lang="vi" b="1" dirty="0">
                <a:latin typeface="Consolas"/>
                <a:ea typeface="+mn-lt"/>
                <a:cs typeface="Arial"/>
              </a:rPr>
              <a:t> </a:t>
            </a:r>
            <a:r>
              <a:rPr lang="vi" b="1" dirty="0" err="1">
                <a:latin typeface="Consolas"/>
                <a:ea typeface="+mn-lt"/>
                <a:cs typeface="Arial"/>
              </a:rPr>
              <a:t>đọc</a:t>
            </a:r>
            <a:r>
              <a:rPr lang="vi" b="1" dirty="0">
                <a:latin typeface="Consolas"/>
                <a:ea typeface="+mn-lt"/>
                <a:cs typeface="Arial"/>
              </a:rPr>
              <a:t> </a:t>
            </a:r>
            <a:r>
              <a:rPr lang="vi" b="1" dirty="0" err="1">
                <a:latin typeface="Consolas"/>
                <a:ea typeface="+mn-lt"/>
                <a:cs typeface="Arial"/>
              </a:rPr>
              <a:t>dữ</a:t>
            </a:r>
            <a:r>
              <a:rPr lang="vi" b="1" dirty="0">
                <a:latin typeface="Consolas"/>
                <a:ea typeface="+mn-lt"/>
                <a:cs typeface="Arial"/>
              </a:rPr>
              <a:t> </a:t>
            </a:r>
            <a:r>
              <a:rPr lang="vi" b="1" dirty="0" err="1">
                <a:latin typeface="Consolas"/>
                <a:ea typeface="+mn-lt"/>
                <a:cs typeface="Arial"/>
              </a:rPr>
              <a:t>liệu</a:t>
            </a:r>
            <a:r>
              <a:rPr lang="vi" b="1" dirty="0">
                <a:latin typeface="Consolas"/>
                <a:ea typeface="+mn-lt"/>
                <a:cs typeface="Arial"/>
              </a:rPr>
              <a:t> </a:t>
            </a:r>
            <a:r>
              <a:rPr lang="vi" b="1" dirty="0" err="1">
                <a:latin typeface="Consolas"/>
                <a:ea typeface="+mn-lt"/>
                <a:cs typeface="Arial"/>
              </a:rPr>
              <a:t>của</a:t>
            </a:r>
            <a:r>
              <a:rPr lang="vi" b="1" dirty="0">
                <a:latin typeface="Consolas"/>
                <a:ea typeface="+mn-lt"/>
                <a:cs typeface="Arial"/>
              </a:rPr>
              <a:t> </a:t>
            </a:r>
            <a:r>
              <a:rPr lang="vi" b="1" dirty="0" err="1">
                <a:latin typeface="Consolas"/>
                <a:ea typeface="+mn-lt"/>
                <a:cs typeface="Arial"/>
              </a:rPr>
              <a:t>nó</a:t>
            </a:r>
            <a:endParaRPr lang="en-US" b="1" dirty="0" err="1">
              <a:cs typeface="Arial"/>
            </a:endParaRPr>
          </a:p>
        </p:txBody>
      </p:sp>
      <p:sp>
        <p:nvSpPr>
          <p:cNvPr id="7" name="Rectangle: Rounded Corners 6">
            <a:extLst>
              <a:ext uri="{FF2B5EF4-FFF2-40B4-BE49-F238E27FC236}">
                <a16:creationId xmlns:a16="http://schemas.microsoft.com/office/drawing/2014/main" id="{4674449F-392E-4743-8D95-399A5397E702}"/>
              </a:ext>
            </a:extLst>
          </p:cNvPr>
          <p:cNvSpPr/>
          <p:nvPr/>
        </p:nvSpPr>
        <p:spPr>
          <a:xfrm>
            <a:off x="131374" y="1921354"/>
            <a:ext cx="8755808" cy="9201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latin typeface="Consolas"/>
                <a:ea typeface="+mn-lt"/>
                <a:cs typeface="Arial"/>
              </a:rPr>
              <a:t>Xác minh sự thành công của hoạt động và tình trạng bình thường của
</a:t>
            </a:r>
            <a:r>
              <a:rPr lang="vi" b="1" dirty="0" err="1">
                <a:latin typeface="Consolas"/>
                <a:ea typeface="+mn-lt"/>
                <a:cs typeface="Arial"/>
              </a:rPr>
              <a:t>hệ</a:t>
            </a:r>
            <a:r>
              <a:rPr lang="vi" b="1" dirty="0">
                <a:latin typeface="Consolas"/>
                <a:ea typeface="+mn-lt"/>
                <a:cs typeface="Arial"/>
              </a:rPr>
              <a:t> </a:t>
            </a:r>
            <a:r>
              <a:rPr lang="vi" b="1" dirty="0" err="1">
                <a:latin typeface="Consolas"/>
                <a:ea typeface="+mn-lt"/>
                <a:cs typeface="Arial"/>
              </a:rPr>
              <a:t>thống</a:t>
            </a:r>
            <a:endParaRPr lang="en-US" b="1" dirty="0" err="1">
              <a:cs typeface="Arial"/>
            </a:endParaRPr>
          </a:p>
        </p:txBody>
      </p:sp>
      <p:sp>
        <p:nvSpPr>
          <p:cNvPr id="8" name="Rectangle: Rounded Corners 7">
            <a:extLst>
              <a:ext uri="{FF2B5EF4-FFF2-40B4-BE49-F238E27FC236}">
                <a16:creationId xmlns:a16="http://schemas.microsoft.com/office/drawing/2014/main" id="{D75B721D-41C9-402E-8D98-DBB70EA31D5A}"/>
              </a:ext>
            </a:extLst>
          </p:cNvPr>
          <p:cNvSpPr/>
          <p:nvPr/>
        </p:nvSpPr>
        <p:spPr>
          <a:xfrm>
            <a:off x="130476" y="3027512"/>
            <a:ext cx="8755807" cy="9201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 b="1" dirty="0">
                <a:latin typeface="Consolas"/>
              </a:rPr>
              <a:t>Giám sát hệ thống bằng trình ghi nhật ký mạng, tệp nhật ký hệ thống </a:t>
            </a:r>
            <a:r>
              <a:rPr lang="vi" b="1" dirty="0" smtClean="0">
                <a:latin typeface="Consolas"/>
              </a:rPr>
              <a:t>và</a:t>
            </a:r>
            <a:r>
              <a:rPr lang="en-US" b="1" dirty="0" smtClean="0">
                <a:latin typeface="Consolas"/>
              </a:rPr>
              <a:t> </a:t>
            </a:r>
            <a:r>
              <a:rPr lang="vi" b="1" dirty="0" smtClean="0">
                <a:latin typeface="Consolas"/>
              </a:rPr>
              <a:t>cửa </a:t>
            </a:r>
            <a:r>
              <a:rPr lang="en-US" b="1" dirty="0" err="1" smtClean="0">
                <a:latin typeface="Consolas"/>
              </a:rPr>
              <a:t>hậu</a:t>
            </a:r>
            <a:r>
              <a:rPr lang="vi" b="1" dirty="0" smtClean="0">
                <a:latin typeface="Consolas"/>
              </a:rPr>
              <a:t> </a:t>
            </a:r>
            <a:r>
              <a:rPr lang="vi" b="1" dirty="0">
                <a:latin typeface="Consolas"/>
              </a:rPr>
              <a:t>tiềm năng</a:t>
            </a:r>
            <a:endParaRPr lang="en-US" b="1" dirty="0"/>
          </a:p>
        </p:txBody>
      </p:sp>
      <p:sp>
        <p:nvSpPr>
          <p:cNvPr id="9" name="Rectangle: Rounded Corners 8">
            <a:extLst>
              <a:ext uri="{FF2B5EF4-FFF2-40B4-BE49-F238E27FC236}">
                <a16:creationId xmlns:a16="http://schemas.microsoft.com/office/drawing/2014/main" id="{682AE316-CEBC-4D86-B938-F30A894D2245}"/>
              </a:ext>
            </a:extLst>
          </p:cNvPr>
          <p:cNvSpPr/>
          <p:nvPr/>
        </p:nvSpPr>
        <p:spPr>
          <a:xfrm>
            <a:off x="72066" y="4047406"/>
            <a:ext cx="8813318" cy="218535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150000"/>
              </a:lnSpc>
            </a:pPr>
            <a:r>
              <a:rPr lang="vi" b="1" dirty="0">
                <a:latin typeface="Consolas"/>
              </a:rPr>
              <a:t>Các hành động được thực hiện trong giai đoạn khôi phục là:
</a:t>
            </a:r>
            <a:r>
              <a:rPr lang="vi" sz="1400" dirty="0">
                <a:latin typeface="Consolas"/>
              </a:rPr>
              <a:t>• Xây </a:t>
            </a:r>
            <a:r>
              <a:rPr lang="vi" sz="1400" dirty="0" err="1">
                <a:latin typeface="Consolas"/>
              </a:rPr>
              <a:t>dựng</a:t>
            </a:r>
            <a:r>
              <a:rPr lang="vi" sz="1400" dirty="0">
                <a:latin typeface="Consolas"/>
              </a:rPr>
              <a:t> </a:t>
            </a:r>
            <a:r>
              <a:rPr lang="vi" sz="1400" dirty="0" err="1">
                <a:latin typeface="Consolas"/>
              </a:rPr>
              <a:t>lại</a:t>
            </a:r>
            <a:r>
              <a:rPr lang="vi" sz="1400" dirty="0">
                <a:latin typeface="Consolas"/>
              </a:rPr>
              <a:t> </a:t>
            </a:r>
            <a:r>
              <a:rPr lang="vi" sz="1400" dirty="0" err="1">
                <a:latin typeface="Consolas"/>
              </a:rPr>
              <a:t>hệ</a:t>
            </a:r>
            <a:r>
              <a:rPr lang="vi" sz="1400" dirty="0">
                <a:latin typeface="Consolas"/>
              </a:rPr>
              <a:t> </a:t>
            </a:r>
            <a:r>
              <a:rPr lang="vi" sz="1400" dirty="0" err="1">
                <a:latin typeface="Consolas"/>
              </a:rPr>
              <a:t>thống</a:t>
            </a:r>
            <a:r>
              <a:rPr lang="vi" sz="1400" dirty="0">
                <a:latin typeface="Consolas"/>
              </a:rPr>
              <a:t> </a:t>
            </a:r>
            <a:r>
              <a:rPr lang="vi" sz="1400" dirty="0" err="1">
                <a:latin typeface="Consolas"/>
              </a:rPr>
              <a:t>bằng</a:t>
            </a:r>
            <a:r>
              <a:rPr lang="vi" sz="1400" dirty="0">
                <a:latin typeface="Consolas"/>
              </a:rPr>
              <a:t> </a:t>
            </a:r>
            <a:r>
              <a:rPr lang="vi" sz="1400" dirty="0" err="1">
                <a:latin typeface="Consolas"/>
              </a:rPr>
              <a:t>cách</a:t>
            </a:r>
            <a:r>
              <a:rPr lang="vi" sz="1400" dirty="0">
                <a:latin typeface="Consolas"/>
              </a:rPr>
              <a:t> </a:t>
            </a:r>
            <a:r>
              <a:rPr lang="vi" sz="1400" dirty="0" err="1">
                <a:latin typeface="Consolas"/>
              </a:rPr>
              <a:t>cài</a:t>
            </a:r>
            <a:r>
              <a:rPr lang="vi" sz="1400" dirty="0">
                <a:latin typeface="Consolas"/>
              </a:rPr>
              <a:t> </a:t>
            </a:r>
            <a:r>
              <a:rPr lang="vi" sz="1400" dirty="0" err="1">
                <a:latin typeface="Consolas"/>
              </a:rPr>
              <a:t>đặt</a:t>
            </a:r>
            <a:r>
              <a:rPr lang="vi" sz="1400" dirty="0">
                <a:latin typeface="Consolas"/>
              </a:rPr>
              <a:t> </a:t>
            </a:r>
            <a:r>
              <a:rPr lang="vi" sz="1400" dirty="0" err="1">
                <a:latin typeface="Consolas"/>
              </a:rPr>
              <a:t>hệ</a:t>
            </a:r>
            <a:r>
              <a:rPr lang="vi" sz="1400" dirty="0">
                <a:latin typeface="Consolas"/>
              </a:rPr>
              <a:t> </a:t>
            </a:r>
            <a:r>
              <a:rPr lang="vi" sz="1400" dirty="0" err="1">
                <a:latin typeface="Consolas"/>
              </a:rPr>
              <a:t>điều</a:t>
            </a:r>
            <a:r>
              <a:rPr lang="vi" sz="1400" dirty="0">
                <a:latin typeface="Consolas"/>
              </a:rPr>
              <a:t> </a:t>
            </a:r>
            <a:r>
              <a:rPr lang="vi" sz="1400" dirty="0" err="1">
                <a:latin typeface="Consolas"/>
              </a:rPr>
              <a:t>hành</a:t>
            </a:r>
            <a:r>
              <a:rPr lang="vi" sz="1400" dirty="0">
                <a:latin typeface="Consolas"/>
              </a:rPr>
              <a:t> </a:t>
            </a:r>
            <a:r>
              <a:rPr lang="vi" sz="1400" dirty="0" err="1">
                <a:latin typeface="Consolas"/>
              </a:rPr>
              <a:t>mới</a:t>
            </a:r>
            <a:r>
              <a:rPr lang="vi" sz="1400" dirty="0">
                <a:latin typeface="Consolas"/>
              </a:rPr>
              <a:t>
• Khôi </a:t>
            </a:r>
            <a:r>
              <a:rPr lang="vi" sz="1400" dirty="0" err="1">
                <a:latin typeface="Consolas"/>
              </a:rPr>
              <a:t>phục</a:t>
            </a:r>
            <a:r>
              <a:rPr lang="vi" sz="1400" dirty="0">
                <a:latin typeface="Consolas"/>
              </a:rPr>
              <a:t> </a:t>
            </a:r>
            <a:r>
              <a:rPr lang="vi" sz="1400" dirty="0" err="1">
                <a:latin typeface="Consolas"/>
              </a:rPr>
              <a:t>dữ</a:t>
            </a:r>
            <a:r>
              <a:rPr lang="vi" sz="1400" dirty="0">
                <a:latin typeface="Consolas"/>
              </a:rPr>
              <a:t> </a:t>
            </a:r>
            <a:r>
              <a:rPr lang="vi" sz="1400" dirty="0" err="1">
                <a:latin typeface="Consolas"/>
              </a:rPr>
              <a:t>liệu</a:t>
            </a:r>
            <a:r>
              <a:rPr lang="vi" sz="1400" dirty="0">
                <a:latin typeface="Consolas"/>
              </a:rPr>
              <a:t> </a:t>
            </a:r>
            <a:r>
              <a:rPr lang="vi" sz="1400" dirty="0" err="1">
                <a:latin typeface="Consolas"/>
              </a:rPr>
              <a:t>người</a:t>
            </a:r>
            <a:r>
              <a:rPr lang="vi" sz="1400" dirty="0">
                <a:latin typeface="Consolas"/>
              </a:rPr>
              <a:t> </a:t>
            </a:r>
            <a:r>
              <a:rPr lang="vi" sz="1400" dirty="0" err="1">
                <a:latin typeface="Consolas"/>
              </a:rPr>
              <a:t>dùng</a:t>
            </a:r>
            <a:r>
              <a:rPr lang="vi" sz="1400" dirty="0">
                <a:latin typeface="Consolas"/>
              </a:rPr>
              <a:t> </a:t>
            </a:r>
            <a:r>
              <a:rPr lang="vi" sz="1400" dirty="0" err="1">
                <a:latin typeface="Consolas"/>
              </a:rPr>
              <a:t>từ</a:t>
            </a:r>
            <a:r>
              <a:rPr lang="vi" sz="1400" dirty="0">
                <a:latin typeface="Consolas"/>
              </a:rPr>
              <a:t> </a:t>
            </a:r>
            <a:r>
              <a:rPr lang="vi" sz="1400" dirty="0" err="1">
                <a:latin typeface="Consolas"/>
              </a:rPr>
              <a:t>các</a:t>
            </a:r>
            <a:r>
              <a:rPr lang="vi" sz="1400" dirty="0">
                <a:latin typeface="Consolas"/>
              </a:rPr>
              <a:t> </a:t>
            </a:r>
            <a:r>
              <a:rPr lang="vi" sz="1400" dirty="0" err="1">
                <a:latin typeface="Consolas"/>
              </a:rPr>
              <a:t>bản</a:t>
            </a:r>
            <a:r>
              <a:rPr lang="vi" sz="1400" dirty="0">
                <a:latin typeface="Consolas"/>
              </a:rPr>
              <a:t> sao lưu </a:t>
            </a:r>
            <a:r>
              <a:rPr lang="vi" sz="1400" dirty="0" err="1">
                <a:latin typeface="Consolas"/>
              </a:rPr>
              <a:t>đáng</a:t>
            </a:r>
            <a:r>
              <a:rPr lang="vi" sz="1400" dirty="0">
                <a:latin typeface="Consolas"/>
              </a:rPr>
              <a:t> tin </a:t>
            </a:r>
            <a:r>
              <a:rPr lang="vi" sz="1400" dirty="0" err="1">
                <a:latin typeface="Consolas"/>
              </a:rPr>
              <a:t>cậy</a:t>
            </a:r>
            <a:r>
              <a:rPr lang="vi" sz="1400" dirty="0">
                <a:latin typeface="Consolas"/>
              </a:rPr>
              <a:t>
• </a:t>
            </a:r>
            <a:r>
              <a:rPr lang="vi" sz="1400" dirty="0" err="1">
                <a:latin typeface="Consolas"/>
              </a:rPr>
              <a:t>Kiểm</a:t>
            </a:r>
            <a:r>
              <a:rPr lang="vi" sz="1400" dirty="0">
                <a:latin typeface="Consolas"/>
              </a:rPr>
              <a:t> tra </a:t>
            </a:r>
            <a:r>
              <a:rPr lang="vi" sz="1400" dirty="0" err="1">
                <a:latin typeface="Consolas"/>
              </a:rPr>
              <a:t>các</a:t>
            </a:r>
            <a:r>
              <a:rPr lang="vi" sz="1400" dirty="0">
                <a:latin typeface="Consolas"/>
              </a:rPr>
              <a:t> phương </a:t>
            </a:r>
            <a:r>
              <a:rPr lang="vi" sz="1400" dirty="0" err="1">
                <a:latin typeface="Consolas"/>
              </a:rPr>
              <a:t>pháp</a:t>
            </a:r>
            <a:r>
              <a:rPr lang="vi" sz="1400" dirty="0">
                <a:latin typeface="Consolas"/>
              </a:rPr>
              <a:t> </a:t>
            </a:r>
            <a:r>
              <a:rPr lang="vi" sz="1400" dirty="0" err="1">
                <a:latin typeface="Consolas"/>
              </a:rPr>
              <a:t>bảo</a:t>
            </a:r>
            <a:r>
              <a:rPr lang="vi" sz="1400" dirty="0">
                <a:latin typeface="Consolas"/>
              </a:rPr>
              <a:t> </a:t>
            </a:r>
            <a:r>
              <a:rPr lang="vi" sz="1400" dirty="0" err="1">
                <a:latin typeface="Consolas"/>
              </a:rPr>
              <a:t>vệ</a:t>
            </a:r>
            <a:r>
              <a:rPr lang="vi" sz="1400" dirty="0">
                <a:latin typeface="Consolas"/>
              </a:rPr>
              <a:t> </a:t>
            </a:r>
            <a:r>
              <a:rPr lang="vi" sz="1400" dirty="0" err="1">
                <a:latin typeface="Consolas"/>
              </a:rPr>
              <a:t>và</a:t>
            </a:r>
            <a:r>
              <a:rPr lang="vi" sz="1400" dirty="0">
                <a:latin typeface="Consolas"/>
              </a:rPr>
              <a:t> </a:t>
            </a:r>
            <a:r>
              <a:rPr lang="vi" sz="1400" dirty="0" err="1">
                <a:latin typeface="Consolas"/>
              </a:rPr>
              <a:t>phát</a:t>
            </a:r>
            <a:r>
              <a:rPr lang="vi" sz="1400" dirty="0">
                <a:latin typeface="Consolas"/>
              </a:rPr>
              <a:t> </a:t>
            </a:r>
            <a:r>
              <a:rPr lang="vi" sz="1400" dirty="0" err="1">
                <a:latin typeface="Consolas"/>
              </a:rPr>
              <a:t>hiện</a:t>
            </a:r>
            <a:r>
              <a:rPr lang="vi" sz="1400" dirty="0">
                <a:latin typeface="Consolas"/>
              </a:rPr>
              <a:t>
• </a:t>
            </a:r>
            <a:r>
              <a:rPr lang="vi" sz="1400" dirty="0" err="1">
                <a:latin typeface="Consolas"/>
              </a:rPr>
              <a:t>Kiểm</a:t>
            </a:r>
            <a:r>
              <a:rPr lang="vi" sz="1400" dirty="0">
                <a:latin typeface="Consolas"/>
              </a:rPr>
              <a:t> tra </a:t>
            </a:r>
            <a:r>
              <a:rPr lang="vi" sz="1400" dirty="0" err="1">
                <a:latin typeface="Consolas"/>
              </a:rPr>
              <a:t>các</a:t>
            </a:r>
            <a:r>
              <a:rPr lang="vi" sz="1400" dirty="0">
                <a:latin typeface="Consolas"/>
              </a:rPr>
              <a:t> </a:t>
            </a:r>
            <a:r>
              <a:rPr lang="vi" sz="1400" dirty="0" err="1">
                <a:latin typeface="Consolas"/>
              </a:rPr>
              <a:t>bản</a:t>
            </a:r>
            <a:r>
              <a:rPr lang="vi" sz="1400" dirty="0">
                <a:latin typeface="Consolas"/>
              </a:rPr>
              <a:t> </a:t>
            </a:r>
            <a:r>
              <a:rPr lang="vi" sz="1400" dirty="0" err="1">
                <a:latin typeface="Consolas"/>
              </a:rPr>
              <a:t>vá</a:t>
            </a:r>
            <a:r>
              <a:rPr lang="vi" sz="1400" dirty="0">
                <a:latin typeface="Consolas"/>
              </a:rPr>
              <a:t> </a:t>
            </a:r>
            <a:r>
              <a:rPr lang="vi" sz="1400" dirty="0" err="1">
                <a:latin typeface="Consolas"/>
              </a:rPr>
              <a:t>bảo</a:t>
            </a:r>
            <a:r>
              <a:rPr lang="vi" sz="1400" dirty="0">
                <a:latin typeface="Consolas"/>
              </a:rPr>
              <a:t> </a:t>
            </a:r>
            <a:r>
              <a:rPr lang="vi" sz="1400" dirty="0" err="1">
                <a:latin typeface="Consolas"/>
              </a:rPr>
              <a:t>mật</a:t>
            </a:r>
            <a:r>
              <a:rPr lang="vi" sz="1400" dirty="0">
                <a:latin typeface="Consolas"/>
              </a:rPr>
              <a:t> </a:t>
            </a:r>
            <a:r>
              <a:rPr lang="vi" sz="1400" dirty="0" err="1">
                <a:latin typeface="Consolas"/>
              </a:rPr>
              <a:t>và</a:t>
            </a:r>
            <a:r>
              <a:rPr lang="vi" sz="1400" dirty="0">
                <a:latin typeface="Consolas"/>
              </a:rPr>
              <a:t> thông tin ghi </a:t>
            </a:r>
            <a:r>
              <a:rPr lang="vi" sz="1400" dirty="0" err="1">
                <a:latin typeface="Consolas"/>
              </a:rPr>
              <a:t>nhật</a:t>
            </a:r>
            <a:r>
              <a:rPr lang="vi" sz="1400" dirty="0">
                <a:latin typeface="Consolas"/>
              </a:rPr>
              <a:t> </a:t>
            </a:r>
            <a:r>
              <a:rPr lang="vi" sz="1400" dirty="0" err="1">
                <a:latin typeface="Consolas"/>
              </a:rPr>
              <a:t>ký</a:t>
            </a:r>
            <a:r>
              <a:rPr lang="vi" sz="1400" dirty="0">
                <a:latin typeface="Consolas"/>
              </a:rPr>
              <a:t> </a:t>
            </a:r>
            <a:r>
              <a:rPr lang="vi" sz="1400" dirty="0" err="1">
                <a:latin typeface="Consolas"/>
              </a:rPr>
              <a:t>hệ</a:t>
            </a:r>
            <a:r>
              <a:rPr lang="vi" sz="1400" dirty="0">
                <a:latin typeface="Consolas"/>
              </a:rPr>
              <a:t> </a:t>
            </a:r>
            <a:r>
              <a:rPr lang="vi" sz="1400" dirty="0" err="1">
                <a:latin typeface="Consolas"/>
              </a:rPr>
              <a:t>thống</a:t>
            </a:r>
            <a:endParaRPr lang="en-US" sz="1400" dirty="0">
              <a:cs typeface="Calibri"/>
            </a:endParaRPr>
          </a:p>
        </p:txBody>
      </p:sp>
    </p:spTree>
    <p:extLst>
      <p:ext uri="{BB962C8B-B14F-4D97-AF65-F5344CB8AC3E}">
        <p14:creationId xmlns:p14="http://schemas.microsoft.com/office/powerpoint/2010/main" val="3221154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48</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dirty="0">
                <a:latin typeface="Times New Roman" panose="02020603050405020304" pitchFamily="18" charset="0"/>
                <a:cs typeface="Times New Roman" panose="02020603050405020304" pitchFamily="18" charset="0"/>
              </a:rPr>
              <a:t>Bước </a:t>
            </a:r>
            <a:r>
              <a:rPr lang="en-US" dirty="0">
                <a:cs typeface="Times New Roman" panose="02020603050405020304" pitchFamily="18" charset="0"/>
              </a:rPr>
              <a:t>15</a:t>
            </a:r>
            <a:r>
              <a:rPr lang="vi-VN" dirty="0">
                <a:latin typeface="Times New Roman" panose="02020603050405020304" pitchFamily="18" charset="0"/>
                <a:cs typeface="Times New Roman" panose="02020603050405020304" pitchFamily="18" charset="0"/>
              </a:rPr>
              <a:t>: Tài </a:t>
            </a:r>
            <a:r>
              <a:rPr lang="vi-VN" dirty="0"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hóa</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cố</a:t>
            </a:r>
            <a:endParaRPr lang="en-US" dirty="0">
              <a:cs typeface="Times New Roman" panose="02020603050405020304" pitchFamily="18" charset="0"/>
            </a:endParaRPr>
          </a:p>
        </p:txBody>
      </p:sp>
      <p:sp>
        <p:nvSpPr>
          <p:cNvPr id="7" name="TextBox 6">
            <a:extLst>
              <a:ext uri="{FF2B5EF4-FFF2-40B4-BE49-F238E27FC236}">
                <a16:creationId xmlns:a16="http://schemas.microsoft.com/office/drawing/2014/main" id="{1DF6EE58-2334-4387-B1A7-5ADE1EF89E3D}"/>
              </a:ext>
            </a:extLst>
          </p:cNvPr>
          <p:cNvSpPr txBox="1"/>
          <p:nvPr/>
        </p:nvSpPr>
        <p:spPr>
          <a:xfrm>
            <a:off x="455414" y="1007906"/>
            <a:ext cx="8259961" cy="4934684"/>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mj-lt"/>
                <a:cs typeface="Times New Roman" panose="02020603050405020304" pitchFamily="18" charset="0"/>
              </a:rPr>
              <a:t>Nhóm ứng phó sự cố nên ghi lại các quy trình khác nhau trong khi</a:t>
            </a:r>
            <a:r>
              <a:rPr lang="en-US" sz="2400">
                <a:latin typeface="+mj-lt"/>
                <a:cs typeface="Times New Roman" panose="02020603050405020304" pitchFamily="18" charset="0"/>
              </a:rPr>
              <a:t> </a:t>
            </a:r>
            <a:r>
              <a:rPr lang="vi-VN" sz="2400">
                <a:latin typeface="+mj-lt"/>
                <a:cs typeface="Times New Roman" panose="02020603050405020304" pitchFamily="18" charset="0"/>
              </a:rPr>
              <a:t>xử lý và ứng phó với một sự cố</a:t>
            </a:r>
            <a:endParaRPr lang="en-US" sz="2400">
              <a:latin typeface="+mj-lt"/>
              <a:cs typeface="Times New Roman" panose="02020603050405020304" pitchFamily="18" charset="0"/>
            </a:endParaRPr>
          </a:p>
          <a:p>
            <a:pPr marL="34290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Ghi lại các bước và câu kết luận ngay sau</a:t>
            </a:r>
            <a:r>
              <a:rPr lang="en-US" sz="2400">
                <a:latin typeface="Arial Narrow" panose="020B0606020202030204" pitchFamily="34"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hoàn thành quy trình pháp y</a:t>
            </a:r>
            <a:endParaRPr lang="en-US" sz="2400">
              <a:latin typeface="Times New Roman" panose="02020603050405020304" pitchFamily="18" charset="0"/>
              <a:cs typeface="Times New Roman" panose="02020603050405020304" pitchFamily="18" charset="0"/>
            </a:endParaRPr>
          </a:p>
          <a:p>
            <a:pPr marL="34290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Tài liệu cần được tổ chức, kiểm tra, xem xét và</a:t>
            </a:r>
            <a:r>
              <a:rPr lang="en-US" sz="2400">
                <a:latin typeface="Arial Narrow" panose="020B0606020202030204" pitchFamily="34"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được kiểm tra từ ban quản lý và người </a:t>
            </a:r>
            <a:r>
              <a:rPr lang="en-US" sz="2400">
                <a:latin typeface="Arial Narrow" panose="020B0606020202030204" pitchFamily="34" charset="0"/>
                <a:cs typeface="Times New Roman" panose="02020603050405020304" pitchFamily="18" charset="0"/>
              </a:rPr>
              <a:t>a</a:t>
            </a:r>
            <a:r>
              <a:rPr lang="vi-VN" sz="2400">
                <a:latin typeface="Times New Roman" panose="02020603050405020304" pitchFamily="18" charset="0"/>
                <a:cs typeface="Times New Roman" panose="02020603050405020304" pitchFamily="18" charset="0"/>
              </a:rPr>
              <a:t>đại diện theo pháp luật</a:t>
            </a:r>
            <a:endParaRPr lang="en-US" sz="2400">
              <a:latin typeface="Arial Narrow" panose="020B0606020202030204" pitchFamily="34" charset="0"/>
              <a:cs typeface="Times New Roman" panose="02020603050405020304" pitchFamily="18" charset="0"/>
            </a:endParaRPr>
          </a:p>
          <a:p>
            <a:pPr marL="342900" indent="-342900" eaLnBrk="0" fontAlgn="base" hangingPunct="0">
              <a:spcBef>
                <a:spcPts val="25"/>
              </a:spcBef>
              <a:spcAft>
                <a:spcPts val="800"/>
              </a:spcAft>
              <a:buClr>
                <a:srgbClr val="FFC000"/>
              </a:buClr>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Tài liệu cần cung cấp:</a:t>
            </a:r>
          </a:p>
          <a:p>
            <a:pPr marL="800100" lvl="1" indent="-342900">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Mô tả về vi phạm bảo mật</a:t>
            </a:r>
            <a:endParaRPr lang="en-US" sz="2400">
              <a:latin typeface="Arial Narrow" panose="020B0606020202030204" pitchFamily="34" charset="0"/>
              <a:cs typeface="Times New Roman" panose="02020603050405020304" pitchFamily="18" charset="0"/>
            </a:endParaRPr>
          </a:p>
          <a:p>
            <a:pPr marL="800100" lvl="1" indent="-342900">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Chi tiết của hành động diễn ra như:</a:t>
            </a:r>
            <a:endParaRPr lang="en-US" sz="2400">
              <a:latin typeface="Arial Narrow" panose="020B0606020202030204" pitchFamily="34" charset="0"/>
              <a:cs typeface="Times New Roman" panose="02020603050405020304" pitchFamily="18" charset="0"/>
            </a:endParaRPr>
          </a:p>
          <a:p>
            <a:pPr marL="800100" lvl="1" indent="-342900">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Ai đã xử</a:t>
            </a:r>
            <a:r>
              <a:rPr lang="en-US" sz="2400">
                <a:latin typeface="Arial Narrow" panose="020B0606020202030204" pitchFamily="34"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lý sự cố</a:t>
            </a:r>
            <a:endParaRPr lang="en-US" sz="2400">
              <a:latin typeface="Arial Narrow" panose="020B0606020202030204" pitchFamily="34" charset="0"/>
              <a:cs typeface="Times New Roman" panose="02020603050405020304" pitchFamily="18" charset="0"/>
            </a:endParaRPr>
          </a:p>
          <a:p>
            <a:pPr marL="800100" lvl="1" indent="-342900">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Khi sự cố đã được xử lý</a:t>
            </a:r>
            <a:endParaRPr lang="en-US" sz="2400">
              <a:latin typeface="Arial Narrow" panose="020B0606020202030204" pitchFamily="34" charset="0"/>
              <a:cs typeface="Times New Roman" panose="02020603050405020304" pitchFamily="18" charset="0"/>
            </a:endParaRPr>
          </a:p>
          <a:p>
            <a:pPr marL="800100" lvl="1" indent="-342900">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Lý do đằng sau sự cố xảy ra</a:t>
            </a:r>
            <a:endParaRPr lang="en-US" sz="240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A9D0773-327D-4EF9-8AC8-4C55BFFFEECD}"/>
              </a:ext>
            </a:extLst>
          </p:cNvPr>
          <p:cNvPicPr>
            <a:picLocks noChangeAspect="1"/>
          </p:cNvPicPr>
          <p:nvPr/>
        </p:nvPicPr>
        <p:blipFill>
          <a:blip r:embed="rId2"/>
          <a:stretch>
            <a:fillRect/>
          </a:stretch>
        </p:blipFill>
        <p:spPr>
          <a:xfrm>
            <a:off x="6791256" y="3758158"/>
            <a:ext cx="1924119" cy="2479154"/>
          </a:xfrm>
          <a:prstGeom prst="rect">
            <a:avLst/>
          </a:prstGeom>
        </p:spPr>
      </p:pic>
    </p:spTree>
    <p:extLst>
      <p:ext uri="{BB962C8B-B14F-4D97-AF65-F5344CB8AC3E}">
        <p14:creationId xmlns:p14="http://schemas.microsoft.com/office/powerpoint/2010/main" val="14194117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49</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dirty="0">
                <a:latin typeface="Times New Roman" panose="02020603050405020304" pitchFamily="18" charset="0"/>
                <a:cs typeface="Times New Roman" panose="02020603050405020304" pitchFamily="18" charset="0"/>
              </a:rPr>
              <a:t>Bước </a:t>
            </a:r>
            <a:r>
              <a:rPr lang="en-US" dirty="0">
                <a:cs typeface="Times New Roman" panose="02020603050405020304" pitchFamily="18" charset="0"/>
              </a:rPr>
              <a:t>15</a:t>
            </a:r>
            <a:r>
              <a:rPr lang="vi-VN" dirty="0">
                <a:latin typeface="Times New Roman" panose="02020603050405020304" pitchFamily="18" charset="0"/>
                <a:cs typeface="Times New Roman" panose="02020603050405020304" pitchFamily="18" charset="0"/>
              </a:rPr>
              <a:t>: Tài liệu </a:t>
            </a:r>
            <a:r>
              <a:rPr lang="en-US" dirty="0" err="1" smtClean="0">
                <a:latin typeface="Times New Roman" panose="02020603050405020304" pitchFamily="18" charset="0"/>
                <a:cs typeface="Times New Roman" panose="02020603050405020304" pitchFamily="18" charset="0"/>
              </a:rPr>
              <a:t>hóa</a:t>
            </a:r>
            <a:r>
              <a:rPr lang="en-US" dirty="0" smtClean="0">
                <a:latin typeface="Times New Roman" panose="02020603050405020304" pitchFamily="18" charset="0"/>
                <a:cs typeface="Times New Roman" panose="02020603050405020304" pitchFamily="18" charset="0"/>
              </a:rPr>
              <a:t> s</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endParaRPr lang="en-US" dirty="0">
              <a:cs typeface="Times New Roman" panose="02020603050405020304" pitchFamily="18" charset="0"/>
            </a:endParaRPr>
          </a:p>
        </p:txBody>
      </p:sp>
      <p:sp>
        <p:nvSpPr>
          <p:cNvPr id="7" name="TextBox 6">
            <a:extLst>
              <a:ext uri="{FF2B5EF4-FFF2-40B4-BE49-F238E27FC236}">
                <a16:creationId xmlns:a16="http://schemas.microsoft.com/office/drawing/2014/main" id="{1DF6EE58-2334-4387-B1A7-5ADE1EF89E3D}"/>
              </a:ext>
            </a:extLst>
          </p:cNvPr>
          <p:cNvSpPr txBox="1"/>
          <p:nvPr/>
        </p:nvSpPr>
        <p:spPr>
          <a:xfrm>
            <a:off x="455414" y="1007906"/>
            <a:ext cx="8259961" cy="5098832"/>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Cách tốt nhất để truy tố (những) người vi phạm là thông qua tài liệu thích hợp</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endParaRPr lang="en-US" sz="2400">
              <a:solidFill>
                <a:schemeClr val="tx1"/>
              </a:solidFill>
              <a:latin typeface="Times New Roman" panose="02020603050405020304" pitchFamily="18" charset="0"/>
              <a:cs typeface="Times New Roman" panose="02020603050405020304" pitchFamily="18" charset="0"/>
            </a:endParaRPr>
          </a:p>
          <a:p>
            <a:pPr marL="342900" indent="-342900">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Tài liệu được chuẩn bị phải là:</a:t>
            </a: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Ngắn gọn và rõ rang: </a:t>
            </a:r>
            <a:r>
              <a:rPr lang="vi-VN" sz="2400">
                <a:latin typeface="Times New Roman" panose="02020603050405020304" pitchFamily="18" charset="0"/>
                <a:cs typeface="Times New Roman" panose="02020603050405020304" pitchFamily="18" charset="0"/>
              </a:rPr>
              <a:t>Chuẩn bị các báo cáo theo cách rõ </a:t>
            </a:r>
            <a:r>
              <a:rPr lang="en-US" sz="2400">
                <a:latin typeface="Times New Roman" panose="02020603050405020304" pitchFamily="18" charset="0"/>
                <a:cs typeface="Times New Roman" panose="02020603050405020304" pitchFamily="18" charset="0"/>
              </a:rPr>
              <a:t>rang </a:t>
            </a:r>
            <a:r>
              <a:rPr lang="vi-VN" sz="2400">
                <a:latin typeface="Times New Roman" panose="02020603050405020304" pitchFamily="18" charset="0"/>
                <a:cs typeface="Times New Roman" panose="02020603050405020304" pitchFamily="18" charset="0"/>
              </a:rPr>
              <a:t>được mọi người hiểu</a:t>
            </a: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Định dạng tiêu chuẩn: Duy trì một định dạng chuẩn để viết báo cáo có thể mở rộng, tiết kiệm thời gian và nâng cao độ chính xác</a:t>
            </a:r>
          </a:p>
          <a:p>
            <a:pPr marL="800100" lvl="1" indent="-342900">
              <a:buClr>
                <a:srgbClr val="FFC000"/>
              </a:buClr>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Người biên tập:</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Đảm bảo rằng các báo cáo pháp y được chỉnh sửa đúng cách</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777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5E49E6-F3F7-4633-A9B5-8CE4F97D6FE0}"/>
              </a:ext>
            </a:extLst>
          </p:cNvPr>
          <p:cNvSpPr>
            <a:spLocks noGrp="1"/>
          </p:cNvSpPr>
          <p:nvPr>
            <p:ph sz="quarter" idx="13"/>
          </p:nvPr>
        </p:nvSpPr>
        <p:spPr/>
        <p:txBody>
          <a:bodyPr>
            <a:noAutofit/>
          </a:bodyPr>
          <a:lstStyle/>
          <a:p>
            <a:pPr algn="just">
              <a:buClr>
                <a:srgbClr val="FFC000"/>
              </a:buClr>
              <a:buFont typeface="Wingdings" panose="05000000000000000000" pitchFamily="2" charset="2"/>
              <a:buChar char="q"/>
            </a:pPr>
            <a:r>
              <a:rPr lang="en-US" sz="2400" b="1" dirty="0" err="1" smtClean="0"/>
              <a:t>Sự</a:t>
            </a:r>
            <a:r>
              <a:rPr lang="en-US" sz="2400" b="1" dirty="0" smtClean="0"/>
              <a:t> </a:t>
            </a:r>
            <a:r>
              <a:rPr lang="en-US" sz="2400" b="1" dirty="0" err="1"/>
              <a:t>kiện</a:t>
            </a:r>
            <a:r>
              <a:rPr lang="en-US" sz="2400" b="1" dirty="0"/>
              <a:t> an </a:t>
            </a:r>
            <a:r>
              <a:rPr lang="en-US" sz="2400" b="1" dirty="0" err="1"/>
              <a:t>toàn</a:t>
            </a:r>
            <a:r>
              <a:rPr lang="en-US" sz="2400" b="1" dirty="0"/>
              <a:t> </a:t>
            </a:r>
            <a:r>
              <a:rPr lang="en-US" sz="2400" b="1" dirty="0" err="1"/>
              <a:t>thông</a:t>
            </a:r>
            <a:r>
              <a:rPr lang="en-US" sz="2400" b="1" dirty="0"/>
              <a:t> tin</a:t>
            </a:r>
            <a:r>
              <a:rPr lang="en-US" sz="2400" dirty="0"/>
              <a:t> (information security </a:t>
            </a:r>
            <a:r>
              <a:rPr lang="en-US" sz="2400" dirty="0" smtClean="0"/>
              <a:t>event): </a:t>
            </a:r>
            <a:r>
              <a:rPr lang="en-US" sz="2400" dirty="0" err="1"/>
              <a:t>Sự</a:t>
            </a:r>
            <a:r>
              <a:rPr lang="en-US" sz="2400" dirty="0"/>
              <a:t> </a:t>
            </a:r>
            <a:r>
              <a:rPr lang="en-US" sz="2400" dirty="0" err="1"/>
              <a:t>kiện</a:t>
            </a:r>
            <a:r>
              <a:rPr lang="en-US" sz="2400" dirty="0"/>
              <a:t> </a:t>
            </a:r>
            <a:r>
              <a:rPr lang="en-US" sz="2400" dirty="0" err="1"/>
              <a:t>xác</a:t>
            </a:r>
            <a:r>
              <a:rPr lang="en-US" sz="2400" dirty="0"/>
              <a:t> </a:t>
            </a:r>
            <a:r>
              <a:rPr lang="en-US" sz="2400" dirty="0" err="1"/>
              <a:t>định</a:t>
            </a:r>
            <a:r>
              <a:rPr lang="en-US" sz="2400" dirty="0"/>
              <a:t> </a:t>
            </a:r>
            <a:r>
              <a:rPr lang="en-US" sz="2400" dirty="0" err="1"/>
              <a:t>của</a:t>
            </a:r>
            <a:r>
              <a:rPr lang="en-US" sz="2400" dirty="0"/>
              <a:t> </a:t>
            </a:r>
            <a:r>
              <a:rPr lang="en-US" sz="2400" dirty="0" err="1"/>
              <a:t>một</a:t>
            </a:r>
            <a:r>
              <a:rPr lang="en-US" sz="2400" dirty="0"/>
              <a:t> </a:t>
            </a:r>
            <a:r>
              <a:rPr lang="en-US" sz="2400" dirty="0" err="1"/>
              <a:t>hệ</a:t>
            </a:r>
            <a:r>
              <a:rPr lang="en-US" sz="2400" dirty="0"/>
              <a:t> </a:t>
            </a:r>
            <a:r>
              <a:rPr lang="en-US" sz="2400" dirty="0" err="1"/>
              <a:t>thống</a:t>
            </a:r>
            <a:r>
              <a:rPr lang="en-US" sz="2400" dirty="0"/>
              <a:t>, </a:t>
            </a:r>
            <a:r>
              <a:rPr lang="en-US" sz="2400" dirty="0" err="1"/>
              <a:t>dịch</a:t>
            </a:r>
            <a:r>
              <a:rPr lang="en-US" sz="2400" dirty="0"/>
              <a:t> </a:t>
            </a:r>
            <a:r>
              <a:rPr lang="en-US" sz="2400" dirty="0" err="1"/>
              <a:t>vụ</a:t>
            </a:r>
            <a:r>
              <a:rPr lang="en-US" sz="2400" dirty="0"/>
              <a:t> </a:t>
            </a:r>
            <a:r>
              <a:rPr lang="en-US" sz="2400" dirty="0" err="1"/>
              <a:t>hoặc</a:t>
            </a:r>
            <a:r>
              <a:rPr lang="en-US" sz="2400" dirty="0"/>
              <a:t> </a:t>
            </a:r>
            <a:r>
              <a:rPr lang="en-US" sz="2400" dirty="0" err="1"/>
              <a:t>trạng</a:t>
            </a:r>
            <a:r>
              <a:rPr lang="en-US" sz="2400" dirty="0"/>
              <a:t> </a:t>
            </a:r>
            <a:r>
              <a:rPr lang="en-US" sz="2400" dirty="0" err="1"/>
              <a:t>thái</a:t>
            </a:r>
            <a:r>
              <a:rPr lang="en-US" sz="2400" dirty="0"/>
              <a:t> </a:t>
            </a:r>
            <a:r>
              <a:rPr lang="en-US" sz="2400" dirty="0" err="1"/>
              <a:t>mạng</a:t>
            </a:r>
            <a:r>
              <a:rPr lang="en-US" sz="2400" dirty="0"/>
              <a:t> </a:t>
            </a:r>
            <a:r>
              <a:rPr lang="en-US" sz="2400" dirty="0" err="1"/>
              <a:t>cho</a:t>
            </a:r>
            <a:r>
              <a:rPr lang="en-US" sz="2400" dirty="0"/>
              <a:t> </a:t>
            </a:r>
            <a:r>
              <a:rPr lang="en-US" sz="2400" dirty="0" err="1"/>
              <a:t>thấy</a:t>
            </a:r>
            <a:r>
              <a:rPr lang="en-US" sz="2400" dirty="0"/>
              <a:t> </a:t>
            </a:r>
            <a:r>
              <a:rPr lang="en-US" sz="2400" dirty="0" err="1"/>
              <a:t>có</a:t>
            </a:r>
            <a:r>
              <a:rPr lang="en-US" sz="2400" dirty="0"/>
              <a:t> </a:t>
            </a:r>
            <a:r>
              <a:rPr lang="en-US" sz="2400" dirty="0" err="1"/>
              <a:t>khả</a:t>
            </a:r>
            <a:r>
              <a:rPr lang="en-US" sz="2400" dirty="0"/>
              <a:t> </a:t>
            </a:r>
            <a:r>
              <a:rPr lang="en-US" sz="2400" dirty="0" err="1"/>
              <a:t>năng</a:t>
            </a:r>
            <a:r>
              <a:rPr lang="en-US" sz="2400" dirty="0"/>
              <a:t> vi </a:t>
            </a:r>
            <a:r>
              <a:rPr lang="en-US" sz="2400" dirty="0" err="1"/>
              <a:t>phạm</a:t>
            </a:r>
            <a:r>
              <a:rPr lang="en-US" sz="2400" dirty="0"/>
              <a:t> </a:t>
            </a:r>
            <a:r>
              <a:rPr lang="en-US" sz="2400" dirty="0" err="1"/>
              <a:t>chính</a:t>
            </a:r>
            <a:r>
              <a:rPr lang="en-US" sz="2400" dirty="0"/>
              <a:t> </a:t>
            </a:r>
            <a:r>
              <a:rPr lang="en-US" sz="2400" dirty="0" err="1"/>
              <a:t>sách</a:t>
            </a:r>
            <a:r>
              <a:rPr lang="en-US" sz="2400" dirty="0"/>
              <a:t> an </a:t>
            </a:r>
            <a:r>
              <a:rPr lang="en-US" sz="2400" dirty="0" err="1"/>
              <a:t>toàn</a:t>
            </a:r>
            <a:r>
              <a:rPr lang="en-US" sz="2400" dirty="0"/>
              <a:t> </a:t>
            </a:r>
            <a:r>
              <a:rPr lang="en-US" sz="2400" dirty="0" err="1"/>
              <a:t>thông</a:t>
            </a:r>
            <a:r>
              <a:rPr lang="en-US" sz="2400" dirty="0"/>
              <a:t> tin hay </a:t>
            </a:r>
            <a:r>
              <a:rPr lang="en-US" sz="2400" dirty="0" err="1"/>
              <a:t>sự</a:t>
            </a:r>
            <a:r>
              <a:rPr lang="en-US" sz="2400" dirty="0"/>
              <a:t> </a:t>
            </a:r>
            <a:r>
              <a:rPr lang="en-US" sz="2400" dirty="0" err="1"/>
              <a:t>thất</a:t>
            </a:r>
            <a:r>
              <a:rPr lang="en-US" sz="2400" dirty="0"/>
              <a:t> </a:t>
            </a:r>
            <a:r>
              <a:rPr lang="en-US" sz="2400" dirty="0" err="1"/>
              <a:t>bại</a:t>
            </a:r>
            <a:r>
              <a:rPr lang="en-US" sz="2400" dirty="0"/>
              <a:t> </a:t>
            </a:r>
            <a:r>
              <a:rPr lang="en-US" sz="2400" dirty="0" err="1"/>
              <a:t>của</a:t>
            </a:r>
            <a:r>
              <a:rPr lang="en-US" sz="2400" dirty="0"/>
              <a:t> </a:t>
            </a:r>
            <a:r>
              <a:rPr lang="en-US" sz="2400" dirty="0" err="1"/>
              <a:t>các</a:t>
            </a:r>
            <a:r>
              <a:rPr lang="en-US" sz="2400" dirty="0"/>
              <a:t> </a:t>
            </a:r>
            <a:r>
              <a:rPr lang="en-US" sz="2400" dirty="0" err="1"/>
              <a:t>biện</a:t>
            </a:r>
            <a:r>
              <a:rPr lang="en-US" sz="2400" dirty="0"/>
              <a:t> </a:t>
            </a:r>
            <a:r>
              <a:rPr lang="en-US" sz="2400" dirty="0" err="1"/>
              <a:t>pháp</a:t>
            </a:r>
            <a:r>
              <a:rPr lang="en-US" sz="2400" dirty="0"/>
              <a:t> </a:t>
            </a:r>
            <a:r>
              <a:rPr lang="en-US" sz="2400" dirty="0" err="1"/>
              <a:t>kiểm</a:t>
            </a:r>
            <a:r>
              <a:rPr lang="en-US" sz="2400" dirty="0"/>
              <a:t> </a:t>
            </a:r>
            <a:r>
              <a:rPr lang="en-US" sz="2400" dirty="0" err="1"/>
              <a:t>soát</a:t>
            </a:r>
            <a:r>
              <a:rPr lang="en-US" sz="2400" dirty="0"/>
              <a:t> </a:t>
            </a:r>
            <a:r>
              <a:rPr lang="en-US" sz="2400" dirty="0" err="1"/>
              <a:t>hoặc</a:t>
            </a:r>
            <a:r>
              <a:rPr lang="en-US" sz="2400" dirty="0"/>
              <a:t> </a:t>
            </a:r>
            <a:r>
              <a:rPr lang="en-US" sz="2400" dirty="0" err="1"/>
              <a:t>một</a:t>
            </a:r>
            <a:r>
              <a:rPr lang="en-US" sz="2400" dirty="0"/>
              <a:t> </a:t>
            </a:r>
            <a:r>
              <a:rPr lang="en-US" sz="2400" dirty="0" err="1"/>
              <a:t>tình</a:t>
            </a:r>
            <a:r>
              <a:rPr lang="en-US" sz="2400" dirty="0"/>
              <a:t> </a:t>
            </a:r>
            <a:r>
              <a:rPr lang="en-US" sz="2400" dirty="0" err="1"/>
              <a:t>huống</a:t>
            </a:r>
            <a:r>
              <a:rPr lang="en-US" sz="2400" dirty="0"/>
              <a:t> </a:t>
            </a:r>
            <a:r>
              <a:rPr lang="en-US" sz="2400" dirty="0" err="1"/>
              <a:t>chưa</a:t>
            </a:r>
            <a:r>
              <a:rPr lang="en-US" sz="2400" dirty="0"/>
              <a:t> </a:t>
            </a:r>
            <a:r>
              <a:rPr lang="en-US" sz="2400" dirty="0" err="1"/>
              <a:t>biết</a:t>
            </a:r>
            <a:r>
              <a:rPr lang="en-US" sz="2400" dirty="0"/>
              <a:t> </a:t>
            </a:r>
            <a:r>
              <a:rPr lang="en-US" sz="2400" dirty="0" err="1"/>
              <a:t>có</a:t>
            </a:r>
            <a:r>
              <a:rPr lang="en-US" sz="2400" dirty="0"/>
              <a:t> </a:t>
            </a:r>
            <a:r>
              <a:rPr lang="en-US" sz="2400" dirty="0" err="1"/>
              <a:t>thể</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an </a:t>
            </a:r>
            <a:r>
              <a:rPr lang="en-US" sz="2400" dirty="0" err="1"/>
              <a:t>toàn</a:t>
            </a:r>
            <a:r>
              <a:rPr lang="en-US" sz="2400" dirty="0"/>
              <a:t> </a:t>
            </a:r>
            <a:r>
              <a:rPr lang="en-US" sz="2400" dirty="0" err="1"/>
              <a:t>thông</a:t>
            </a:r>
            <a:r>
              <a:rPr lang="en-US" sz="2400" dirty="0"/>
              <a:t> </a:t>
            </a:r>
            <a:r>
              <a:rPr lang="en-US" sz="2400" dirty="0" smtClean="0"/>
              <a:t>tin. </a:t>
            </a:r>
            <a:r>
              <a:rPr lang="en-US" sz="2400" dirty="0"/>
              <a:t>[TCVN </a:t>
            </a:r>
            <a:r>
              <a:rPr lang="en-US" sz="2400" dirty="0" smtClean="0"/>
              <a:t>11238:2015].</a:t>
            </a:r>
            <a:endParaRPr lang="vi-VN" sz="2000" dirty="0" smtClean="0"/>
          </a:p>
          <a:p>
            <a:pPr algn="just">
              <a:buClr>
                <a:srgbClr val="FFC000"/>
              </a:buClr>
              <a:buFont typeface="Wingdings" panose="05000000000000000000" pitchFamily="2" charset="2"/>
              <a:buChar char="q"/>
            </a:pPr>
            <a:r>
              <a:rPr lang="en-US" sz="2400" b="1" dirty="0" err="1"/>
              <a:t>Sự</a:t>
            </a:r>
            <a:r>
              <a:rPr lang="en-US" sz="2400" b="1" dirty="0"/>
              <a:t> </a:t>
            </a:r>
            <a:r>
              <a:rPr lang="en-US" sz="2400" b="1" dirty="0" err="1"/>
              <a:t>cố</a:t>
            </a:r>
            <a:r>
              <a:rPr lang="en-US" sz="2400" b="1" dirty="0"/>
              <a:t> an </a:t>
            </a:r>
            <a:r>
              <a:rPr lang="en-US" sz="2400" b="1" dirty="0" err="1"/>
              <a:t>toàn</a:t>
            </a:r>
            <a:r>
              <a:rPr lang="en-US" sz="2400" b="1" dirty="0"/>
              <a:t> </a:t>
            </a:r>
            <a:r>
              <a:rPr lang="en-US" sz="2400" b="1" dirty="0" err="1"/>
              <a:t>thông</a:t>
            </a:r>
            <a:r>
              <a:rPr lang="en-US" sz="2400" b="1" dirty="0"/>
              <a:t> tin</a:t>
            </a:r>
            <a:r>
              <a:rPr lang="en-US" sz="2400" dirty="0"/>
              <a:t> (information security </a:t>
            </a:r>
            <a:r>
              <a:rPr lang="en-US" sz="2400" dirty="0" smtClean="0"/>
              <a:t>incident): </a:t>
            </a:r>
            <a:r>
              <a:rPr lang="en-US" sz="2400" dirty="0" err="1"/>
              <a:t>Một</a:t>
            </a:r>
            <a:r>
              <a:rPr lang="en-US" sz="2400" dirty="0"/>
              <a:t> </a:t>
            </a:r>
            <a:r>
              <a:rPr lang="en-US" sz="2400" dirty="0" err="1"/>
              <a:t>hoặc</a:t>
            </a:r>
            <a:r>
              <a:rPr lang="en-US" sz="2400" dirty="0"/>
              <a:t> </a:t>
            </a:r>
            <a:r>
              <a:rPr lang="en-US" sz="2400" dirty="0" err="1"/>
              <a:t>một</a:t>
            </a:r>
            <a:r>
              <a:rPr lang="en-US" sz="2400" dirty="0"/>
              <a:t> </a:t>
            </a:r>
            <a:r>
              <a:rPr lang="en-US" sz="2400" dirty="0" err="1"/>
              <a:t>loạt</a:t>
            </a:r>
            <a:r>
              <a:rPr lang="en-US" sz="2400" dirty="0"/>
              <a:t> </a:t>
            </a:r>
            <a:r>
              <a:rPr lang="en-US" sz="2400" dirty="0" err="1"/>
              <a:t>các</a:t>
            </a:r>
            <a:r>
              <a:rPr lang="en-US" sz="2400" dirty="0"/>
              <a:t> </a:t>
            </a:r>
            <a:r>
              <a:rPr lang="en-US" sz="2400" dirty="0" err="1"/>
              <a:t>sự</a:t>
            </a:r>
            <a:r>
              <a:rPr lang="en-US" sz="2400" dirty="0"/>
              <a:t> </a:t>
            </a:r>
            <a:r>
              <a:rPr lang="en-US" sz="2400" dirty="0" err="1"/>
              <a:t>kiện</a:t>
            </a:r>
            <a:r>
              <a:rPr lang="en-US" sz="2400" dirty="0"/>
              <a:t> an </a:t>
            </a:r>
            <a:r>
              <a:rPr lang="en-US" sz="2400" dirty="0" err="1"/>
              <a:t>toàn</a:t>
            </a:r>
            <a:r>
              <a:rPr lang="en-US" sz="2400" dirty="0"/>
              <a:t> </a:t>
            </a:r>
            <a:r>
              <a:rPr lang="en-US" sz="2400" dirty="0" err="1"/>
              <a:t>thông</a:t>
            </a:r>
            <a:r>
              <a:rPr lang="en-US" sz="2400" dirty="0"/>
              <a:t> tin </a:t>
            </a:r>
            <a:r>
              <a:rPr lang="en-US" sz="2400" dirty="0" err="1"/>
              <a:t>không</a:t>
            </a:r>
            <a:r>
              <a:rPr lang="en-US" sz="2400" dirty="0"/>
              <a:t> </a:t>
            </a:r>
            <a:r>
              <a:rPr lang="en-US" sz="2400" dirty="0" err="1"/>
              <a:t>mong</a:t>
            </a:r>
            <a:r>
              <a:rPr lang="en-US" sz="2400" dirty="0"/>
              <a:t> </a:t>
            </a:r>
            <a:r>
              <a:rPr lang="en-US" sz="2400" dirty="0" err="1"/>
              <a:t>muốn</a:t>
            </a:r>
            <a:r>
              <a:rPr lang="en-US" sz="2400" dirty="0"/>
              <a:t> </a:t>
            </a:r>
            <a:r>
              <a:rPr lang="en-US" sz="2400" dirty="0" err="1"/>
              <a:t>hoặc</a:t>
            </a:r>
            <a:r>
              <a:rPr lang="en-US" sz="2400" dirty="0"/>
              <a:t> </a:t>
            </a:r>
            <a:r>
              <a:rPr lang="en-US" sz="2400" dirty="0" err="1"/>
              <a:t>không</a:t>
            </a:r>
            <a:r>
              <a:rPr lang="en-US" sz="2400" dirty="0"/>
              <a:t> </a:t>
            </a:r>
            <a:r>
              <a:rPr lang="en-US" sz="2400" dirty="0" err="1"/>
              <a:t>dự</a:t>
            </a:r>
            <a:r>
              <a:rPr lang="en-US" sz="2400" dirty="0"/>
              <a:t> </a:t>
            </a:r>
            <a:r>
              <a:rPr lang="en-US" sz="2400" dirty="0" err="1"/>
              <a:t>tính</a:t>
            </a:r>
            <a:r>
              <a:rPr lang="en-US" sz="2400" dirty="0"/>
              <a:t>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ảnh</a:t>
            </a:r>
            <a:r>
              <a:rPr lang="en-US" sz="2400" dirty="0"/>
              <a:t> </a:t>
            </a:r>
            <a:r>
              <a:rPr lang="en-US" sz="2400" dirty="0" err="1"/>
              <a:t>hưởng</a:t>
            </a:r>
            <a:r>
              <a:rPr lang="en-US" sz="2400" dirty="0"/>
              <a:t> </a:t>
            </a:r>
            <a:r>
              <a:rPr lang="en-US" sz="2400" dirty="0" err="1"/>
              <a:t>đáng</a:t>
            </a:r>
            <a:r>
              <a:rPr lang="en-US" sz="2400" dirty="0"/>
              <a:t> </a:t>
            </a:r>
            <a:r>
              <a:rPr lang="en-US" sz="2400" dirty="0" err="1"/>
              <a:t>kể</a:t>
            </a:r>
            <a:r>
              <a:rPr lang="en-US" sz="2400" dirty="0"/>
              <a:t> </a:t>
            </a:r>
            <a:r>
              <a:rPr lang="en-US" sz="2400" dirty="0" err="1"/>
              <a:t>các</a:t>
            </a:r>
            <a:r>
              <a:rPr lang="en-US" sz="2400" dirty="0"/>
              <a:t> </a:t>
            </a:r>
            <a:r>
              <a:rPr lang="en-US" sz="2400" dirty="0" err="1"/>
              <a:t>đến</a:t>
            </a:r>
            <a:r>
              <a:rPr lang="en-US" sz="2400" dirty="0"/>
              <a:t> </a:t>
            </a:r>
            <a:r>
              <a:rPr lang="en-US" sz="2400" dirty="0" err="1"/>
              <a:t>hoạt</a:t>
            </a:r>
            <a:r>
              <a:rPr lang="en-US" sz="2400" dirty="0"/>
              <a:t> </a:t>
            </a:r>
            <a:r>
              <a:rPr lang="en-US" sz="2400" dirty="0" err="1"/>
              <a:t>động</a:t>
            </a:r>
            <a:r>
              <a:rPr lang="en-US" sz="2400" dirty="0"/>
              <a:t> </a:t>
            </a:r>
            <a:r>
              <a:rPr lang="en-US" sz="2400" dirty="0" err="1"/>
              <a:t>nghiệp</a:t>
            </a:r>
            <a:r>
              <a:rPr lang="en-US" sz="2400" dirty="0"/>
              <a:t> </a:t>
            </a:r>
            <a:r>
              <a:rPr lang="en-US" sz="2400" dirty="0" err="1"/>
              <a:t>vụ</a:t>
            </a:r>
            <a:r>
              <a:rPr lang="en-US" sz="2400" dirty="0"/>
              <a:t> </a:t>
            </a:r>
            <a:r>
              <a:rPr lang="en-US" sz="2400" dirty="0" err="1"/>
              <a:t>và</a:t>
            </a:r>
            <a:r>
              <a:rPr lang="en-US" sz="2400" dirty="0"/>
              <a:t> </a:t>
            </a:r>
            <a:r>
              <a:rPr lang="en-US" sz="2400" dirty="0" err="1"/>
              <a:t>đe</a:t>
            </a:r>
            <a:r>
              <a:rPr lang="en-US" sz="2400" dirty="0"/>
              <a:t> </a:t>
            </a:r>
            <a:r>
              <a:rPr lang="en-US" sz="2400" dirty="0" err="1"/>
              <a:t>dọa</a:t>
            </a:r>
            <a:r>
              <a:rPr lang="en-US" sz="2400" dirty="0"/>
              <a:t> an </a:t>
            </a:r>
            <a:r>
              <a:rPr lang="en-US" sz="2400" dirty="0" err="1"/>
              <a:t>toàn</a:t>
            </a:r>
            <a:r>
              <a:rPr lang="en-US" sz="2400" dirty="0"/>
              <a:t> </a:t>
            </a:r>
            <a:r>
              <a:rPr lang="en-US" sz="2400" dirty="0" err="1"/>
              <a:t>thông</a:t>
            </a:r>
            <a:r>
              <a:rPr lang="en-US" sz="2400" dirty="0"/>
              <a:t> </a:t>
            </a:r>
            <a:r>
              <a:rPr lang="en-US" sz="2400" dirty="0" smtClean="0"/>
              <a:t>tin. </a:t>
            </a:r>
            <a:r>
              <a:rPr lang="en-US" sz="2400" dirty="0"/>
              <a:t>[TCVN </a:t>
            </a:r>
            <a:r>
              <a:rPr lang="en-US" sz="2400" dirty="0" smtClean="0"/>
              <a:t>11238:2015]</a:t>
            </a:r>
            <a:r>
              <a:rPr lang="vi-VN" sz="2000" dirty="0" smtClean="0"/>
              <a:t>.</a:t>
            </a:r>
            <a:endParaRPr lang="vi-VN" sz="2000" dirty="0"/>
          </a:p>
        </p:txBody>
      </p:sp>
      <p:sp>
        <p:nvSpPr>
          <p:cNvPr id="3" name="Title 2">
            <a:extLst>
              <a:ext uri="{FF2B5EF4-FFF2-40B4-BE49-F238E27FC236}">
                <a16:creationId xmlns:a16="http://schemas.microsoft.com/office/drawing/2014/main" id="{4CC5BE02-04AB-4989-8B94-D0EF6A47081B}"/>
              </a:ext>
            </a:extLst>
          </p:cNvPr>
          <p:cNvSpPr>
            <a:spLocks noGrp="1"/>
          </p:cNvSpPr>
          <p:nvPr>
            <p:ph type="title"/>
          </p:nvPr>
        </p:nvSpPr>
        <p:spPr/>
        <p:txBody>
          <a:bodyPr/>
          <a:lstStyle/>
          <a:p>
            <a:pPr lvl="0"/>
            <a:r>
              <a:rPr lang="en-US" dirty="0" err="1">
                <a:ea typeface="Calibri" panose="020F0502020204030204" pitchFamily="34" charset="0"/>
                <a:cs typeface="Arial" panose="020B0604020202020204" pitchFamily="34" charset="0"/>
              </a:rPr>
              <a:t>Các</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sự</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kiện</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và</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sự</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cố</a:t>
            </a:r>
            <a:r>
              <a:rPr lang="en-US" dirty="0">
                <a:ea typeface="Calibri" panose="020F0502020204030204" pitchFamily="34" charset="0"/>
                <a:cs typeface="Arial" panose="020B0604020202020204" pitchFamily="34" charset="0"/>
              </a:rPr>
              <a:t> an </a:t>
            </a:r>
            <a:r>
              <a:rPr lang="en-US" dirty="0" err="1">
                <a:ea typeface="Calibri" panose="020F0502020204030204" pitchFamily="34" charset="0"/>
                <a:cs typeface="Arial" panose="020B0604020202020204" pitchFamily="34" charset="0"/>
              </a:rPr>
              <a:t>toàn</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thông</a:t>
            </a:r>
            <a:r>
              <a:rPr lang="en-US" dirty="0">
                <a:ea typeface="Calibri" panose="020F0502020204030204" pitchFamily="34" charset="0"/>
                <a:cs typeface="Arial" panose="020B0604020202020204" pitchFamily="34" charset="0"/>
              </a:rPr>
              <a:t> tin</a:t>
            </a:r>
            <a:endParaRPr lang="vi-VN" b="0" dirty="0">
              <a:latin typeface="Arial" panose="020B0604020202020204" pitchFamily="34" charset="0"/>
              <a:cs typeface="Arial" panose="020B0604020202020204" pitchFamily="34" charset="0"/>
            </a:endParaRPr>
          </a:p>
        </p:txBody>
      </p:sp>
      <p:sp>
        <p:nvSpPr>
          <p:cNvPr id="49" name="Slide Number Placeholder 4"/>
          <p:cNvSpPr>
            <a:spLocks noGrp="1"/>
          </p:cNvSpPr>
          <p:nvPr>
            <p:ph type="sldNum" sz="quarter" idx="12"/>
          </p:nvPr>
        </p:nvSpPr>
        <p:spPr>
          <a:xfrm>
            <a:off x="8532440" y="6237312"/>
            <a:ext cx="611560" cy="617488"/>
          </a:xfrm>
        </p:spPr>
        <p:txBody>
          <a:bodyPr/>
          <a:lstStyle/>
          <a:p>
            <a:fld id="{3E15BD7C-E074-4D4A-84C3-500EE5B9C190}" type="slidenum">
              <a:rPr lang="ru-RU" dirty="0" smtClean="0"/>
              <a:pPr/>
              <a:t>5</a:t>
            </a:fld>
            <a:endParaRPr lang="ru-RU" dirty="0"/>
          </a:p>
        </p:txBody>
      </p:sp>
    </p:spTree>
    <p:extLst>
      <p:ext uri="{BB962C8B-B14F-4D97-AF65-F5344CB8AC3E}">
        <p14:creationId xmlns:p14="http://schemas.microsoft.com/office/powerpoint/2010/main" val="4217880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50</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a:latin typeface="Times New Roman" panose="02020603050405020304" pitchFamily="18" charset="0"/>
                <a:cs typeface="Times New Roman" panose="02020603050405020304" pitchFamily="18" charset="0"/>
              </a:rPr>
              <a:t>Bước </a:t>
            </a:r>
            <a:r>
              <a:rPr lang="en-US">
                <a:cs typeface="Times New Roman" panose="02020603050405020304" pitchFamily="18" charset="0"/>
              </a:rPr>
              <a:t>16</a:t>
            </a:r>
            <a:r>
              <a:rPr lang="vi-VN">
                <a:latin typeface="Times New Roman" panose="02020603050405020304" pitchFamily="18" charset="0"/>
                <a:cs typeface="Times New Roman" panose="02020603050405020304" pitchFamily="18" charset="0"/>
              </a:rPr>
              <a:t>: Thiệt hại do sự cố và</a:t>
            </a:r>
            <a:r>
              <a:rPr lang="en-US">
                <a:latin typeface="Times New Roman" panose="02020603050405020304" pitchFamily="18" charset="0"/>
                <a:cs typeface="Times New Roman" panose="02020603050405020304" pitchFamily="18" charset="0"/>
              </a:rPr>
              <a:t> ĐGCP</a:t>
            </a:r>
            <a:endParaRPr lang="vi-V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F6EE58-2334-4387-B1A7-5ADE1EF89E3D}"/>
              </a:ext>
            </a:extLst>
          </p:cNvPr>
          <p:cNvSpPr txBox="1"/>
          <p:nvPr/>
        </p:nvSpPr>
        <p:spPr>
          <a:xfrm>
            <a:off x="455414" y="1007906"/>
            <a:ext cx="8259961" cy="5201424"/>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Hai bằng chứng quan trọng cần thiết cho pháp lý</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truy tố là thiệt hại do sự cố và chi phí</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Chi phí bao gồm:</a:t>
            </a: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Chi phí do mất thông tin bí mật</a:t>
            </a:r>
          </a:p>
          <a:p>
            <a:pPr marL="800100" lvl="1" indent="-342900">
              <a:buClr>
                <a:srgbClr val="FFC000"/>
              </a:buClr>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Chi phí pháp lý</a:t>
            </a:r>
          </a:p>
          <a:p>
            <a:pPr marL="800100" lvl="1" indent="-342900">
              <a:buClr>
                <a:srgbClr val="FFC000"/>
              </a:buClr>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Chi phí nhân công</a:t>
            </a:r>
          </a:p>
          <a:p>
            <a:pPr marL="800100" lvl="1" indent="-342900">
              <a:buClr>
                <a:srgbClr val="FFC000"/>
              </a:buClr>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Chi phí thời gian ngừng hoạt động của hệ thống</a:t>
            </a:r>
          </a:p>
          <a:p>
            <a:pPr marL="800100" lvl="1" indent="-342900">
              <a:buClr>
                <a:srgbClr val="FFC000"/>
              </a:buClr>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800100" lvl="1" indent="-342900">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Chi phí lắp đặt</a:t>
            </a:r>
          </a:p>
        </p:txBody>
      </p:sp>
      <p:pic>
        <p:nvPicPr>
          <p:cNvPr id="4" name="Picture 3">
            <a:extLst>
              <a:ext uri="{FF2B5EF4-FFF2-40B4-BE49-F238E27FC236}">
                <a16:creationId xmlns:a16="http://schemas.microsoft.com/office/drawing/2014/main" id="{7EDE5FE6-2FF2-45D0-9235-3F3AB72CF80B}"/>
              </a:ext>
            </a:extLst>
          </p:cNvPr>
          <p:cNvPicPr>
            <a:picLocks noChangeAspect="1"/>
          </p:cNvPicPr>
          <p:nvPr/>
        </p:nvPicPr>
        <p:blipFill>
          <a:blip r:embed="rId2"/>
          <a:stretch>
            <a:fillRect/>
          </a:stretch>
        </p:blipFill>
        <p:spPr>
          <a:xfrm>
            <a:off x="6572277" y="1911430"/>
            <a:ext cx="2143098" cy="2089070"/>
          </a:xfrm>
          <a:prstGeom prst="rect">
            <a:avLst/>
          </a:prstGeom>
        </p:spPr>
      </p:pic>
    </p:spTree>
    <p:extLst>
      <p:ext uri="{BB962C8B-B14F-4D97-AF65-F5344CB8AC3E}">
        <p14:creationId xmlns:p14="http://schemas.microsoft.com/office/powerpoint/2010/main" val="13778552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51</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dirty="0">
                <a:latin typeface="Times New Roman" panose="02020603050405020304" pitchFamily="18" charset="0"/>
                <a:cs typeface="Times New Roman" panose="02020603050405020304" pitchFamily="18" charset="0"/>
              </a:rPr>
              <a:t>Bước </a:t>
            </a:r>
            <a:r>
              <a:rPr lang="en-US" dirty="0">
                <a:cs typeface="Times New Roman" panose="02020603050405020304" pitchFamily="18" charset="0"/>
              </a:rPr>
              <a:t>17</a:t>
            </a:r>
            <a:r>
              <a:rPr lang="vi-VN" dirty="0">
                <a:latin typeface="Times New Roman" panose="02020603050405020304" pitchFamily="18" charset="0"/>
                <a:cs typeface="Times New Roman" panose="02020603050405020304" pitchFamily="18" charset="0"/>
              </a:rPr>
              <a:t>: Xem lại và cập nhật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CSƯP</a:t>
            </a:r>
            <a:endParaRPr lang="vi-V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F6EE58-2334-4387-B1A7-5ADE1EF89E3D}"/>
              </a:ext>
            </a:extLst>
          </p:cNvPr>
          <p:cNvSpPr txBox="1"/>
          <p:nvPr/>
        </p:nvSpPr>
        <p:spPr>
          <a:xfrm>
            <a:off x="455414" y="1192572"/>
            <a:ext cx="5416749" cy="4565352"/>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Xem lại quy trình sau khi hoàn thành cả hai</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tài liệu và các bước khôi phục</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Thảo luận với các thành viên trong nhóm của bạn về</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các bước được triển khai thành công và</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những sai lầm đã phạm</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Xem xét phản hồi và cập nhật chính sách</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sẽ làm giảm tác động của sự cố và giúp</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bạn xử lý các sự cố trong tương lai</a:t>
            </a:r>
            <a:endParaRPr lang="en-US"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C233F2-2281-48D7-AE7F-399BAFE8E334}"/>
              </a:ext>
            </a:extLst>
          </p:cNvPr>
          <p:cNvPicPr>
            <a:picLocks noChangeAspect="1"/>
          </p:cNvPicPr>
          <p:nvPr/>
        </p:nvPicPr>
        <p:blipFill>
          <a:blip r:embed="rId2"/>
          <a:stretch>
            <a:fillRect/>
          </a:stretch>
        </p:blipFill>
        <p:spPr>
          <a:xfrm>
            <a:off x="6578945" y="2285659"/>
            <a:ext cx="1953495" cy="2009846"/>
          </a:xfrm>
          <a:prstGeom prst="rect">
            <a:avLst/>
          </a:prstGeom>
        </p:spPr>
      </p:pic>
    </p:spTree>
    <p:extLst>
      <p:ext uri="{BB962C8B-B14F-4D97-AF65-F5344CB8AC3E}">
        <p14:creationId xmlns:p14="http://schemas.microsoft.com/office/powerpoint/2010/main" val="32484282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vi-VN" sz="3200" dirty="0"/>
              <a:t>Các khuyến nghị chính </a:t>
            </a:r>
            <a:r>
              <a:rPr lang="en-US" sz="3200" dirty="0" err="1"/>
              <a:t>trong</a:t>
            </a:r>
            <a:r>
              <a:rPr lang="en-US" sz="3200" dirty="0"/>
              <a:t> quá </a:t>
            </a:r>
            <a:r>
              <a:rPr lang="en-US" sz="3200" dirty="0" err="1"/>
              <a:t>trình</a:t>
            </a:r>
            <a:r>
              <a:rPr lang="vi-VN" sz="3200" dirty="0"/>
              <a:t> tổ chức </a:t>
            </a:r>
            <a:r>
              <a:rPr lang="en-US" sz="3200" dirty="0" err="1"/>
              <a:t>ứng</a:t>
            </a:r>
            <a:r>
              <a:rPr lang="en-US" sz="3200" dirty="0"/>
              <a:t> phó </a:t>
            </a:r>
            <a:r>
              <a:rPr lang="vi-VN" sz="3200" dirty="0"/>
              <a:t>sự cố </a:t>
            </a:r>
            <a:r>
              <a:rPr lang="en-US" sz="3200" dirty="0"/>
              <a:t>an </a:t>
            </a:r>
            <a:r>
              <a:rPr lang="en-US" sz="3200" dirty="0" err="1"/>
              <a:t>toàn</a:t>
            </a:r>
            <a:r>
              <a:rPr lang="en-US" sz="3200" dirty="0"/>
              <a:t> </a:t>
            </a:r>
            <a:r>
              <a:rPr lang="en-US" sz="3200" dirty="0" err="1"/>
              <a:t>thông</a:t>
            </a:r>
            <a:r>
              <a:rPr lang="en-US" sz="3200" dirty="0"/>
              <a:t> </a:t>
            </a:r>
            <a:r>
              <a:rPr lang="en-US" sz="3200" dirty="0" smtClean="0"/>
              <a:t>tin:</a:t>
            </a:r>
            <a:endParaRPr lang="en-GB" sz="3200" dirty="0" smtClean="0"/>
          </a:p>
          <a:p>
            <a:pPr marL="457200" algn="just">
              <a:buFont typeface="Wingdings" panose="05000000000000000000" pitchFamily="2" charset="2"/>
              <a:buChar char="v"/>
            </a:pPr>
            <a:r>
              <a:rPr lang="en-US" sz="2400" dirty="0" err="1" smtClean="0"/>
              <a:t>Cần</a:t>
            </a:r>
            <a:r>
              <a:rPr lang="en-US" sz="2400" dirty="0" smtClean="0"/>
              <a:t> t</a:t>
            </a:r>
            <a:r>
              <a:rPr lang="vi-VN" sz="2400" dirty="0" smtClean="0"/>
              <a:t>hiết </a:t>
            </a:r>
            <a:r>
              <a:rPr lang="vi-VN" sz="2400" dirty="0"/>
              <a:t>lập khả năng ứng phó sự cố</a:t>
            </a:r>
            <a:r>
              <a:rPr lang="en-US" sz="2400" dirty="0"/>
              <a:t> </a:t>
            </a:r>
            <a:r>
              <a:rPr lang="vi-VN" sz="2400" dirty="0"/>
              <a:t>một cách nhanh chóng và hiệu quả khi </a:t>
            </a:r>
            <a:r>
              <a:rPr lang="en-US" sz="2400" dirty="0" err="1"/>
              <a:t>sảy</a:t>
            </a:r>
            <a:r>
              <a:rPr lang="en-US" sz="2400" dirty="0"/>
              <a:t> </a:t>
            </a:r>
            <a:r>
              <a:rPr lang="en-US" sz="2400" dirty="0" err="1"/>
              <a:t>ra</a:t>
            </a:r>
            <a:r>
              <a:rPr lang="en-US" sz="2400" dirty="0"/>
              <a:t> </a:t>
            </a:r>
            <a:r>
              <a:rPr lang="vi-VN" sz="2400" dirty="0"/>
              <a:t>sự cố </a:t>
            </a:r>
            <a:r>
              <a:rPr lang="en-US" sz="2400" dirty="0" smtClean="0"/>
              <a:t>ATTT.</a:t>
            </a:r>
          </a:p>
          <a:p>
            <a:pPr marL="457200" algn="just">
              <a:buFont typeface="Wingdings" panose="05000000000000000000" pitchFamily="2" charset="2"/>
              <a:buChar char="v"/>
            </a:pPr>
            <a:r>
              <a:rPr lang="en-US" sz="2400" dirty="0" err="1"/>
              <a:t>Xây</a:t>
            </a:r>
            <a:r>
              <a:rPr lang="en-US" sz="2400" dirty="0"/>
              <a:t> </a:t>
            </a:r>
            <a:r>
              <a:rPr lang="en-US" sz="2400" dirty="0" err="1"/>
              <a:t>dựng</a:t>
            </a:r>
            <a:r>
              <a:rPr lang="vi-VN" sz="2400" dirty="0"/>
              <a:t> chính sách ứng phó sự cố</a:t>
            </a:r>
            <a:r>
              <a:rPr lang="vi-VN" sz="2400" dirty="0" smtClean="0"/>
              <a:t>.</a:t>
            </a:r>
            <a:r>
              <a:rPr lang="en-GB" sz="2400" dirty="0" smtClean="0">
                <a:latin typeface="Times New Roman" panose="02020603050405020304" pitchFamily="18" charset="0"/>
                <a:ea typeface="Calibri" panose="020F0502020204030204" pitchFamily="34" charset="0"/>
              </a:rPr>
              <a:t> </a:t>
            </a:r>
          </a:p>
          <a:p>
            <a:pPr marL="457200" algn="just">
              <a:buFont typeface="Wingdings" panose="05000000000000000000" pitchFamily="2" charset="2"/>
              <a:buChar char="v"/>
            </a:pPr>
            <a:r>
              <a:rPr lang="vi-VN" sz="2400" dirty="0"/>
              <a:t>Xây dựng kế hoạch ứng phó sự cố dựa trên chính sách ứng phó sự </a:t>
            </a:r>
            <a:r>
              <a:rPr lang="vi-VN" sz="2400" dirty="0" smtClean="0"/>
              <a:t>cố</a:t>
            </a:r>
            <a:r>
              <a:rPr lang="en-US" sz="2400" dirty="0" smtClean="0"/>
              <a:t>.</a:t>
            </a:r>
          </a:p>
          <a:p>
            <a:pPr marL="457200" algn="just">
              <a:buFont typeface="Wingdings" panose="05000000000000000000" pitchFamily="2" charset="2"/>
              <a:buChar char="v"/>
            </a:pPr>
            <a:r>
              <a:rPr lang="vi-VN" sz="2400" dirty="0"/>
              <a:t>Xây dựng quy trình ứng phó sự </a:t>
            </a:r>
            <a:r>
              <a:rPr lang="vi-VN" sz="2400" dirty="0" smtClean="0"/>
              <a:t>cố</a:t>
            </a:r>
            <a:r>
              <a:rPr lang="en-US" sz="2400" dirty="0" smtClean="0"/>
              <a:t>.</a:t>
            </a:r>
          </a:p>
          <a:p>
            <a:pPr marL="457200" algn="just">
              <a:buFont typeface="Wingdings" panose="05000000000000000000" pitchFamily="2" charset="2"/>
              <a:buChar char="v"/>
            </a:pPr>
            <a:r>
              <a:rPr lang="vi-VN" sz="2400" dirty="0"/>
              <a:t>Thiết lập các chính sách và thủ tục liên quan đến việc chia sẻ thông tin liên quan đến sự </a:t>
            </a:r>
            <a:r>
              <a:rPr lang="vi-VN" sz="2400" dirty="0" smtClean="0"/>
              <a:t>cố</a:t>
            </a:r>
            <a:r>
              <a:rPr lang="en-US" sz="2400" dirty="0" smtClean="0"/>
              <a:t>.</a:t>
            </a:r>
          </a:p>
          <a:p>
            <a:pPr marL="114300" indent="0" algn="just">
              <a:buNone/>
            </a:pPr>
            <a:endParaRPr lang="en-US" sz="2400" dirty="0" smtClean="0"/>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vi-VN" dirty="0"/>
              <a:t>Các khuyến </a:t>
            </a:r>
            <a:r>
              <a:rPr lang="vi-VN" dirty="0" smtClean="0"/>
              <a:t>nghị</a:t>
            </a:r>
            <a:endParaRPr lang="vi-V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52</a:t>
            </a:fld>
            <a:endParaRPr lang="ru-RU" dirty="0"/>
          </a:p>
        </p:txBody>
      </p:sp>
    </p:spTree>
    <p:extLst>
      <p:ext uri="{BB962C8B-B14F-4D97-AF65-F5344CB8AC3E}">
        <p14:creationId xmlns:p14="http://schemas.microsoft.com/office/powerpoint/2010/main" val="2581334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vi-VN" sz="3200" dirty="0"/>
              <a:t>Các khuyến nghị chính </a:t>
            </a:r>
            <a:r>
              <a:rPr lang="en-US" sz="3200" dirty="0" err="1"/>
              <a:t>trong</a:t>
            </a:r>
            <a:r>
              <a:rPr lang="en-US" sz="3200" dirty="0"/>
              <a:t> quá </a:t>
            </a:r>
            <a:r>
              <a:rPr lang="en-US" sz="3200" dirty="0" err="1"/>
              <a:t>trình</a:t>
            </a:r>
            <a:r>
              <a:rPr lang="vi-VN" sz="3200" dirty="0"/>
              <a:t> tổ chức </a:t>
            </a:r>
            <a:r>
              <a:rPr lang="en-US" sz="3200" dirty="0" err="1"/>
              <a:t>ứng</a:t>
            </a:r>
            <a:r>
              <a:rPr lang="en-US" sz="3200" dirty="0"/>
              <a:t> phó </a:t>
            </a:r>
            <a:r>
              <a:rPr lang="vi-VN" sz="3200" dirty="0"/>
              <a:t>sự cố </a:t>
            </a:r>
            <a:r>
              <a:rPr lang="en-US" sz="3200" dirty="0"/>
              <a:t>an </a:t>
            </a:r>
            <a:r>
              <a:rPr lang="en-US" sz="3200" dirty="0" err="1"/>
              <a:t>toàn</a:t>
            </a:r>
            <a:r>
              <a:rPr lang="en-US" sz="3200" dirty="0"/>
              <a:t> </a:t>
            </a:r>
            <a:r>
              <a:rPr lang="en-US" sz="3200" dirty="0" err="1"/>
              <a:t>thông</a:t>
            </a:r>
            <a:r>
              <a:rPr lang="en-US" sz="3200" dirty="0"/>
              <a:t> </a:t>
            </a:r>
            <a:r>
              <a:rPr lang="en-US" sz="3200" dirty="0" smtClean="0"/>
              <a:t>tin:</a:t>
            </a:r>
            <a:endParaRPr lang="en-GB" sz="3200" dirty="0" smtClean="0"/>
          </a:p>
          <a:p>
            <a:pPr marL="457200" algn="just">
              <a:buFont typeface="Wingdings" panose="05000000000000000000" pitchFamily="2" charset="2"/>
              <a:buChar char="v"/>
            </a:pPr>
            <a:r>
              <a:rPr lang="vi-VN" sz="2400" dirty="0"/>
              <a:t>Cung cấp thông tin thích hợp về các sự cố cho tổ chức thích hợp</a:t>
            </a:r>
            <a:r>
              <a:rPr lang="en-US" sz="2400" dirty="0" smtClean="0"/>
              <a:t>.</a:t>
            </a:r>
          </a:p>
          <a:p>
            <a:pPr marL="457200" algn="just">
              <a:buFont typeface="Wingdings" panose="05000000000000000000" pitchFamily="2" charset="2"/>
              <a:buChar char="v"/>
            </a:pPr>
            <a:r>
              <a:rPr lang="vi-VN" sz="2400" dirty="0"/>
              <a:t>Xem xét các yếu tố liên quan khi lựa chọn mô hình đội ứng phó sự </a:t>
            </a:r>
            <a:r>
              <a:rPr lang="vi-VN" sz="2400" dirty="0" smtClean="0"/>
              <a:t>cố</a:t>
            </a:r>
            <a:r>
              <a:rPr lang="en-US" sz="2400" dirty="0" smtClean="0"/>
              <a:t>.</a:t>
            </a:r>
          </a:p>
          <a:p>
            <a:pPr marL="457200" algn="just">
              <a:buFont typeface="Wingdings" panose="05000000000000000000" pitchFamily="2" charset="2"/>
              <a:buChar char="v"/>
            </a:pPr>
            <a:r>
              <a:rPr lang="vi-VN" sz="2400" dirty="0"/>
              <a:t>Lựa chọn những người có kỹ năng thích hợp cho đội ứng phó sự </a:t>
            </a:r>
            <a:r>
              <a:rPr lang="vi-VN" sz="2400" dirty="0" smtClean="0"/>
              <a:t>cố</a:t>
            </a:r>
            <a:r>
              <a:rPr lang="en-US" sz="2400" dirty="0" smtClean="0"/>
              <a:t>.</a:t>
            </a:r>
          </a:p>
          <a:p>
            <a:pPr marL="457200" algn="just">
              <a:buFont typeface="Wingdings" panose="05000000000000000000" pitchFamily="2" charset="2"/>
              <a:buChar char="v"/>
            </a:pPr>
            <a:r>
              <a:rPr lang="vi-VN" sz="2400" dirty="0"/>
              <a:t>Xác định các nhóm khác trong tổ chức có thể cần tham gia vào việc xử lý sự </a:t>
            </a:r>
            <a:r>
              <a:rPr lang="vi-VN" sz="2400" dirty="0" smtClean="0"/>
              <a:t>cố</a:t>
            </a:r>
            <a:r>
              <a:rPr lang="en-US" sz="2400" smtClean="0"/>
              <a:t>.</a:t>
            </a:r>
            <a:endParaRPr lang="en-US" sz="2400" dirty="0" smtClean="0"/>
          </a:p>
          <a:p>
            <a:pPr marL="114300" indent="0" algn="just">
              <a:buNone/>
            </a:pPr>
            <a:endParaRPr lang="en-US" sz="2400" dirty="0" smtClean="0"/>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vi-VN" dirty="0"/>
              <a:t>Các khuyến </a:t>
            </a:r>
            <a:r>
              <a:rPr lang="vi-VN" dirty="0" smtClean="0"/>
              <a:t>nghị</a:t>
            </a:r>
            <a:r>
              <a:rPr lang="en-US" dirty="0" smtClean="0"/>
              <a:t> (</a:t>
            </a:r>
            <a:r>
              <a:rPr lang="en-US" dirty="0" err="1" smtClean="0"/>
              <a:t>tiếp</a:t>
            </a:r>
            <a:r>
              <a:rPr lang="en-US" dirty="0" smtClean="0"/>
              <a:t>)</a:t>
            </a:r>
            <a:endParaRPr lang="vi-V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53</a:t>
            </a:fld>
            <a:endParaRPr lang="ru-RU" dirty="0"/>
          </a:p>
        </p:txBody>
      </p:sp>
    </p:spTree>
    <p:extLst>
      <p:ext uri="{BB962C8B-B14F-4D97-AF65-F5344CB8AC3E}">
        <p14:creationId xmlns:p14="http://schemas.microsoft.com/office/powerpoint/2010/main" val="3899174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24143648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574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25F5-C44E-4204-8100-6DBDB955D84C}"/>
              </a:ext>
            </a:extLst>
          </p:cNvPr>
          <p:cNvSpPr>
            <a:spLocks noGrp="1"/>
          </p:cNvSpPr>
          <p:nvPr>
            <p:ph type="title"/>
          </p:nvPr>
        </p:nvSpPr>
        <p:spPr/>
        <p:txBody>
          <a:bodyPr/>
          <a:lstStyle/>
          <a:p>
            <a:r>
              <a:rPr lang="en-US" sz="3200" dirty="0" err="1">
                <a:latin typeface="Arial" panose="020B0604020202020204" pitchFamily="34" charset="0"/>
                <a:ea typeface="Calibri" panose="020F0502020204030204" pitchFamily="34" charset="0"/>
                <a:cs typeface="Arial" panose="020B0604020202020204" pitchFamily="34" charset="0"/>
              </a:rPr>
              <a:t>Tổ</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chức</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của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nhóm</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chuyên</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gia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ứng</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phó</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sự</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cố</a:t>
            </a:r>
            <a:endParaRPr lang="en-US" sz="3200" dirty="0"/>
          </a:p>
        </p:txBody>
      </p:sp>
      <p:sp>
        <p:nvSpPr>
          <p:cNvPr id="3" name="Slide Number Placeholder 2">
            <a:extLst>
              <a:ext uri="{FF2B5EF4-FFF2-40B4-BE49-F238E27FC236}">
                <a16:creationId xmlns:a16="http://schemas.microsoft.com/office/drawing/2014/main" id="{52E15CB9-EA0C-4A3C-A837-0FF171E2B420}"/>
              </a:ext>
            </a:extLst>
          </p:cNvPr>
          <p:cNvSpPr>
            <a:spLocks noGrp="1"/>
          </p:cNvSpPr>
          <p:nvPr>
            <p:ph type="sldNum" sz="quarter" idx="12"/>
          </p:nvPr>
        </p:nvSpPr>
        <p:spPr/>
        <p:txBody>
          <a:bodyPr/>
          <a:lstStyle/>
          <a:p>
            <a:fld id="{3E15BD7C-E074-4D4A-84C3-500EE5B9C190}" type="slidenum">
              <a:rPr lang="ru-RU" smtClean="0"/>
              <a:pPr/>
              <a:t>55</a:t>
            </a:fld>
            <a:endParaRPr lang="ru-RU" dirty="0"/>
          </a:p>
        </p:txBody>
      </p:sp>
      <p:sp>
        <p:nvSpPr>
          <p:cNvPr id="6" name="Rounded Rectangle 11">
            <a:extLst>
              <a:ext uri="{FF2B5EF4-FFF2-40B4-BE49-F238E27FC236}">
                <a16:creationId xmlns:a16="http://schemas.microsoft.com/office/drawing/2014/main" id="{566235FB-EB48-4423-8411-4776180ECB84}"/>
              </a:ext>
            </a:extLst>
          </p:cNvPr>
          <p:cNvSpPr/>
          <p:nvPr/>
        </p:nvSpPr>
        <p:spPr>
          <a:xfrm>
            <a:off x="440318" y="829387"/>
            <a:ext cx="8078150" cy="1088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vi-VN" sz="2400"/>
              <a:t>Đội ứng phó sự cố cần xử lý sự cố bất cứ khi nào sự cố được xác định bởi bất kỳ người nào trong tổ chức </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7" name="Rounded Rectangle 11">
            <a:extLst>
              <a:ext uri="{FF2B5EF4-FFF2-40B4-BE49-F238E27FC236}">
                <a16:creationId xmlns:a16="http://schemas.microsoft.com/office/drawing/2014/main" id="{9CA6AD2A-E840-4583-9832-AABFAE1EFA65}"/>
              </a:ext>
            </a:extLst>
          </p:cNvPr>
          <p:cNvSpPr/>
          <p:nvPr/>
        </p:nvSpPr>
        <p:spPr>
          <a:xfrm>
            <a:off x="440318" y="2176137"/>
            <a:ext cx="8078150" cy="2118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en-US" sz="2400" dirty="0" err="1">
                <a:latin typeface="Arial" panose="020B0604020202020204" pitchFamily="34" charset="0"/>
                <a:cs typeface="Arial" panose="020B0604020202020204" pitchFamily="34" charset="0"/>
              </a:rPr>
              <a:t>Họ</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chóng</a:t>
            </a:r>
            <a:r>
              <a:rPr lang="en-US" sz="2400" dirty="0">
                <a:latin typeface="Arial" panose="020B0604020202020204" pitchFamily="34" charset="0"/>
                <a:cs typeface="Arial" panose="020B0604020202020204" pitchFamily="34" charset="0"/>
              </a:rPr>
              <a:t>:</a:t>
            </a:r>
          </a:p>
          <a:p>
            <a:pPr marL="342900" lvl="0" indent="-342900" eaLnBrk="0" fontAlgn="base" hangingPunct="0">
              <a:spcBef>
                <a:spcPts val="25"/>
              </a:spcBef>
              <a:spcAft>
                <a:spcPts val="800"/>
              </a:spcAft>
              <a:buFont typeface="Arial" panose="020B0604020202020204" pitchFamily="34" charset="0"/>
              <a:buChar char="•"/>
            </a:pPr>
            <a:r>
              <a:rPr lang="vi-VN" sz="2400" dirty="0">
                <a:latin typeface="Arial" panose="020B0604020202020204" pitchFamily="34" charset="0"/>
                <a:cs typeface="Arial" panose="020B0604020202020204" pitchFamily="34" charset="0"/>
              </a:rPr>
              <a:t>Phân tích dữ liệu sự cố</a:t>
            </a:r>
            <a:endParaRPr lang="en-US" sz="2400" dirty="0">
              <a:latin typeface="Arial" panose="020B0604020202020204" pitchFamily="34" charset="0"/>
              <a:cs typeface="Arial" panose="020B0604020202020204" pitchFamily="34" charset="0"/>
            </a:endParaRPr>
          </a:p>
          <a:p>
            <a:pPr marL="342900" lvl="0" indent="-342900" eaLnBrk="0" fontAlgn="base" hangingPunct="0">
              <a:spcBef>
                <a:spcPts val="25"/>
              </a:spcBef>
              <a:spcAft>
                <a:spcPts val="800"/>
              </a:spcAft>
              <a:buFont typeface="Arial" panose="020B0604020202020204" pitchFamily="34" charset="0"/>
              <a:buChar char="•"/>
            </a:pPr>
            <a:r>
              <a:rPr lang="vi-VN" sz="2400" dirty="0">
                <a:latin typeface="Arial" panose="020B0604020202020204" pitchFamily="34" charset="0"/>
                <a:cs typeface="Arial" panose="020B0604020202020204" pitchFamily="34" charset="0"/>
              </a:rPr>
              <a:t>Kiểm tra tác động của sự cố </a:t>
            </a:r>
            <a:endParaRPr lang="en-US" sz="2400" dirty="0">
              <a:latin typeface="Arial" panose="020B0604020202020204" pitchFamily="34" charset="0"/>
              <a:cs typeface="Arial" panose="020B0604020202020204" pitchFamily="34" charset="0"/>
            </a:endParaRPr>
          </a:p>
          <a:p>
            <a:pPr marL="342900" lvl="0" indent="-342900" eaLnBrk="0" fontAlgn="base" hangingPunct="0">
              <a:spcBef>
                <a:spcPts val="25"/>
              </a:spcBef>
              <a:spcAft>
                <a:spcPts val="800"/>
              </a:spcAft>
              <a:buFont typeface="Arial" panose="020B0604020202020204" pitchFamily="34" charset="0"/>
              <a:buChar char="•"/>
            </a:pPr>
            <a:r>
              <a:rPr lang="vi-VN" sz="2400" dirty="0">
                <a:latin typeface="Arial" panose="020B0604020202020204" pitchFamily="34" charset="0"/>
                <a:cs typeface="Arial" panose="020B0604020202020204" pitchFamily="34" charset="0"/>
              </a:rPr>
              <a:t>Giảm thiểu thiệt hại và khôi phục hệ thống hoạt động bình thường  </a:t>
            </a:r>
            <a:endParaRPr lang="en-US" sz="2400" dirty="0">
              <a:latin typeface="Arial" panose="020B0604020202020204" pitchFamily="34" charset="0"/>
              <a:cs typeface="Arial" panose="020B0604020202020204" pitchFamily="34" charset="0"/>
            </a:endParaRPr>
          </a:p>
        </p:txBody>
      </p:sp>
      <p:sp>
        <p:nvSpPr>
          <p:cNvPr id="9" name="Rounded Rectangle 11">
            <a:extLst>
              <a:ext uri="{FF2B5EF4-FFF2-40B4-BE49-F238E27FC236}">
                <a16:creationId xmlns:a16="http://schemas.microsoft.com/office/drawing/2014/main" id="{6CA4D319-70E3-4D3B-BE83-30F531C661B2}"/>
              </a:ext>
            </a:extLst>
          </p:cNvPr>
          <p:cNvSpPr/>
          <p:nvPr/>
        </p:nvSpPr>
        <p:spPr>
          <a:xfrm>
            <a:off x="440318" y="4438172"/>
            <a:ext cx="8078150" cy="2118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en-US" sz="2400" dirty="0" err="1">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a:t>
            </a:r>
          </a:p>
          <a:p>
            <a:pPr marL="342900" lvl="0" indent="-342900" eaLnBrk="0" fontAlgn="base" hangingPunct="0">
              <a:spcBef>
                <a:spcPts val="25"/>
              </a:spcBef>
              <a:spcAft>
                <a:spcPts val="800"/>
              </a:spcAft>
              <a:buFont typeface="Arial" panose="020B0604020202020204" pitchFamily="34" charset="0"/>
              <a:buChar char="•"/>
            </a:pPr>
            <a:r>
              <a:rPr lang="vi-VN" sz="2400" dirty="0">
                <a:latin typeface="Arial" panose="020B0604020202020204" pitchFamily="34" charset="0"/>
                <a:cs typeface="Arial" panose="020B0604020202020204" pitchFamily="34" charset="0"/>
              </a:rPr>
              <a:t>Đội ứng phó sự cố trung tâm</a:t>
            </a:r>
            <a:endParaRPr lang="en-US" sz="2400" dirty="0">
              <a:latin typeface="Arial" panose="020B0604020202020204" pitchFamily="34" charset="0"/>
              <a:cs typeface="Arial" panose="020B0604020202020204" pitchFamily="34" charset="0"/>
            </a:endParaRPr>
          </a:p>
          <a:p>
            <a:pPr marL="342900" lvl="0" indent="-342900" eaLnBrk="0" fontAlgn="base" hangingPunct="0">
              <a:spcBef>
                <a:spcPts val="25"/>
              </a:spcBef>
              <a:spcAft>
                <a:spcPts val="800"/>
              </a:spcAft>
              <a:buFont typeface="Arial" panose="020B0604020202020204" pitchFamily="34" charset="0"/>
              <a:buChar char="•"/>
            </a:pPr>
            <a:r>
              <a:rPr lang="vi-VN" sz="2400" dirty="0">
                <a:latin typeface="Arial" panose="020B0604020202020204" pitchFamily="34" charset="0"/>
                <a:cs typeface="Arial" panose="020B0604020202020204" pitchFamily="34" charset="0"/>
              </a:rPr>
              <a:t>Các nhóm ứng phó sự cố phân tán </a:t>
            </a:r>
            <a:endParaRPr lang="en-US" sz="2400" dirty="0">
              <a:latin typeface="Arial" panose="020B0604020202020204" pitchFamily="34" charset="0"/>
              <a:cs typeface="Arial" panose="020B0604020202020204" pitchFamily="34" charset="0"/>
            </a:endParaRPr>
          </a:p>
          <a:p>
            <a:pPr marL="342900" lvl="0" indent="-342900" eaLnBrk="0" fontAlgn="base" hangingPunct="0">
              <a:spcBef>
                <a:spcPts val="25"/>
              </a:spcBef>
              <a:spcAft>
                <a:spcPts val="800"/>
              </a:spcAft>
              <a:buFont typeface="Arial" panose="020B0604020202020204" pitchFamily="34" charset="0"/>
              <a:buChar char="•"/>
            </a:pPr>
            <a:r>
              <a:rPr lang="vi-VN" sz="2400" dirty="0">
                <a:latin typeface="Arial" panose="020B0604020202020204" pitchFamily="34" charset="0"/>
                <a:cs typeface="Arial" panose="020B0604020202020204" pitchFamily="34" charset="0"/>
              </a:rPr>
              <a:t>Nhóm điều phối </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66132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en-US" sz="2800" dirty="0" err="1" smtClean="0"/>
              <a:t>Cấu</a:t>
            </a:r>
            <a:r>
              <a:rPr lang="en-US" sz="2800" dirty="0" smtClean="0"/>
              <a:t> </a:t>
            </a:r>
            <a:r>
              <a:rPr lang="en-US" sz="2800" dirty="0" err="1" smtClean="0"/>
              <a:t>trúc</a:t>
            </a:r>
            <a:r>
              <a:rPr lang="en-US" sz="2800" dirty="0" smtClean="0"/>
              <a:t> </a:t>
            </a:r>
            <a:r>
              <a:rPr lang="en-US" sz="2800" dirty="0" err="1" smtClean="0"/>
              <a:t>của</a:t>
            </a:r>
            <a:r>
              <a:rPr lang="en-US" sz="2800" dirty="0" smtClean="0"/>
              <a:t> </a:t>
            </a:r>
            <a:r>
              <a:rPr lang="en-US" sz="2800" dirty="0" err="1" smtClean="0"/>
              <a:t>nhóm</a:t>
            </a:r>
            <a:r>
              <a:rPr lang="en-US" sz="2800" dirty="0" smtClean="0"/>
              <a:t> </a:t>
            </a:r>
            <a:r>
              <a:rPr lang="en-US" sz="2800" dirty="0" err="1"/>
              <a:t>chuyên</a:t>
            </a:r>
            <a:r>
              <a:rPr lang="en-US" sz="2800" dirty="0"/>
              <a:t> </a:t>
            </a:r>
            <a:r>
              <a:rPr lang="en-US" sz="2800" dirty="0" err="1"/>
              <a:t>gia</a:t>
            </a:r>
            <a:r>
              <a:rPr lang="en-US" sz="2800" dirty="0"/>
              <a:t> </a:t>
            </a:r>
            <a:r>
              <a:rPr lang="en-US" sz="2800" dirty="0" err="1"/>
              <a:t>ứng</a:t>
            </a:r>
            <a:r>
              <a:rPr lang="en-US" sz="2800" dirty="0"/>
              <a:t> </a:t>
            </a:r>
            <a:r>
              <a:rPr lang="en-US" sz="2800" dirty="0" err="1"/>
              <a:t>phó</a:t>
            </a:r>
            <a:r>
              <a:rPr lang="en-US" sz="2800" dirty="0"/>
              <a:t> </a:t>
            </a:r>
            <a:r>
              <a:rPr lang="en-US" sz="2800" dirty="0" err="1"/>
              <a:t>sự</a:t>
            </a:r>
            <a:r>
              <a:rPr lang="en-US" sz="2800" dirty="0"/>
              <a:t> </a:t>
            </a:r>
            <a:r>
              <a:rPr lang="en-US" sz="2800" dirty="0" err="1" smtClean="0"/>
              <a:t>cố</a:t>
            </a:r>
            <a:r>
              <a:rPr lang="en-US" sz="2800" dirty="0" smtClean="0"/>
              <a:t>:</a:t>
            </a:r>
            <a:endParaRPr lang="en-GB" sz="2800" dirty="0" smtClean="0"/>
          </a:p>
          <a:p>
            <a:pPr marL="457200" algn="just">
              <a:buFont typeface="Wingdings" panose="05000000000000000000" pitchFamily="2" charset="2"/>
              <a:buChar char="v"/>
            </a:pPr>
            <a:r>
              <a:rPr lang="vi-VN" sz="2400" b="1" dirty="0">
                <a:solidFill>
                  <a:srgbClr val="FF0000"/>
                </a:solidFill>
              </a:rPr>
              <a:t>Đội Ứng phó Sự cố Trun</a:t>
            </a:r>
            <a:r>
              <a:rPr lang="en-US" sz="2400" b="1" dirty="0">
                <a:solidFill>
                  <a:srgbClr val="FF0000"/>
                </a:solidFill>
              </a:rPr>
              <a:t>g </a:t>
            </a:r>
            <a:r>
              <a:rPr lang="en-US" sz="2400" b="1" dirty="0" err="1" smtClean="0">
                <a:solidFill>
                  <a:srgbClr val="FF0000"/>
                </a:solidFill>
              </a:rPr>
              <a:t>tâm</a:t>
            </a:r>
            <a:r>
              <a:rPr lang="en-US" sz="2400" dirty="0" smtClean="0"/>
              <a:t>:</a:t>
            </a:r>
            <a:r>
              <a:rPr lang="vi-VN" sz="2400" dirty="0" smtClean="0"/>
              <a:t> </a:t>
            </a:r>
            <a:r>
              <a:rPr lang="vi-VN" sz="2400" dirty="0"/>
              <a:t>Một nhóm ứng phó sự cố duy nhất xử lý các sự cố trong toàn bộ tổ chức. Mô hình này hiệu quả cho các tổ chức nhỏ và cho các tổ chức có sự đa dạng địa lý tối thiểu về tài nguyên máy tính</a:t>
            </a:r>
            <a:r>
              <a:rPr lang="en-US" sz="2400" dirty="0" smtClean="0"/>
              <a:t>.</a:t>
            </a:r>
          </a:p>
          <a:p>
            <a:pPr marL="457200" algn="just">
              <a:buFont typeface="Wingdings" panose="05000000000000000000" pitchFamily="2" charset="2"/>
              <a:buChar char="v"/>
            </a:pPr>
            <a:r>
              <a:rPr lang="vi-VN" sz="2400" b="1" dirty="0">
                <a:solidFill>
                  <a:srgbClr val="FF0000"/>
                </a:solidFill>
              </a:rPr>
              <a:t>Đội ứng phó sự cố phân tán</a:t>
            </a:r>
            <a:r>
              <a:rPr lang="vi-VN" sz="2400" dirty="0"/>
              <a:t>. Tổ chức có nhiều nhóm ứng phó sự cố, mỗi nhóm chịu trách nhiệm về một phân đoạn </a:t>
            </a:r>
            <a:r>
              <a:rPr lang="en-US" sz="2400" dirty="0" err="1"/>
              <a:t>hê</a:t>
            </a:r>
            <a:r>
              <a:rPr lang="en-US" sz="2400" dirty="0"/>
              <a:t>̣ </a:t>
            </a:r>
            <a:r>
              <a:rPr lang="en-US" sz="2400" dirty="0" err="1"/>
              <a:t>thống</a:t>
            </a:r>
            <a:r>
              <a:rPr lang="en-US" sz="2400" dirty="0"/>
              <a:t> </a:t>
            </a:r>
            <a:r>
              <a:rPr lang="vi-VN" sz="2400" dirty="0"/>
              <a:t>cụ thể của tổ chức. Mô hình này hiệu quả cho các tổ chức lớn và cho các tổ chức có tài nguyên máy tính lớn ở các vị trí </a:t>
            </a:r>
            <a:r>
              <a:rPr lang="vi-VN" sz="2400" dirty="0" smtClean="0"/>
              <a:t>xa</a:t>
            </a:r>
            <a:r>
              <a:rPr lang="en-US" sz="2400" dirty="0" smtClean="0"/>
              <a:t>.</a:t>
            </a:r>
          </a:p>
          <a:p>
            <a:pPr marL="457200" algn="just">
              <a:buFont typeface="Wingdings" panose="05000000000000000000" pitchFamily="2" charset="2"/>
              <a:buChar char="v"/>
            </a:pPr>
            <a:r>
              <a:rPr lang="vi-VN" sz="2400" b="1" dirty="0">
                <a:solidFill>
                  <a:srgbClr val="FF0000"/>
                </a:solidFill>
              </a:rPr>
              <a:t>Nhóm điều phối</a:t>
            </a:r>
            <a:r>
              <a:rPr lang="vi-VN" sz="2400" dirty="0"/>
              <a:t>. Nhóm ứng phó sự cố cung cấp </a:t>
            </a:r>
            <a:r>
              <a:rPr lang="en-US" sz="2400" dirty="0" err="1"/>
              <a:t>khuyến</a:t>
            </a:r>
            <a:r>
              <a:rPr lang="en-US" sz="2400" dirty="0"/>
              <a:t> </a:t>
            </a:r>
            <a:r>
              <a:rPr lang="en-US" sz="2400" dirty="0" err="1"/>
              <a:t>nghi</a:t>
            </a:r>
            <a:r>
              <a:rPr lang="en-US" sz="2400" dirty="0"/>
              <a:t>̣ </a:t>
            </a:r>
            <a:r>
              <a:rPr lang="vi-VN" sz="2400" dirty="0"/>
              <a:t>cho các nhóm khác mà không có thẩm quyền đối với các nhóm </a:t>
            </a:r>
            <a:r>
              <a:rPr lang="vi-VN" sz="2400" dirty="0" smtClean="0"/>
              <a:t>đó</a:t>
            </a:r>
            <a:r>
              <a:rPr lang="en-US" sz="2400" dirty="0" smtClean="0"/>
              <a:t>.</a:t>
            </a:r>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sz="3200" dirty="0" err="1">
                <a:latin typeface="Arial" panose="020B0604020202020204" pitchFamily="34" charset="0"/>
                <a:ea typeface="Calibri" panose="020F0502020204030204" pitchFamily="34" charset="0"/>
                <a:cs typeface="Arial" panose="020B0604020202020204" pitchFamily="34" charset="0"/>
              </a:rPr>
              <a:t>Tổ</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chức</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của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nhóm</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chuyên</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gia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ứng</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phó</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sự</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cố</a:t>
            </a:r>
            <a:endParaRPr lang="vi-VN" sz="3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56</a:t>
            </a:fld>
            <a:endParaRPr lang="ru-RU" dirty="0"/>
          </a:p>
        </p:txBody>
      </p:sp>
    </p:spTree>
    <p:extLst>
      <p:ext uri="{BB962C8B-B14F-4D97-AF65-F5344CB8AC3E}">
        <p14:creationId xmlns:p14="http://schemas.microsoft.com/office/powerpoint/2010/main" val="16539845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en-US" sz="2800" dirty="0" smtClean="0"/>
              <a:t>M</a:t>
            </a:r>
            <a:r>
              <a:rPr lang="vi-VN" sz="2800" dirty="0" smtClean="0"/>
              <a:t>ô </a:t>
            </a:r>
            <a:r>
              <a:rPr lang="vi-VN" sz="2800" dirty="0"/>
              <a:t>hình nhân sự </a:t>
            </a:r>
            <a:r>
              <a:rPr lang="en-US" sz="2800" dirty="0" err="1"/>
              <a:t>cho</a:t>
            </a:r>
            <a:r>
              <a:rPr lang="en-US" sz="2800" dirty="0"/>
              <a:t> </a:t>
            </a:r>
            <a:r>
              <a:rPr lang="en-US" sz="2800" dirty="0" err="1"/>
              <a:t>nhóm</a:t>
            </a:r>
            <a:r>
              <a:rPr lang="en-US" sz="2800" dirty="0"/>
              <a:t> </a:t>
            </a:r>
            <a:r>
              <a:rPr lang="en-US" sz="2800" dirty="0" err="1"/>
              <a:t>ứng</a:t>
            </a:r>
            <a:r>
              <a:rPr lang="en-US" sz="2800" dirty="0"/>
              <a:t> phó </a:t>
            </a:r>
            <a:r>
              <a:rPr lang="vi-VN" sz="2800" dirty="0"/>
              <a:t>sự </a:t>
            </a:r>
            <a:r>
              <a:rPr lang="vi-VN" sz="2800" dirty="0" smtClean="0"/>
              <a:t>cố</a:t>
            </a:r>
            <a:r>
              <a:rPr lang="en-US" sz="2800" dirty="0" smtClean="0"/>
              <a:t>:</a:t>
            </a:r>
            <a:endParaRPr lang="en-GB" sz="2800" dirty="0" smtClean="0"/>
          </a:p>
          <a:p>
            <a:pPr marL="457200" algn="just">
              <a:buFont typeface="Wingdings" panose="05000000000000000000" pitchFamily="2" charset="2"/>
              <a:buChar char="v"/>
            </a:pPr>
            <a:r>
              <a:rPr lang="en-GB" sz="2400" b="1" dirty="0" smtClean="0">
                <a:solidFill>
                  <a:srgbClr val="FF0000"/>
                </a:solidFill>
              </a:rPr>
              <a:t>Employees</a:t>
            </a:r>
            <a:r>
              <a:rPr lang="en-GB" sz="2400" dirty="0"/>
              <a:t>.</a:t>
            </a:r>
            <a:r>
              <a:rPr lang="en-GB" sz="2400" b="1" dirty="0" smtClean="0"/>
              <a:t> </a:t>
            </a:r>
            <a:r>
              <a:rPr lang="vi-VN" sz="2400" dirty="0" smtClean="0"/>
              <a:t>Tổ </a:t>
            </a:r>
            <a:r>
              <a:rPr lang="vi-VN" sz="2400" dirty="0"/>
              <a:t>chức thực hiện tất cả các công việc ứng phó sự cố của mình</a:t>
            </a:r>
            <a:r>
              <a:rPr lang="en-US" sz="2400" dirty="0" smtClean="0"/>
              <a:t>.</a:t>
            </a:r>
          </a:p>
          <a:p>
            <a:pPr marL="457200" algn="just">
              <a:buFont typeface="Wingdings" panose="05000000000000000000" pitchFamily="2" charset="2"/>
              <a:buChar char="v"/>
            </a:pPr>
            <a:r>
              <a:rPr lang="en-GB" sz="2400" b="1" dirty="0">
                <a:solidFill>
                  <a:srgbClr val="FF0000"/>
                </a:solidFill>
              </a:rPr>
              <a:t>Partially Outsourced</a:t>
            </a:r>
            <a:r>
              <a:rPr lang="en-GB" sz="2400" dirty="0">
                <a:latin typeface="Times New Roman" panose="02020603050405020304" pitchFamily="18" charset="0"/>
                <a:ea typeface="Calibri" panose="020F0502020204030204" pitchFamily="34" charset="0"/>
              </a:rPr>
              <a:t>. </a:t>
            </a:r>
            <a:r>
              <a:rPr lang="vi-VN" sz="2400" dirty="0"/>
              <a:t>Tổ chức thuê ngoài các phần công việc ứng phó sự cố của mình.</a:t>
            </a:r>
            <a:r>
              <a:rPr lang="en-GB" sz="2400" dirty="0">
                <a:latin typeface="Times New Roman" panose="02020603050405020304" pitchFamily="18" charset="0"/>
                <a:ea typeface="Calibri" panose="020F0502020204030204" pitchFamily="34" charset="0"/>
              </a:rPr>
              <a:t> </a:t>
            </a:r>
            <a:endParaRPr lang="en-GB" sz="2400" dirty="0" smtClean="0">
              <a:latin typeface="Times New Roman" panose="02020603050405020304" pitchFamily="18" charset="0"/>
              <a:ea typeface="Calibri" panose="020F0502020204030204" pitchFamily="34" charset="0"/>
            </a:endParaRPr>
          </a:p>
          <a:p>
            <a:pPr marL="457200" algn="just">
              <a:buFont typeface="Wingdings" panose="05000000000000000000" pitchFamily="2" charset="2"/>
              <a:buChar char="v"/>
            </a:pPr>
            <a:r>
              <a:rPr lang="en-GB" sz="2400" b="1" dirty="0">
                <a:solidFill>
                  <a:srgbClr val="FF0000"/>
                </a:solidFill>
              </a:rPr>
              <a:t>Fully Outsourced</a:t>
            </a:r>
            <a:r>
              <a:rPr lang="en-GB" sz="2400" dirty="0">
                <a:latin typeface="Times New Roman" panose="02020603050405020304" pitchFamily="18" charset="0"/>
                <a:ea typeface="Calibri" panose="020F0502020204030204" pitchFamily="34" charset="0"/>
              </a:rPr>
              <a:t>. </a:t>
            </a:r>
            <a:r>
              <a:rPr lang="vi-VN" sz="2400" dirty="0"/>
              <a:t>hoàn toàn thuê ngoài công việc ứng phó sự cố của mình</a:t>
            </a:r>
            <a:r>
              <a:rPr lang="en-US" sz="2400" dirty="0" smtClean="0"/>
              <a:t>.</a:t>
            </a:r>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sz="3200" dirty="0" err="1">
                <a:latin typeface="Arial" panose="020B0604020202020204" pitchFamily="34" charset="0"/>
                <a:ea typeface="Calibri" panose="020F0502020204030204" pitchFamily="34" charset="0"/>
                <a:cs typeface="Arial" panose="020B0604020202020204" pitchFamily="34" charset="0"/>
              </a:rPr>
              <a:t>Tổ</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chức</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của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nhóm</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chuyên</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gia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ứng</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phó</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sự</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cố</a:t>
            </a:r>
            <a:endParaRPr lang="vi-VN" sz="3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57</a:t>
            </a:fld>
            <a:endParaRPr lang="ru-RU" dirty="0"/>
          </a:p>
        </p:txBody>
      </p:sp>
    </p:spTree>
    <p:extLst>
      <p:ext uri="{BB962C8B-B14F-4D97-AF65-F5344CB8AC3E}">
        <p14:creationId xmlns:p14="http://schemas.microsoft.com/office/powerpoint/2010/main" val="4290044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vi-VN" sz="3000" dirty="0" smtClean="0"/>
              <a:t>Khi </a:t>
            </a:r>
            <a:r>
              <a:rPr lang="vi-VN" sz="3000" dirty="0"/>
              <a:t>lựa chọn mô hình cấu trúc và nhân sự phù hợp cho đội ứng phó sự cố, </a:t>
            </a:r>
            <a:r>
              <a:rPr lang="en-US" sz="3000" dirty="0" err="1" smtClean="0"/>
              <a:t>cần</a:t>
            </a:r>
            <a:r>
              <a:rPr lang="en-US" sz="3000" dirty="0" smtClean="0"/>
              <a:t> </a:t>
            </a:r>
            <a:r>
              <a:rPr lang="vi-VN" sz="3000" dirty="0" smtClean="0"/>
              <a:t>xem </a:t>
            </a:r>
            <a:r>
              <a:rPr lang="vi-VN" sz="3000" dirty="0"/>
              <a:t>xét các yếu tố </a:t>
            </a:r>
            <a:r>
              <a:rPr lang="vi-VN" sz="3000" dirty="0" smtClean="0"/>
              <a:t>sau</a:t>
            </a:r>
            <a:r>
              <a:rPr lang="en-US" sz="3000" dirty="0" smtClean="0"/>
              <a:t>:</a:t>
            </a:r>
            <a:endParaRPr lang="en-GB" sz="3000" dirty="0" smtClean="0"/>
          </a:p>
          <a:p>
            <a:pPr marL="457200" algn="just">
              <a:buFont typeface="Wingdings" panose="05000000000000000000" pitchFamily="2" charset="2"/>
              <a:buChar char="v"/>
            </a:pPr>
            <a:r>
              <a:rPr lang="en-US" sz="2600" dirty="0" err="1" smtClean="0"/>
              <a:t>Yêu</a:t>
            </a:r>
            <a:r>
              <a:rPr lang="en-US" sz="2600" dirty="0" smtClean="0"/>
              <a:t> </a:t>
            </a:r>
            <a:r>
              <a:rPr lang="en-US" sz="2600" dirty="0" err="1" smtClean="0"/>
              <a:t>cầu</a:t>
            </a:r>
            <a:r>
              <a:rPr lang="en-US" sz="2600" dirty="0" smtClean="0"/>
              <a:t> </a:t>
            </a:r>
            <a:r>
              <a:rPr lang="en-US" sz="2600" dirty="0" err="1" smtClean="0"/>
              <a:t>vê</a:t>
            </a:r>
            <a:r>
              <a:rPr lang="en-US" sz="2600" dirty="0" smtClean="0"/>
              <a:t>̀ </a:t>
            </a:r>
            <a:r>
              <a:rPr lang="en-US" sz="2600" dirty="0" err="1" smtClean="0"/>
              <a:t>đảm</a:t>
            </a:r>
            <a:r>
              <a:rPr lang="en-US" sz="2600" dirty="0" smtClean="0"/>
              <a:t> </a:t>
            </a:r>
            <a:r>
              <a:rPr lang="en-US" sz="2600" dirty="0" err="1" smtClean="0"/>
              <a:t>bảo</a:t>
            </a:r>
            <a:r>
              <a:rPr lang="en-US" sz="2600" dirty="0" smtClean="0"/>
              <a:t> </a:t>
            </a:r>
            <a:r>
              <a:rPr lang="en-US" sz="2600" dirty="0" err="1" smtClean="0"/>
              <a:t>ứng</a:t>
            </a:r>
            <a:r>
              <a:rPr lang="en-US" sz="2600" dirty="0" smtClean="0"/>
              <a:t> phó 24/7</a:t>
            </a:r>
          </a:p>
          <a:p>
            <a:pPr marL="457200" algn="just">
              <a:buFont typeface="Wingdings" panose="05000000000000000000" pitchFamily="2" charset="2"/>
              <a:buChar char="v"/>
            </a:pPr>
            <a:r>
              <a:rPr lang="en-US" sz="2600" dirty="0" smtClean="0"/>
              <a:t>Tỷ </a:t>
            </a:r>
            <a:r>
              <a:rPr lang="en-US" sz="2600" dirty="0" err="1" smtClean="0"/>
              <a:t>lê</a:t>
            </a:r>
            <a:r>
              <a:rPr lang="en-US" sz="2600" dirty="0" smtClean="0"/>
              <a:t>̣ </a:t>
            </a:r>
            <a:r>
              <a:rPr lang="en-US" sz="2600" dirty="0" err="1" smtClean="0"/>
              <a:t>nhân</a:t>
            </a:r>
            <a:r>
              <a:rPr lang="en-US" sz="2600" dirty="0" smtClean="0"/>
              <a:t> </a:t>
            </a:r>
            <a:r>
              <a:rPr lang="en-US" sz="2600" dirty="0" err="1" smtClean="0"/>
              <a:t>viên</a:t>
            </a:r>
            <a:r>
              <a:rPr lang="en-US" sz="2600" dirty="0" smtClean="0"/>
              <a:t> </a:t>
            </a:r>
            <a:r>
              <a:rPr lang="en-US" sz="2600" dirty="0" err="1" smtClean="0"/>
              <a:t>toàn</a:t>
            </a:r>
            <a:r>
              <a:rPr lang="en-US" sz="2600" dirty="0" smtClean="0"/>
              <a:t> </a:t>
            </a:r>
            <a:r>
              <a:rPr lang="en-US" sz="2600" dirty="0" err="1" smtClean="0"/>
              <a:t>thời</a:t>
            </a:r>
            <a:r>
              <a:rPr lang="en-US" sz="2600" dirty="0" smtClean="0"/>
              <a:t> </a:t>
            </a:r>
            <a:r>
              <a:rPr lang="en-US" sz="2600" dirty="0" err="1" smtClean="0"/>
              <a:t>gian</a:t>
            </a:r>
            <a:r>
              <a:rPr lang="en-US" sz="2600" dirty="0" smtClean="0"/>
              <a:t>/</a:t>
            </a:r>
            <a:r>
              <a:rPr lang="en-US" sz="2600" dirty="0" err="1" smtClean="0"/>
              <a:t>bán</a:t>
            </a:r>
            <a:r>
              <a:rPr lang="en-US" sz="2600" dirty="0" smtClean="0"/>
              <a:t> </a:t>
            </a:r>
            <a:r>
              <a:rPr lang="en-US" sz="2600" dirty="0" err="1" smtClean="0"/>
              <a:t>thời</a:t>
            </a:r>
            <a:r>
              <a:rPr lang="en-US" sz="2600" dirty="0" smtClean="0"/>
              <a:t> </a:t>
            </a:r>
            <a:r>
              <a:rPr lang="en-US" sz="2600" dirty="0" err="1" smtClean="0"/>
              <a:t>gian</a:t>
            </a:r>
            <a:r>
              <a:rPr lang="en-US" sz="2600" dirty="0" smtClean="0"/>
              <a:t>.</a:t>
            </a:r>
          </a:p>
          <a:p>
            <a:pPr marL="457200" algn="just">
              <a:buFont typeface="Wingdings" panose="05000000000000000000" pitchFamily="2" charset="2"/>
              <a:buChar char="v"/>
            </a:pPr>
            <a:r>
              <a:rPr lang="vi-VN" sz="2600" dirty="0"/>
              <a:t>Chi </a:t>
            </a:r>
            <a:r>
              <a:rPr lang="vi-VN" sz="2600" dirty="0" smtClean="0"/>
              <a:t>phí cho </a:t>
            </a:r>
            <a:r>
              <a:rPr lang="vi-VN" sz="2600" dirty="0"/>
              <a:t>ứng phó sự cố</a:t>
            </a:r>
            <a:r>
              <a:rPr lang="en-US" sz="2600" dirty="0"/>
              <a:t>: </a:t>
            </a:r>
            <a:r>
              <a:rPr lang="en-US" sz="2600" dirty="0" err="1"/>
              <a:t>đảm</a:t>
            </a:r>
            <a:r>
              <a:rPr lang="en-US" sz="2600" dirty="0"/>
              <a:t> </a:t>
            </a:r>
            <a:r>
              <a:rPr lang="en-US" sz="2600" dirty="0" err="1"/>
              <a:t>bảo</a:t>
            </a:r>
            <a:r>
              <a:rPr lang="en-US" sz="2600" dirty="0"/>
              <a:t> </a:t>
            </a:r>
            <a:r>
              <a:rPr lang="en-US" sz="2600" dirty="0" err="1"/>
              <a:t>ứng</a:t>
            </a:r>
            <a:r>
              <a:rPr lang="en-US" sz="2600" dirty="0"/>
              <a:t> phó 24/7,</a:t>
            </a:r>
            <a:r>
              <a:rPr lang="vi-VN" sz="2600" dirty="0"/>
              <a:t> kinh phí để đào tạo kỹ năng</a:t>
            </a:r>
            <a:r>
              <a:rPr lang="en-US" sz="2600" dirty="0"/>
              <a:t>, </a:t>
            </a:r>
            <a:r>
              <a:rPr lang="vi-VN" sz="2600" dirty="0"/>
              <a:t>chi phí bảo mật vật lý cho các khu vực làm việc của nhóm và cơ chế liên lạc </a:t>
            </a:r>
            <a:r>
              <a:rPr lang="en-US" sz="2600" dirty="0"/>
              <a:t>…</a:t>
            </a:r>
            <a:r>
              <a:rPr lang="vi-VN" sz="2600" dirty="0" smtClean="0"/>
              <a:t>.</a:t>
            </a:r>
            <a:r>
              <a:rPr lang="en-GB" sz="2600" dirty="0" smtClean="0">
                <a:latin typeface="Times New Roman" panose="02020603050405020304" pitchFamily="18" charset="0"/>
                <a:ea typeface="Calibri" panose="020F0502020204030204" pitchFamily="34" charset="0"/>
              </a:rPr>
              <a:t> </a:t>
            </a:r>
          </a:p>
          <a:p>
            <a:pPr marL="457200" algn="just">
              <a:buFont typeface="Wingdings" panose="05000000000000000000" pitchFamily="2" charset="2"/>
              <a:buChar char="v"/>
            </a:pPr>
            <a:r>
              <a:rPr lang="vi-VN" sz="2600" dirty="0"/>
              <a:t>Chuyên môn của nhân viên</a:t>
            </a:r>
            <a:r>
              <a:rPr lang="en-US" sz="2600" dirty="0" smtClean="0"/>
              <a:t>.</a:t>
            </a:r>
          </a:p>
          <a:p>
            <a:pPr marL="457200" algn="just">
              <a:buFont typeface="Wingdings" panose="05000000000000000000" pitchFamily="2" charset="2"/>
              <a:buChar char="v"/>
            </a:pPr>
            <a:r>
              <a:rPr lang="vi-VN" sz="2600" dirty="0"/>
              <a:t>Tinh thần nhân </a:t>
            </a:r>
            <a:r>
              <a:rPr lang="vi-VN" sz="2600" dirty="0" smtClean="0"/>
              <a:t>viên</a:t>
            </a:r>
            <a:r>
              <a:rPr lang="en-US" sz="2600" dirty="0" smtClean="0"/>
              <a:t>.</a:t>
            </a:r>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sz="3200" dirty="0" err="1">
                <a:latin typeface="Arial" panose="020B0604020202020204" pitchFamily="34" charset="0"/>
                <a:ea typeface="Calibri" panose="020F0502020204030204" pitchFamily="34" charset="0"/>
                <a:cs typeface="Arial" panose="020B0604020202020204" pitchFamily="34" charset="0"/>
              </a:rPr>
              <a:t>Tổ</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chức</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của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nhóm</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chuyên</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gia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ứng</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phó</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sự</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cố</a:t>
            </a:r>
            <a:endParaRPr lang="vi-VN" sz="3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58</a:t>
            </a:fld>
            <a:endParaRPr lang="ru-RU" dirty="0"/>
          </a:p>
        </p:txBody>
      </p:sp>
    </p:spTree>
    <p:extLst>
      <p:ext uri="{BB962C8B-B14F-4D97-AF65-F5344CB8AC3E}">
        <p14:creationId xmlns:p14="http://schemas.microsoft.com/office/powerpoint/2010/main" val="1575547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59</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a:latin typeface="Times New Roman" panose="02020603050405020304" pitchFamily="18" charset="0"/>
                <a:cs typeface="Times New Roman" panose="02020603050405020304" pitchFamily="18" charset="0"/>
              </a:rPr>
              <a:t>Nhóm ứng phó sự cố</a:t>
            </a:r>
          </a:p>
        </p:txBody>
      </p:sp>
      <p:sp>
        <p:nvSpPr>
          <p:cNvPr id="7" name="TextBox 6">
            <a:extLst>
              <a:ext uri="{FF2B5EF4-FFF2-40B4-BE49-F238E27FC236}">
                <a16:creationId xmlns:a16="http://schemas.microsoft.com/office/drawing/2014/main" id="{1DF6EE58-2334-4387-B1A7-5ADE1EF89E3D}"/>
              </a:ext>
            </a:extLst>
          </p:cNvPr>
          <p:cNvSpPr txBox="1"/>
          <p:nvPr/>
        </p:nvSpPr>
        <p:spPr>
          <a:xfrm>
            <a:off x="427731" y="1097443"/>
            <a:ext cx="8104709" cy="5447645"/>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Nhóm ứng phó sự cố chịu trách nhiệm giải quyết các sự cố an toàn thông tin tiềm ẩn hoặc thời gian thực</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Nhóm phải bao gồm một số người có kiến thức và kỹ năng trong các lĩnh vực khác nhau</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Đại diện của đội ứng phó sự cố là:</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Bảo mật CNTT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Hoạt động CNTT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Bảo mật vật lý</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Nguồn nhân lực</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Bộ phận pháp lý</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Quan hệ công chúng</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Chuyên môn bên ngoài</a:t>
            </a:r>
            <a:endParaRPr lang="en-US" sz="24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A47955-910B-4CDE-8E18-63A9D30019EE}"/>
              </a:ext>
            </a:extLst>
          </p:cNvPr>
          <p:cNvPicPr>
            <a:picLocks noChangeAspect="1"/>
          </p:cNvPicPr>
          <p:nvPr/>
        </p:nvPicPr>
        <p:blipFill>
          <a:blip r:embed="rId2"/>
          <a:stretch>
            <a:fillRect/>
          </a:stretch>
        </p:blipFill>
        <p:spPr>
          <a:xfrm>
            <a:off x="6160639" y="3597410"/>
            <a:ext cx="2371801" cy="2330190"/>
          </a:xfrm>
          <a:prstGeom prst="rect">
            <a:avLst/>
          </a:prstGeom>
        </p:spPr>
      </p:pic>
    </p:spTree>
    <p:extLst>
      <p:ext uri="{BB962C8B-B14F-4D97-AF65-F5344CB8AC3E}">
        <p14:creationId xmlns:p14="http://schemas.microsoft.com/office/powerpoint/2010/main" val="40846904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5E49E6-F3F7-4633-A9B5-8CE4F97D6FE0}"/>
              </a:ext>
            </a:extLst>
          </p:cNvPr>
          <p:cNvSpPr>
            <a:spLocks noGrp="1"/>
          </p:cNvSpPr>
          <p:nvPr>
            <p:ph sz="quarter" idx="13"/>
          </p:nvPr>
        </p:nvSpPr>
        <p:spPr/>
        <p:txBody>
          <a:bodyPr>
            <a:noAutofit/>
          </a:bodyPr>
          <a:lstStyle/>
          <a:p>
            <a:pPr algn="just">
              <a:buClr>
                <a:srgbClr val="FFC000"/>
              </a:buClr>
              <a:buFont typeface="Wingdings" panose="05000000000000000000" pitchFamily="2" charset="2"/>
              <a:buChar char="q"/>
            </a:pPr>
            <a:r>
              <a:rPr lang="en-US" sz="2400" dirty="0" err="1"/>
              <a:t>Việc</a:t>
            </a:r>
            <a:r>
              <a:rPr lang="en-US" sz="2400" dirty="0"/>
              <a:t> </a:t>
            </a:r>
            <a:r>
              <a:rPr lang="en-US" sz="2400" dirty="0" err="1"/>
              <a:t>xảy</a:t>
            </a:r>
            <a:r>
              <a:rPr lang="en-US" sz="2400" dirty="0"/>
              <a:t> </a:t>
            </a:r>
            <a:r>
              <a:rPr lang="en-US" sz="2400" dirty="0" err="1"/>
              <a:t>ra</a:t>
            </a:r>
            <a:r>
              <a:rPr lang="en-US" sz="2400" dirty="0"/>
              <a:t> </a:t>
            </a:r>
            <a:r>
              <a:rPr lang="en-US" sz="2400" dirty="0" err="1"/>
              <a:t>một</a:t>
            </a:r>
            <a:r>
              <a:rPr lang="en-US" sz="2400" dirty="0"/>
              <a:t> </a:t>
            </a:r>
            <a:r>
              <a:rPr lang="en-US" sz="2400" dirty="0" err="1"/>
              <a:t>sự</a:t>
            </a:r>
            <a:r>
              <a:rPr lang="en-US" sz="2400" dirty="0"/>
              <a:t> </a:t>
            </a:r>
            <a:r>
              <a:rPr lang="en-US" sz="2400" dirty="0" err="1"/>
              <a:t>kiện</a:t>
            </a:r>
            <a:r>
              <a:rPr lang="en-US" sz="2400" dirty="0"/>
              <a:t> an </a:t>
            </a:r>
            <a:r>
              <a:rPr lang="en-US" sz="2400" dirty="0" err="1"/>
              <a:t>toàn</a:t>
            </a:r>
            <a:r>
              <a:rPr lang="en-US" sz="2400" dirty="0"/>
              <a:t> </a:t>
            </a:r>
            <a:r>
              <a:rPr lang="en-US" sz="2400" dirty="0" err="1"/>
              <a:t>thông</a:t>
            </a:r>
            <a:r>
              <a:rPr lang="en-US" sz="2400" dirty="0"/>
              <a:t> tin </a:t>
            </a:r>
            <a:r>
              <a:rPr lang="en-US" sz="2400" dirty="0" err="1"/>
              <a:t>không</a:t>
            </a:r>
            <a:r>
              <a:rPr lang="en-US" sz="2400" dirty="0"/>
              <a:t> </a:t>
            </a:r>
            <a:r>
              <a:rPr lang="en-US" sz="2400" dirty="0" err="1"/>
              <a:t>phải</a:t>
            </a:r>
            <a:r>
              <a:rPr lang="en-US" sz="2400" dirty="0"/>
              <a:t> </a:t>
            </a:r>
            <a:r>
              <a:rPr lang="en-US" sz="2400" dirty="0" err="1"/>
              <a:t>lúc</a:t>
            </a:r>
            <a:r>
              <a:rPr lang="en-US" sz="2400" dirty="0"/>
              <a:t> </a:t>
            </a:r>
            <a:r>
              <a:rPr lang="en-US" sz="2400" dirty="0" err="1"/>
              <a:t>nào</a:t>
            </a:r>
            <a:r>
              <a:rPr lang="en-US" sz="2400" dirty="0"/>
              <a:t> </a:t>
            </a:r>
            <a:r>
              <a:rPr lang="en-US" sz="2400" dirty="0" err="1"/>
              <a:t>cũng</a:t>
            </a:r>
            <a:r>
              <a:rPr lang="en-US" sz="2400" dirty="0"/>
              <a:t> </a:t>
            </a:r>
            <a:r>
              <a:rPr lang="en-US" sz="2400" dirty="0" err="1"/>
              <a:t>có</a:t>
            </a:r>
            <a:r>
              <a:rPr lang="en-US" sz="2400" dirty="0"/>
              <a:t> </a:t>
            </a:r>
            <a:r>
              <a:rPr lang="en-US" sz="2400" dirty="0" err="1"/>
              <a:t>nghĩa</a:t>
            </a:r>
            <a:r>
              <a:rPr lang="en-US" sz="2400" dirty="0"/>
              <a:t> </a:t>
            </a:r>
            <a:r>
              <a:rPr lang="en-US" sz="2400" dirty="0" err="1"/>
              <a:t>là</a:t>
            </a:r>
            <a:r>
              <a:rPr lang="en-US" sz="2400" dirty="0"/>
              <a:t> </a:t>
            </a:r>
            <a:r>
              <a:rPr lang="en-US" sz="2400" dirty="0" err="1"/>
              <a:t>một</a:t>
            </a:r>
            <a:r>
              <a:rPr lang="en-US" sz="2400" dirty="0"/>
              <a:t> </a:t>
            </a:r>
            <a:r>
              <a:rPr lang="en-US" sz="2400" dirty="0" err="1"/>
              <a:t>cố</a:t>
            </a:r>
            <a:r>
              <a:rPr lang="en-US" sz="2400" dirty="0"/>
              <a:t> </a:t>
            </a:r>
            <a:r>
              <a:rPr lang="en-US" sz="2400" dirty="0" err="1"/>
              <a:t>gắng</a:t>
            </a:r>
            <a:r>
              <a:rPr lang="en-US" sz="2400" dirty="0"/>
              <a:t> </a:t>
            </a:r>
            <a:r>
              <a:rPr lang="en-US" sz="2400" dirty="0" err="1"/>
              <a:t>đã</a:t>
            </a:r>
            <a:r>
              <a:rPr lang="en-US" sz="2400" dirty="0"/>
              <a:t> </a:t>
            </a:r>
            <a:r>
              <a:rPr lang="en-US" sz="2400" dirty="0" err="1"/>
              <a:t>thành</a:t>
            </a:r>
            <a:r>
              <a:rPr lang="en-US" sz="2400" dirty="0"/>
              <a:t> </a:t>
            </a:r>
            <a:r>
              <a:rPr lang="en-US" sz="2400" dirty="0" err="1"/>
              <a:t>công</a:t>
            </a:r>
            <a:r>
              <a:rPr lang="en-US" sz="2400" dirty="0"/>
              <a:t> </a:t>
            </a:r>
            <a:r>
              <a:rPr lang="en-US" sz="2400" dirty="0" err="1"/>
              <a:t>hoặc</a:t>
            </a:r>
            <a:r>
              <a:rPr lang="en-US" sz="2400" dirty="0"/>
              <a:t> </a:t>
            </a:r>
            <a:r>
              <a:rPr lang="en-US" sz="2400" dirty="0" err="1"/>
              <a:t>có</a:t>
            </a:r>
            <a:r>
              <a:rPr lang="en-US" sz="2400" dirty="0"/>
              <a:t> </a:t>
            </a:r>
            <a:r>
              <a:rPr lang="en-US" sz="2400" dirty="0" err="1"/>
              <a:t>hệ</a:t>
            </a:r>
            <a:r>
              <a:rPr lang="en-US" sz="2400" dirty="0"/>
              <a:t> </a:t>
            </a:r>
            <a:r>
              <a:rPr lang="en-US" sz="2400" dirty="0" err="1"/>
              <a:t>quả</a:t>
            </a:r>
            <a:r>
              <a:rPr lang="en-US" sz="2400" dirty="0"/>
              <a:t> </a:t>
            </a:r>
            <a:r>
              <a:rPr lang="en-US" sz="2400" dirty="0" err="1"/>
              <a:t>nào</a:t>
            </a:r>
            <a:r>
              <a:rPr lang="en-US" sz="2400" dirty="0"/>
              <a:t> </a:t>
            </a:r>
            <a:r>
              <a:rPr lang="en-US" sz="2400" dirty="0" err="1"/>
              <a:t>đó</a:t>
            </a:r>
            <a:r>
              <a:rPr lang="en-US" sz="2400" dirty="0"/>
              <a:t> </a:t>
            </a:r>
            <a:r>
              <a:rPr lang="en-US" sz="2400" dirty="0" err="1"/>
              <a:t>đến</a:t>
            </a:r>
            <a:r>
              <a:rPr lang="en-US" sz="2400" dirty="0"/>
              <a:t> </a:t>
            </a:r>
            <a:r>
              <a:rPr lang="en-US" sz="2400" dirty="0" err="1"/>
              <a:t>tính</a:t>
            </a:r>
            <a:r>
              <a:rPr lang="en-US" sz="2400" dirty="0"/>
              <a:t> </a:t>
            </a:r>
            <a:r>
              <a:rPr lang="en-US" sz="2400" dirty="0" err="1"/>
              <a:t>bí</a:t>
            </a:r>
            <a:r>
              <a:rPr lang="en-US" sz="2400" dirty="0"/>
              <a:t> </a:t>
            </a:r>
            <a:r>
              <a:rPr lang="en-US" sz="2400" dirty="0" err="1"/>
              <a:t>mật</a:t>
            </a:r>
            <a:r>
              <a:rPr lang="en-US" sz="2400" dirty="0"/>
              <a:t>, </a:t>
            </a:r>
            <a:r>
              <a:rPr lang="en-US" sz="2400" dirty="0" err="1"/>
              <a:t>tính</a:t>
            </a:r>
            <a:r>
              <a:rPr lang="en-US" sz="2400" dirty="0"/>
              <a:t> </a:t>
            </a:r>
            <a:r>
              <a:rPr lang="en-US" sz="2400" dirty="0" err="1"/>
              <a:t>vẹn</a:t>
            </a:r>
            <a:r>
              <a:rPr lang="en-US" sz="2400" dirty="0"/>
              <a:t> </a:t>
            </a:r>
            <a:r>
              <a:rPr lang="en-US" sz="2400" dirty="0" err="1"/>
              <a:t>toàn</a:t>
            </a:r>
            <a:r>
              <a:rPr lang="en-US" sz="2400" dirty="0"/>
              <a:t> </a:t>
            </a:r>
            <a:r>
              <a:rPr lang="en-US" sz="2400" dirty="0" err="1"/>
              <a:t>và</a:t>
            </a:r>
            <a:r>
              <a:rPr lang="en-US" sz="2400" dirty="0"/>
              <a:t>/</a:t>
            </a:r>
            <a:r>
              <a:rPr lang="en-US" sz="2400" dirty="0" err="1"/>
              <a:t>hoặc</a:t>
            </a:r>
            <a:r>
              <a:rPr lang="en-US" sz="2400" dirty="0"/>
              <a:t> </a:t>
            </a:r>
            <a:r>
              <a:rPr lang="en-US" sz="2400" dirty="0" err="1"/>
              <a:t>tính</a:t>
            </a:r>
            <a:r>
              <a:rPr lang="en-US" sz="2400" dirty="0"/>
              <a:t> </a:t>
            </a:r>
            <a:r>
              <a:rPr lang="en-US" sz="2400" dirty="0" err="1"/>
              <a:t>sẵn</a:t>
            </a:r>
            <a:r>
              <a:rPr lang="en-US" sz="2400" dirty="0"/>
              <a:t> </a:t>
            </a:r>
            <a:r>
              <a:rPr lang="en-US" sz="2400" dirty="0" err="1"/>
              <a:t>sàng</a:t>
            </a:r>
            <a:r>
              <a:rPr lang="en-US" sz="2400" dirty="0"/>
              <a:t>, </a:t>
            </a:r>
            <a:r>
              <a:rPr lang="en-US" sz="2400" dirty="0" err="1"/>
              <a:t>tức</a:t>
            </a:r>
            <a:r>
              <a:rPr lang="en-US" sz="2400" dirty="0"/>
              <a:t> </a:t>
            </a:r>
            <a:r>
              <a:rPr lang="en-US" sz="2400" dirty="0" err="1"/>
              <a:t>là</a:t>
            </a:r>
            <a:r>
              <a:rPr lang="en-US" sz="2400" dirty="0"/>
              <a:t> </a:t>
            </a:r>
            <a:r>
              <a:rPr lang="en-US" sz="2400" dirty="0" err="1"/>
              <a:t>không</a:t>
            </a:r>
            <a:r>
              <a:rPr lang="en-US" sz="2400" dirty="0"/>
              <a:t> </a:t>
            </a:r>
            <a:r>
              <a:rPr lang="en-US" sz="2400" dirty="0" err="1"/>
              <a:t>phải</a:t>
            </a:r>
            <a:r>
              <a:rPr lang="en-US" sz="2400" dirty="0"/>
              <a:t> </a:t>
            </a:r>
            <a:r>
              <a:rPr lang="en-US" sz="2400" dirty="0" err="1"/>
              <a:t>mọi</a:t>
            </a:r>
            <a:r>
              <a:rPr lang="en-US" sz="2400" dirty="0"/>
              <a:t> </a:t>
            </a:r>
            <a:r>
              <a:rPr lang="en-US" sz="2400" dirty="0" err="1"/>
              <a:t>sự</a:t>
            </a:r>
            <a:r>
              <a:rPr lang="en-US" sz="2400" dirty="0"/>
              <a:t> </a:t>
            </a:r>
            <a:r>
              <a:rPr lang="en-US" sz="2400" dirty="0" err="1"/>
              <a:t>kiện</a:t>
            </a:r>
            <a:r>
              <a:rPr lang="en-US" sz="2400" dirty="0"/>
              <a:t> an </a:t>
            </a:r>
            <a:r>
              <a:rPr lang="en-US" sz="2400" dirty="0" err="1"/>
              <a:t>toàn</a:t>
            </a:r>
            <a:r>
              <a:rPr lang="en-US" sz="2400" dirty="0"/>
              <a:t> </a:t>
            </a:r>
            <a:r>
              <a:rPr lang="en-US" sz="2400" dirty="0" err="1"/>
              <a:t>thông</a:t>
            </a:r>
            <a:r>
              <a:rPr lang="en-US" sz="2400" dirty="0"/>
              <a:t> tin </a:t>
            </a:r>
            <a:r>
              <a:rPr lang="en-US" sz="2400" dirty="0" err="1"/>
              <a:t>đều</a:t>
            </a:r>
            <a:r>
              <a:rPr lang="en-US" sz="2400" dirty="0"/>
              <a:t> </a:t>
            </a:r>
            <a:r>
              <a:rPr lang="en-US" sz="2400" dirty="0" err="1"/>
              <a:t>được</a:t>
            </a:r>
            <a:r>
              <a:rPr lang="en-US" sz="2400" dirty="0"/>
              <a:t> </a:t>
            </a:r>
            <a:r>
              <a:rPr lang="en-US" sz="2400" dirty="0" err="1"/>
              <a:t>xếp</a:t>
            </a:r>
            <a:r>
              <a:rPr lang="en-US" sz="2400" dirty="0"/>
              <a:t> </a:t>
            </a:r>
            <a:r>
              <a:rPr lang="en-US" sz="2400" dirty="0" err="1"/>
              <a:t>loại</a:t>
            </a:r>
            <a:r>
              <a:rPr lang="en-US" sz="2400" dirty="0"/>
              <a:t> </a:t>
            </a:r>
            <a:r>
              <a:rPr lang="en-US" sz="2400" dirty="0" err="1"/>
              <a:t>là</a:t>
            </a:r>
            <a:r>
              <a:rPr lang="en-US" sz="2400" dirty="0"/>
              <a:t> </a:t>
            </a:r>
            <a:r>
              <a:rPr lang="en-US" sz="2400" dirty="0" err="1"/>
              <a:t>sự</a:t>
            </a:r>
            <a:r>
              <a:rPr lang="en-US" sz="2400" dirty="0"/>
              <a:t> </a:t>
            </a:r>
            <a:r>
              <a:rPr lang="en-US" sz="2400" dirty="0" err="1"/>
              <a:t>cố</a:t>
            </a:r>
            <a:r>
              <a:rPr lang="en-US" sz="2400" dirty="0"/>
              <a:t> an </a:t>
            </a:r>
            <a:r>
              <a:rPr lang="en-US" sz="2400" dirty="0" err="1"/>
              <a:t>toàn</a:t>
            </a:r>
            <a:r>
              <a:rPr lang="en-US" sz="2400" dirty="0"/>
              <a:t> </a:t>
            </a:r>
            <a:r>
              <a:rPr lang="en-US" sz="2400" dirty="0" err="1"/>
              <a:t>thông</a:t>
            </a:r>
            <a:r>
              <a:rPr lang="en-US" sz="2400" dirty="0"/>
              <a:t> </a:t>
            </a:r>
            <a:r>
              <a:rPr lang="en-US" sz="2400" dirty="0" smtClean="0"/>
              <a:t>tin.</a:t>
            </a:r>
          </a:p>
          <a:p>
            <a:pPr algn="just">
              <a:buClr>
                <a:srgbClr val="FFC000"/>
              </a:buClr>
              <a:buFont typeface="Wingdings" panose="05000000000000000000" pitchFamily="2" charset="2"/>
              <a:buChar char="q"/>
            </a:pPr>
            <a:endParaRPr lang="en-US" sz="2400" dirty="0" smtClean="0"/>
          </a:p>
          <a:p>
            <a:pPr algn="just">
              <a:buClr>
                <a:srgbClr val="FFC000"/>
              </a:buClr>
              <a:buFont typeface="Wingdings" panose="05000000000000000000" pitchFamily="2" charset="2"/>
              <a:buChar char="q"/>
            </a:pPr>
            <a:r>
              <a:rPr lang="en-US" sz="2400" dirty="0" err="1"/>
              <a:t>Mối</a:t>
            </a:r>
            <a:r>
              <a:rPr lang="en-US" sz="2400" dirty="0"/>
              <a:t> </a:t>
            </a:r>
            <a:r>
              <a:rPr lang="en-US" sz="2400" dirty="0" err="1"/>
              <a:t>đe</a:t>
            </a:r>
            <a:r>
              <a:rPr lang="en-US" sz="2400" dirty="0"/>
              <a:t> </a:t>
            </a:r>
            <a:r>
              <a:rPr lang="en-US" sz="2400" dirty="0" err="1"/>
              <a:t>dọa</a:t>
            </a:r>
            <a:r>
              <a:rPr lang="en-US" sz="2400" dirty="0"/>
              <a:t> </a:t>
            </a:r>
            <a:r>
              <a:rPr lang="en-US" sz="2400" dirty="0" err="1"/>
              <a:t>khai</a:t>
            </a:r>
            <a:r>
              <a:rPr lang="en-US" sz="2400" dirty="0"/>
              <a:t> </a:t>
            </a:r>
            <a:r>
              <a:rPr lang="en-US" sz="2400" dirty="0" err="1"/>
              <a:t>thác</a:t>
            </a:r>
            <a:r>
              <a:rPr lang="en-US" sz="2400" dirty="0"/>
              <a:t> </a:t>
            </a:r>
            <a:r>
              <a:rPr lang="en-US" sz="2400" dirty="0" err="1"/>
              <a:t>các</a:t>
            </a:r>
            <a:r>
              <a:rPr lang="en-US" sz="2400" dirty="0"/>
              <a:t> </a:t>
            </a:r>
            <a:r>
              <a:rPr lang="en-US" sz="2400" dirty="0" err="1"/>
              <a:t>điểm</a:t>
            </a:r>
            <a:r>
              <a:rPr lang="en-US" sz="2400" dirty="0"/>
              <a:t> </a:t>
            </a:r>
            <a:r>
              <a:rPr lang="en-US" sz="2400" dirty="0" err="1"/>
              <a:t>yếu</a:t>
            </a:r>
            <a:r>
              <a:rPr lang="en-US" sz="2400" dirty="0"/>
              <a:t> (</a:t>
            </a:r>
            <a:r>
              <a:rPr lang="en-US" sz="2400" dirty="0" err="1"/>
              <a:t>nhược</a:t>
            </a:r>
            <a:r>
              <a:rPr lang="en-US" sz="2400" dirty="0"/>
              <a:t> </a:t>
            </a:r>
            <a:r>
              <a:rPr lang="en-US" sz="2400" dirty="0" err="1"/>
              <a:t>điểm</a:t>
            </a:r>
            <a:r>
              <a:rPr lang="en-US" sz="2400" dirty="0"/>
              <a:t>) </a:t>
            </a:r>
            <a:r>
              <a:rPr lang="en-US" sz="2400" dirty="0" err="1"/>
              <a:t>của</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dịch</a:t>
            </a:r>
            <a:r>
              <a:rPr lang="en-US" sz="2400" dirty="0"/>
              <a:t> </a:t>
            </a:r>
            <a:r>
              <a:rPr lang="en-US" sz="2400" dirty="0" err="1"/>
              <a:t>vụ</a:t>
            </a:r>
            <a:r>
              <a:rPr lang="en-US" sz="2400" dirty="0"/>
              <a:t> </a:t>
            </a:r>
            <a:r>
              <a:rPr lang="en-US" sz="2400" dirty="0" err="1"/>
              <a:t>và</a:t>
            </a:r>
            <a:r>
              <a:rPr lang="en-US" sz="2400" dirty="0"/>
              <a:t> </a:t>
            </a:r>
            <a:r>
              <a:rPr lang="en-US" sz="2400" dirty="0" err="1"/>
              <a:t>mạng</a:t>
            </a:r>
            <a:r>
              <a:rPr lang="en-US" sz="2400" dirty="0"/>
              <a:t> </a:t>
            </a:r>
            <a:r>
              <a:rPr lang="en-US" sz="2400" dirty="0" err="1"/>
              <a:t>thông</a:t>
            </a:r>
            <a:r>
              <a:rPr lang="en-US" sz="2400" dirty="0"/>
              <a:t> tin </a:t>
            </a:r>
            <a:r>
              <a:rPr lang="en-US" sz="2400" dirty="0" err="1"/>
              <a:t>theo</a:t>
            </a:r>
            <a:r>
              <a:rPr lang="en-US" sz="2400" dirty="0"/>
              <a:t> </a:t>
            </a:r>
            <a:r>
              <a:rPr lang="en-US" sz="2400" dirty="0" err="1"/>
              <a:t>các</a:t>
            </a:r>
            <a:r>
              <a:rPr lang="en-US" sz="2400" dirty="0"/>
              <a:t> </a:t>
            </a:r>
            <a:r>
              <a:rPr lang="en-US" sz="2400" dirty="0" err="1"/>
              <a:t>cách</a:t>
            </a:r>
            <a:r>
              <a:rPr lang="en-US" sz="2400" dirty="0"/>
              <a:t> </a:t>
            </a:r>
            <a:r>
              <a:rPr lang="en-US" sz="2400" dirty="0" err="1"/>
              <a:t>không</a:t>
            </a:r>
            <a:r>
              <a:rPr lang="en-US" sz="2400" dirty="0"/>
              <a:t> </a:t>
            </a:r>
            <a:r>
              <a:rPr lang="en-US" sz="2400" dirty="0" err="1"/>
              <a:t>mong</a:t>
            </a:r>
            <a:r>
              <a:rPr lang="en-US" sz="2400" dirty="0"/>
              <a:t> </a:t>
            </a:r>
            <a:r>
              <a:rPr lang="en-US" sz="2400" dirty="0" err="1"/>
              <a:t>muốn</a:t>
            </a:r>
            <a:r>
              <a:rPr lang="en-US" sz="2400" dirty="0"/>
              <a:t>, </a:t>
            </a:r>
            <a:r>
              <a:rPr lang="en-US" sz="2400" dirty="0" err="1"/>
              <a:t>đó</a:t>
            </a:r>
            <a:r>
              <a:rPr lang="en-US" sz="2400" dirty="0"/>
              <a:t> </a:t>
            </a:r>
            <a:r>
              <a:rPr lang="en-US" sz="2400" dirty="0" err="1"/>
              <a:t>chính</a:t>
            </a:r>
            <a:r>
              <a:rPr lang="en-US" sz="2400" dirty="0"/>
              <a:t> </a:t>
            </a:r>
            <a:r>
              <a:rPr lang="en-US" sz="2400" dirty="0" err="1"/>
              <a:t>là</a:t>
            </a:r>
            <a:r>
              <a:rPr lang="en-US" sz="2400" dirty="0"/>
              <a:t> </a:t>
            </a:r>
            <a:r>
              <a:rPr lang="en-US" sz="2400" dirty="0" err="1"/>
              <a:t>sự</a:t>
            </a:r>
            <a:r>
              <a:rPr lang="en-US" sz="2400" dirty="0"/>
              <a:t> </a:t>
            </a:r>
            <a:r>
              <a:rPr lang="en-US" sz="2400" dirty="0" err="1"/>
              <a:t>xảy</a:t>
            </a:r>
            <a:r>
              <a:rPr lang="en-US" sz="2400" dirty="0"/>
              <a:t> </a:t>
            </a:r>
            <a:r>
              <a:rPr lang="en-US" sz="2400" dirty="0" err="1"/>
              <a:t>ra</a:t>
            </a:r>
            <a:r>
              <a:rPr lang="en-US" sz="2400" dirty="0"/>
              <a:t> </a:t>
            </a:r>
            <a:r>
              <a:rPr lang="en-US" sz="2400" dirty="0" err="1"/>
              <a:t>các</a:t>
            </a:r>
            <a:r>
              <a:rPr lang="en-US" sz="2400" dirty="0"/>
              <a:t> </a:t>
            </a:r>
            <a:r>
              <a:rPr lang="en-US" sz="2400" dirty="0" err="1"/>
              <a:t>sự</a:t>
            </a:r>
            <a:r>
              <a:rPr lang="en-US" sz="2400" dirty="0"/>
              <a:t> </a:t>
            </a:r>
            <a:r>
              <a:rPr lang="en-US" sz="2400" dirty="0" err="1"/>
              <a:t>kiện</a:t>
            </a:r>
            <a:r>
              <a:rPr lang="en-US" sz="2400" dirty="0"/>
              <a:t> an </a:t>
            </a:r>
            <a:r>
              <a:rPr lang="en-US" sz="2400" dirty="0" err="1"/>
              <a:t>toàn</a:t>
            </a:r>
            <a:r>
              <a:rPr lang="en-US" sz="2400" dirty="0"/>
              <a:t> </a:t>
            </a:r>
            <a:r>
              <a:rPr lang="en-US" sz="2400" dirty="0" err="1"/>
              <a:t>thông</a:t>
            </a:r>
            <a:r>
              <a:rPr lang="en-US" sz="2400" dirty="0"/>
              <a:t> tin </a:t>
            </a:r>
            <a:r>
              <a:rPr lang="en-US" sz="2400" dirty="0" err="1"/>
              <a:t>và</a:t>
            </a:r>
            <a:r>
              <a:rPr lang="en-US" sz="2400" dirty="0"/>
              <a:t> </a:t>
            </a:r>
            <a:r>
              <a:rPr lang="en-US" sz="2400" dirty="0" err="1"/>
              <a:t>tiềm</a:t>
            </a:r>
            <a:r>
              <a:rPr lang="en-US" sz="2400" dirty="0"/>
              <a:t> </a:t>
            </a:r>
            <a:r>
              <a:rPr lang="en-US" sz="2400" dirty="0" err="1"/>
              <a:t>ẩn</a:t>
            </a:r>
            <a:r>
              <a:rPr lang="en-US" sz="2400" dirty="0"/>
              <a:t> </a:t>
            </a:r>
            <a:r>
              <a:rPr lang="en-US" sz="2400" dirty="0" err="1"/>
              <a:t>gây</a:t>
            </a:r>
            <a:r>
              <a:rPr lang="en-US" sz="2400" dirty="0"/>
              <a:t> </a:t>
            </a:r>
            <a:r>
              <a:rPr lang="en-US" sz="2400" dirty="0" err="1"/>
              <a:t>ra</a:t>
            </a:r>
            <a:r>
              <a:rPr lang="en-US" sz="2400" dirty="0"/>
              <a:t> </a:t>
            </a:r>
            <a:r>
              <a:rPr lang="en-US" sz="2400" dirty="0" err="1"/>
              <a:t>các</a:t>
            </a:r>
            <a:r>
              <a:rPr lang="en-US" sz="2400" dirty="0"/>
              <a:t> </a:t>
            </a:r>
            <a:r>
              <a:rPr lang="en-US" sz="2400" dirty="0" err="1"/>
              <a:t>sự</a:t>
            </a:r>
            <a:r>
              <a:rPr lang="en-US" sz="2400" dirty="0"/>
              <a:t> </a:t>
            </a:r>
            <a:r>
              <a:rPr lang="en-US" sz="2400" dirty="0" err="1"/>
              <a:t>cố</a:t>
            </a:r>
            <a:r>
              <a:rPr lang="en-US" sz="2400" dirty="0"/>
              <a:t> </a:t>
            </a:r>
            <a:r>
              <a:rPr lang="en-US" sz="2400" dirty="0" err="1"/>
              <a:t>không</a:t>
            </a:r>
            <a:r>
              <a:rPr lang="en-US" sz="2400" dirty="0"/>
              <a:t> </a:t>
            </a:r>
            <a:r>
              <a:rPr lang="en-US" sz="2400" dirty="0" err="1"/>
              <a:t>mong</a:t>
            </a:r>
            <a:r>
              <a:rPr lang="en-US" sz="2400" dirty="0"/>
              <a:t> </a:t>
            </a:r>
            <a:r>
              <a:rPr lang="en-US" sz="2400" dirty="0" err="1"/>
              <a:t>muốn</a:t>
            </a:r>
            <a:r>
              <a:rPr lang="en-US" sz="2400" dirty="0"/>
              <a:t> </a:t>
            </a:r>
            <a:r>
              <a:rPr lang="en-US" sz="2400" dirty="0" err="1"/>
              <a:t>đối</a:t>
            </a:r>
            <a:r>
              <a:rPr lang="en-US" sz="2400" dirty="0"/>
              <a:t> </a:t>
            </a:r>
            <a:r>
              <a:rPr lang="en-US" sz="2400" dirty="0" err="1"/>
              <a:t>với</a:t>
            </a:r>
            <a:r>
              <a:rPr lang="en-US" sz="2400" dirty="0"/>
              <a:t> </a:t>
            </a:r>
            <a:r>
              <a:rPr lang="en-US" sz="2400" dirty="0" err="1"/>
              <a:t>các</a:t>
            </a:r>
            <a:r>
              <a:rPr lang="en-US" sz="2400" dirty="0"/>
              <a:t> </a:t>
            </a:r>
            <a:r>
              <a:rPr lang="en-US" sz="2400" dirty="0" err="1"/>
              <a:t>tài</a:t>
            </a:r>
            <a:r>
              <a:rPr lang="en-US" sz="2400" dirty="0"/>
              <a:t> </a:t>
            </a:r>
            <a:r>
              <a:rPr lang="en-US" sz="2400" dirty="0" err="1"/>
              <a:t>sản</a:t>
            </a:r>
            <a:r>
              <a:rPr lang="en-US" sz="2400" dirty="0"/>
              <a:t> </a:t>
            </a:r>
            <a:r>
              <a:rPr lang="en-US" sz="2400" dirty="0" err="1"/>
              <a:t>thông</a:t>
            </a:r>
            <a:r>
              <a:rPr lang="en-US" sz="2400" dirty="0"/>
              <a:t> tin </a:t>
            </a:r>
            <a:r>
              <a:rPr lang="en-US" sz="2400" dirty="0" err="1"/>
              <a:t>có</a:t>
            </a:r>
            <a:r>
              <a:rPr lang="en-US" sz="2400" dirty="0"/>
              <a:t> </a:t>
            </a:r>
            <a:r>
              <a:rPr lang="en-US" sz="2400" dirty="0" err="1"/>
              <a:t>điểm</a:t>
            </a:r>
            <a:r>
              <a:rPr lang="en-US" sz="2400" dirty="0"/>
              <a:t> </a:t>
            </a:r>
            <a:r>
              <a:rPr lang="en-US" sz="2400" dirty="0" err="1" smtClean="0"/>
              <a:t>yếu</a:t>
            </a:r>
            <a:r>
              <a:rPr lang="vi-VN" sz="2000" dirty="0" smtClean="0"/>
              <a:t>.</a:t>
            </a:r>
            <a:endParaRPr lang="vi-VN" sz="2000" dirty="0"/>
          </a:p>
        </p:txBody>
      </p:sp>
      <p:sp>
        <p:nvSpPr>
          <p:cNvPr id="3" name="Title 2">
            <a:extLst>
              <a:ext uri="{FF2B5EF4-FFF2-40B4-BE49-F238E27FC236}">
                <a16:creationId xmlns:a16="http://schemas.microsoft.com/office/drawing/2014/main" id="{4CC5BE02-04AB-4989-8B94-D0EF6A47081B}"/>
              </a:ext>
            </a:extLst>
          </p:cNvPr>
          <p:cNvSpPr>
            <a:spLocks noGrp="1"/>
          </p:cNvSpPr>
          <p:nvPr>
            <p:ph type="title"/>
          </p:nvPr>
        </p:nvSpPr>
        <p:spPr/>
        <p:txBody>
          <a:bodyPr/>
          <a:lstStyle/>
          <a:p>
            <a:pPr lvl="0"/>
            <a:r>
              <a:rPr lang="en-US" dirty="0" err="1">
                <a:ea typeface="Calibri" panose="020F0502020204030204" pitchFamily="34" charset="0"/>
                <a:cs typeface="Arial" panose="020B0604020202020204" pitchFamily="34" charset="0"/>
              </a:rPr>
              <a:t>Các</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sự</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kiện</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và</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sự</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cố</a:t>
            </a:r>
            <a:r>
              <a:rPr lang="en-US" dirty="0">
                <a:ea typeface="Calibri" panose="020F0502020204030204" pitchFamily="34" charset="0"/>
                <a:cs typeface="Arial" panose="020B0604020202020204" pitchFamily="34" charset="0"/>
              </a:rPr>
              <a:t> an </a:t>
            </a:r>
            <a:r>
              <a:rPr lang="en-US" dirty="0" err="1">
                <a:ea typeface="Calibri" panose="020F0502020204030204" pitchFamily="34" charset="0"/>
                <a:cs typeface="Arial" panose="020B0604020202020204" pitchFamily="34" charset="0"/>
              </a:rPr>
              <a:t>toàn</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thông</a:t>
            </a:r>
            <a:r>
              <a:rPr lang="en-US" dirty="0">
                <a:ea typeface="Calibri" panose="020F0502020204030204" pitchFamily="34" charset="0"/>
                <a:cs typeface="Arial" panose="020B0604020202020204" pitchFamily="34" charset="0"/>
              </a:rPr>
              <a:t> tin</a:t>
            </a:r>
            <a:endParaRPr lang="vi-VN" b="0" dirty="0">
              <a:latin typeface="Arial" panose="020B0604020202020204" pitchFamily="34" charset="0"/>
              <a:cs typeface="Arial" panose="020B0604020202020204" pitchFamily="34" charset="0"/>
            </a:endParaRPr>
          </a:p>
        </p:txBody>
      </p:sp>
      <p:sp>
        <p:nvSpPr>
          <p:cNvPr id="4" name="Slide Number Placeholder 4"/>
          <p:cNvSpPr>
            <a:spLocks noGrp="1"/>
          </p:cNvSpPr>
          <p:nvPr>
            <p:ph type="sldNum" sz="quarter" idx="12"/>
          </p:nvPr>
        </p:nvSpPr>
        <p:spPr>
          <a:xfrm>
            <a:off x="8532440" y="6237312"/>
            <a:ext cx="611560" cy="617488"/>
          </a:xfrm>
        </p:spPr>
        <p:txBody>
          <a:bodyPr/>
          <a:lstStyle/>
          <a:p>
            <a:fld id="{3E15BD7C-E074-4D4A-84C3-500EE5B9C190}" type="slidenum">
              <a:rPr lang="ru-RU" dirty="0" smtClean="0"/>
              <a:pPr/>
              <a:t>6</a:t>
            </a:fld>
            <a:endParaRPr lang="ru-RU" dirty="0"/>
          </a:p>
        </p:txBody>
      </p:sp>
    </p:spTree>
    <p:extLst>
      <p:ext uri="{BB962C8B-B14F-4D97-AF65-F5344CB8AC3E}">
        <p14:creationId xmlns:p14="http://schemas.microsoft.com/office/powerpoint/2010/main" val="75372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891CA8-1C70-49E1-8C04-5ED31C6785BD}"/>
              </a:ext>
            </a:extLst>
          </p:cNvPr>
          <p:cNvSpPr>
            <a:spLocks noGrp="1"/>
          </p:cNvSpPr>
          <p:nvPr>
            <p:ph sz="quarter" idx="13"/>
          </p:nvPr>
        </p:nvSpPr>
        <p:spPr>
          <a:xfrm>
            <a:off x="0" y="692727"/>
            <a:ext cx="9144000" cy="6172200"/>
          </a:xfrm>
        </p:spPr>
        <p:txBody>
          <a:bodyPr>
            <a:normAutofit/>
          </a:bodyPr>
          <a:lstStyle/>
          <a:p>
            <a:pPr algn="just">
              <a:buClr>
                <a:srgbClr val="FFC000"/>
              </a:buClr>
              <a:buFont typeface="Wingdings" panose="05000000000000000000" pitchFamily="2" charset="2"/>
              <a:buChar char="q"/>
            </a:pPr>
            <a:r>
              <a:rPr lang="en-US" sz="3200" dirty="0" err="1"/>
              <a:t>Yêu</a:t>
            </a:r>
            <a:r>
              <a:rPr lang="en-US" sz="3200" dirty="0"/>
              <a:t> </a:t>
            </a:r>
            <a:r>
              <a:rPr lang="en-US" sz="3200" dirty="0" err="1"/>
              <a:t>cầu</a:t>
            </a:r>
            <a:r>
              <a:rPr lang="en-US" sz="3200" dirty="0"/>
              <a:t> </a:t>
            </a:r>
            <a:r>
              <a:rPr lang="en-US" sz="3200" dirty="0" err="1"/>
              <a:t>với</a:t>
            </a:r>
            <a:r>
              <a:rPr lang="en-US" sz="3200" dirty="0"/>
              <a:t> n</a:t>
            </a:r>
            <a:r>
              <a:rPr lang="vi-VN" sz="3200" dirty="0"/>
              <a:t>hân viên </a:t>
            </a:r>
            <a:r>
              <a:rPr lang="en-US" sz="3200" dirty="0" smtClean="0"/>
              <a:t>ứ</a:t>
            </a:r>
            <a:r>
              <a:rPr lang="vi-VN" sz="3200" dirty="0" smtClean="0"/>
              <a:t>ng </a:t>
            </a:r>
            <a:r>
              <a:rPr lang="vi-VN" sz="3200" dirty="0"/>
              <a:t>phó </a:t>
            </a:r>
            <a:r>
              <a:rPr lang="en-US" sz="3200" dirty="0" smtClean="0"/>
              <a:t>s</a:t>
            </a:r>
            <a:r>
              <a:rPr lang="vi-VN" sz="3200" dirty="0" smtClean="0"/>
              <a:t>ự cố</a:t>
            </a:r>
            <a:r>
              <a:rPr lang="en-US" sz="3200" dirty="0" smtClean="0"/>
              <a:t>:</a:t>
            </a:r>
            <a:endParaRPr lang="en-GB" sz="3200" dirty="0" smtClean="0"/>
          </a:p>
          <a:p>
            <a:pPr marL="457200" algn="just">
              <a:buFont typeface="Wingdings" panose="05000000000000000000" pitchFamily="2" charset="2"/>
              <a:buChar char="v"/>
            </a:pPr>
            <a:r>
              <a:rPr lang="en-US" sz="2800" dirty="0" smtClean="0"/>
              <a:t>C</a:t>
            </a:r>
            <a:r>
              <a:rPr lang="vi-VN" sz="2800" dirty="0" smtClean="0"/>
              <a:t>ó </a:t>
            </a:r>
            <a:r>
              <a:rPr lang="vi-VN" sz="2800" dirty="0"/>
              <a:t>kỹ năng </a:t>
            </a:r>
            <a:r>
              <a:rPr lang="en-US" sz="2800" dirty="0" err="1"/>
              <a:t>tốt</a:t>
            </a:r>
            <a:r>
              <a:rPr lang="en-US" sz="2800" dirty="0"/>
              <a:t> </a:t>
            </a:r>
            <a:r>
              <a:rPr lang="en-US" sz="2800" dirty="0" err="1"/>
              <a:t>vê</a:t>
            </a:r>
            <a:r>
              <a:rPr lang="en-US" sz="2800" dirty="0"/>
              <a:t>̀ </a:t>
            </a:r>
            <a:r>
              <a:rPr lang="en-US" sz="2800" dirty="0" err="1"/>
              <a:t>các</a:t>
            </a:r>
            <a:r>
              <a:rPr lang="en-US" sz="2800" dirty="0"/>
              <a:t> </a:t>
            </a:r>
            <a:r>
              <a:rPr lang="en-US" sz="2800" dirty="0" err="1"/>
              <a:t>vẫn</a:t>
            </a:r>
            <a:r>
              <a:rPr lang="en-US" sz="2800" dirty="0"/>
              <a:t> </a:t>
            </a:r>
            <a:r>
              <a:rPr lang="en-US" sz="2800" dirty="0" err="1"/>
              <a:t>đê</a:t>
            </a:r>
            <a:r>
              <a:rPr lang="en-US" sz="2800" dirty="0"/>
              <a:t>̀ </a:t>
            </a:r>
            <a:r>
              <a:rPr lang="en-US" sz="2800" dirty="0" err="1"/>
              <a:t>ky</a:t>
            </a:r>
            <a:r>
              <a:rPr lang="en-US" sz="2800" dirty="0"/>
              <a:t>̃ </a:t>
            </a:r>
            <a:r>
              <a:rPr lang="en-US" sz="2800" dirty="0" err="1"/>
              <a:t>thuật</a:t>
            </a:r>
            <a:r>
              <a:rPr lang="en-US" sz="2800" dirty="0"/>
              <a:t> </a:t>
            </a:r>
            <a:r>
              <a:rPr lang="en-US" sz="2800" dirty="0" err="1"/>
              <a:t>liên</a:t>
            </a:r>
            <a:r>
              <a:rPr lang="en-US" sz="2800" dirty="0"/>
              <a:t> </a:t>
            </a:r>
            <a:r>
              <a:rPr lang="en-US" sz="2800" dirty="0" err="1"/>
              <a:t>quan</a:t>
            </a:r>
            <a:r>
              <a:rPr lang="en-US" sz="2800" dirty="0"/>
              <a:t> </a:t>
            </a:r>
            <a:r>
              <a:rPr lang="en-US" sz="2800" dirty="0" err="1"/>
              <a:t>như</a:t>
            </a:r>
            <a:r>
              <a:rPr lang="en-US" sz="2800" dirty="0"/>
              <a:t>: </a:t>
            </a:r>
            <a:r>
              <a:rPr lang="vi-VN" sz="2800" dirty="0"/>
              <a:t>quản trị hệ thống, quản trị mạng, lập trình, hỗ trợ kỹ thuật</a:t>
            </a:r>
            <a:r>
              <a:rPr lang="en-US" sz="2800" dirty="0"/>
              <a:t>,</a:t>
            </a:r>
            <a:r>
              <a:rPr lang="vi-VN" sz="2800" dirty="0"/>
              <a:t> phát hiện xâm </a:t>
            </a:r>
            <a:r>
              <a:rPr lang="vi-VN" sz="2800" dirty="0" smtClean="0"/>
              <a:t>nhập</a:t>
            </a:r>
            <a:r>
              <a:rPr lang="en-US" sz="2800" dirty="0" smtClean="0"/>
              <a:t>...</a:t>
            </a:r>
          </a:p>
          <a:p>
            <a:pPr marL="457200" algn="just">
              <a:buFont typeface="Wingdings" panose="05000000000000000000" pitchFamily="2" charset="2"/>
              <a:buChar char="v"/>
            </a:pPr>
            <a:r>
              <a:rPr lang="en-US" sz="2800" dirty="0" smtClean="0"/>
              <a:t>C</a:t>
            </a:r>
            <a:r>
              <a:rPr lang="vi-VN" sz="2800" dirty="0" smtClean="0"/>
              <a:t>ó </a:t>
            </a:r>
            <a:r>
              <a:rPr lang="vi-VN" sz="2800" dirty="0"/>
              <a:t>kỹ năng giải quyết vấn đề tốt và khả năng tư duy phản biện</a:t>
            </a:r>
            <a:r>
              <a:rPr lang="vi-VN" sz="2800" dirty="0" smtClean="0"/>
              <a:t>.</a:t>
            </a:r>
            <a:r>
              <a:rPr lang="en-GB" sz="2800" dirty="0" smtClean="0">
                <a:latin typeface="Times New Roman" panose="02020603050405020304" pitchFamily="18" charset="0"/>
                <a:ea typeface="Calibri" panose="020F0502020204030204" pitchFamily="34" charset="0"/>
              </a:rPr>
              <a:t> </a:t>
            </a:r>
          </a:p>
          <a:p>
            <a:pPr marL="114300" indent="0" algn="just">
              <a:buNone/>
            </a:pPr>
            <a:endParaRPr lang="en-US" sz="2400" dirty="0" smtClean="0"/>
          </a:p>
          <a:p>
            <a:pPr algn="just">
              <a:buClr>
                <a:srgbClr val="FFC000"/>
              </a:buClr>
              <a:buFont typeface="Wingdings" panose="05000000000000000000" pitchFamily="2" charset="2"/>
              <a:buChar char="q"/>
            </a:pPr>
            <a:endParaRPr lang="en-US" sz="2800" dirty="0"/>
          </a:p>
          <a:p>
            <a:pPr>
              <a:buClr>
                <a:srgbClr val="FFC000"/>
              </a:buClr>
              <a:buFont typeface="Wingdings" panose="05000000000000000000" pitchFamily="2" charset="2"/>
              <a:buChar char="q"/>
            </a:pPr>
            <a:endParaRPr lang="vi-VN" sz="1800" dirty="0"/>
          </a:p>
        </p:txBody>
      </p:sp>
      <p:sp>
        <p:nvSpPr>
          <p:cNvPr id="2" name="Title 1">
            <a:extLst>
              <a:ext uri="{FF2B5EF4-FFF2-40B4-BE49-F238E27FC236}">
                <a16:creationId xmlns:a16="http://schemas.microsoft.com/office/drawing/2014/main" id="{19B809A9-0E6A-4EFA-86A2-6E079DDACA70}"/>
              </a:ext>
            </a:extLst>
          </p:cNvPr>
          <p:cNvSpPr>
            <a:spLocks noGrp="1"/>
          </p:cNvSpPr>
          <p:nvPr>
            <p:ph type="title"/>
          </p:nvPr>
        </p:nvSpPr>
        <p:spPr/>
        <p:txBody>
          <a:bodyPr/>
          <a:lstStyle/>
          <a:p>
            <a:pPr lvl="0"/>
            <a:r>
              <a:rPr lang="en-US" sz="3200" dirty="0" err="1">
                <a:latin typeface="Arial" panose="020B0604020202020204" pitchFamily="34" charset="0"/>
                <a:ea typeface="Calibri" panose="020F0502020204030204" pitchFamily="34" charset="0"/>
                <a:cs typeface="Arial" panose="020B0604020202020204" pitchFamily="34" charset="0"/>
              </a:rPr>
              <a:t>Tổ</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chức</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của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nhóm</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chuyên</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gia</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ứng</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phó</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sự</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cố</a:t>
            </a:r>
            <a:endParaRPr lang="vi-VN" sz="3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E15BD7C-E074-4D4A-84C3-500EE5B9C190}" type="slidenum">
              <a:rPr lang="ru-RU" dirty="0" smtClean="0"/>
              <a:pPr/>
              <a:t>60</a:t>
            </a:fld>
            <a:endParaRPr lang="ru-RU" dirty="0"/>
          </a:p>
        </p:txBody>
      </p:sp>
    </p:spTree>
    <p:extLst>
      <p:ext uri="{BB962C8B-B14F-4D97-AF65-F5344CB8AC3E}">
        <p14:creationId xmlns:p14="http://schemas.microsoft.com/office/powerpoint/2010/main" val="39885159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61</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a:latin typeface="Times New Roman" panose="02020603050405020304" pitchFamily="18" charset="0"/>
                <a:cs typeface="Times New Roman" panose="02020603050405020304" pitchFamily="18" charset="0"/>
              </a:rPr>
              <a:t>Thành viên Nhóm Ứng phó Sự cố</a:t>
            </a:r>
          </a:p>
        </p:txBody>
      </p:sp>
      <p:sp>
        <p:nvSpPr>
          <p:cNvPr id="7" name="TextBox 6">
            <a:extLst>
              <a:ext uri="{FF2B5EF4-FFF2-40B4-BE49-F238E27FC236}">
                <a16:creationId xmlns:a16="http://schemas.microsoft.com/office/drawing/2014/main" id="{1DF6EE58-2334-4387-B1A7-5ADE1EF89E3D}"/>
              </a:ext>
            </a:extLst>
          </p:cNvPr>
          <p:cNvSpPr txBox="1"/>
          <p:nvPr/>
        </p:nvSpPr>
        <p:spPr>
          <a:xfrm>
            <a:off x="427732" y="1454631"/>
            <a:ext cx="6101656" cy="3662541"/>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Cán bộ An ninh Thông tin (ISO)</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Cán bộ Công nghệ Thông tin (ITOC)</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Cán bộ bảo mật thông tin (IPO)</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Quản trị mạng</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Quản trị hệ thống</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Ứng dụng Kinh doanh và Nhân viên Bán hàng Trực tuyến</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Kiểm toán viên nội bộ</a:t>
            </a:r>
            <a:endParaRPr lang="en-US"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46B76BE-92D3-4F13-820F-3F27596FF5AC}"/>
              </a:ext>
            </a:extLst>
          </p:cNvPr>
          <p:cNvPicPr>
            <a:picLocks noChangeAspect="1"/>
          </p:cNvPicPr>
          <p:nvPr/>
        </p:nvPicPr>
        <p:blipFill>
          <a:blip r:embed="rId2"/>
          <a:stretch>
            <a:fillRect/>
          </a:stretch>
        </p:blipFill>
        <p:spPr>
          <a:xfrm>
            <a:off x="6360312" y="2038926"/>
            <a:ext cx="2527406" cy="2780148"/>
          </a:xfrm>
          <a:prstGeom prst="rect">
            <a:avLst/>
          </a:prstGeom>
        </p:spPr>
      </p:pic>
    </p:spTree>
    <p:extLst>
      <p:ext uri="{BB962C8B-B14F-4D97-AF65-F5344CB8AC3E}">
        <p14:creationId xmlns:p14="http://schemas.microsoft.com/office/powerpoint/2010/main" val="3649902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62</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a:latin typeface="Times New Roman" panose="02020603050405020304" pitchFamily="18" charset="0"/>
                <a:cs typeface="Times New Roman" panose="02020603050405020304" pitchFamily="18" charset="0"/>
              </a:rPr>
              <a:t>Các vai trò và trách nhiệm</a:t>
            </a:r>
          </a:p>
        </p:txBody>
      </p:sp>
      <p:sp>
        <p:nvSpPr>
          <p:cNvPr id="7" name="TextBox 6">
            <a:extLst>
              <a:ext uri="{FF2B5EF4-FFF2-40B4-BE49-F238E27FC236}">
                <a16:creationId xmlns:a16="http://schemas.microsoft.com/office/drawing/2014/main" id="{1DF6EE58-2334-4387-B1A7-5ADE1EF89E3D}"/>
              </a:ext>
            </a:extLst>
          </p:cNvPr>
          <p:cNvSpPr txBox="1"/>
          <p:nvPr/>
        </p:nvSpPr>
        <p:spPr>
          <a:xfrm>
            <a:off x="200025" y="1041023"/>
            <a:ext cx="8543925" cy="5816977"/>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Các vai trò và trách nhiệm của các thành viên trong nhóm ứng phó sự cố</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Cán bộ An ninh Thông tin (ISO)</a:t>
            </a:r>
            <a:r>
              <a:rPr lang="en-US" sz="2400">
                <a:latin typeface="Times New Roman" panose="02020603050405020304" pitchFamily="18" charset="0"/>
                <a:cs typeface="Times New Roman" panose="02020603050405020304" pitchFamily="18" charset="0"/>
              </a:rPr>
              <a: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Cung cấp đào tạo về xử lý sự cố cho các thành viên</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Chuẩn bị tóm tắt về các hành động khắc phục được thực hiện để xử lý sự cố</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Cán bộ Công nghệ Thông tin (ITOC)</a:t>
            </a:r>
            <a:r>
              <a:rPr lang="en-US" sz="2400">
                <a:latin typeface="Times New Roman" panose="02020603050405020304" pitchFamily="18" charset="0"/>
                <a:cs typeface="Times New Roman" panose="02020603050405020304" pitchFamily="18" charset="0"/>
              </a:rPr>
              <a: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Đầu mối liên hệ cho các sự cố an ninh khác nhau</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Thông báo cho ISO để cung cấp cho nhóm ứng phó sự cố</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Cán bộ bảo mật thông tin (IPO)</a:t>
            </a:r>
            <a:r>
              <a:rPr lang="en-US" sz="2400">
                <a:latin typeface="Times New Roman" panose="02020603050405020304" pitchFamily="18" charset="0"/>
                <a:cs typeface="Times New Roman" panose="02020603050405020304" pitchFamily="18" charset="0"/>
              </a:rPr>
              <a: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Tổ chức các hoạt động bảo mật với ISO</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Phát triển giao tiếp với các tổ chức bị ảnh hưởng bởi sự cố bảo mật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4526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63</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a:latin typeface="Times New Roman" panose="02020603050405020304" pitchFamily="18" charset="0"/>
                <a:cs typeface="Times New Roman" panose="02020603050405020304" pitchFamily="18" charset="0"/>
              </a:rPr>
              <a:t>Các vai trò và trách nhiệm</a:t>
            </a:r>
            <a:r>
              <a:rPr lang="en-US">
                <a:latin typeface="Times New Roman" panose="02020603050405020304" pitchFamily="18" charset="0"/>
                <a:cs typeface="Times New Roman" panose="02020603050405020304" pitchFamily="18" charset="0"/>
              </a:rPr>
              <a:t> (tiếp)</a:t>
            </a:r>
            <a:endParaRPr lang="vi-V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F6EE58-2334-4387-B1A7-5ADE1EF89E3D}"/>
              </a:ext>
            </a:extLst>
          </p:cNvPr>
          <p:cNvSpPr txBox="1"/>
          <p:nvPr/>
        </p:nvSpPr>
        <p:spPr>
          <a:xfrm>
            <a:off x="427732" y="1226031"/>
            <a:ext cx="8330506" cy="4401205"/>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Các vai trò và trách nhiệm của các thành viên trong nhóm ứng phó sự cố</a:t>
            </a:r>
            <a:endParaRPr lang="vi-VN"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Quản trị mạng</a:t>
            </a:r>
            <a:r>
              <a:rPr lang="en-US" sz="2400">
                <a:latin typeface="Times New Roman" panose="02020603050405020304" pitchFamily="18" charset="0"/>
                <a:cs typeface="Times New Roman" panose="02020603050405020304" pitchFamily="18" charset="0"/>
              </a:rPr>
              <a: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Phân tích lưu lượng mạng để tìm các dấu hiệu của sự cố</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Thực hiện các hành động khắc phục chống lại kẻ xâm nhập bị nghi ngờ bằng cách chặn mạng</a:t>
            </a:r>
            <a:endParaRPr lang="en-US" sz="2400">
              <a:latin typeface="Times New Roman" panose="02020603050405020304" pitchFamily="18" charset="0"/>
              <a:cs typeface="Times New Roman" panose="02020603050405020304" pitchFamily="18" charset="0"/>
            </a:endParaRP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Quản trị hệ thống</a:t>
            </a:r>
            <a:r>
              <a:rPr lang="en-US" sz="2400">
                <a:latin typeface="Times New Roman" panose="02020603050405020304" pitchFamily="18" charset="0"/>
                <a:cs typeface="Times New Roman" panose="02020603050405020304" pitchFamily="18" charset="0"/>
              </a:rPr>
              <a: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Cập nhật các gói dịch vụ và bản vá</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Kiểm tra nhật ký hệ thống để xác định các hoạt động độc hại</a:t>
            </a:r>
          </a:p>
        </p:txBody>
      </p:sp>
    </p:spTree>
    <p:extLst>
      <p:ext uri="{BB962C8B-B14F-4D97-AF65-F5344CB8AC3E}">
        <p14:creationId xmlns:p14="http://schemas.microsoft.com/office/powerpoint/2010/main" val="2443738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02F273-4D28-45F9-A2A8-61B92EBAC101}"/>
              </a:ext>
            </a:extLst>
          </p:cNvPr>
          <p:cNvSpPr>
            <a:spLocks noGrp="1"/>
          </p:cNvSpPr>
          <p:nvPr>
            <p:ph type="sldNum" sz="quarter" idx="12"/>
          </p:nvPr>
        </p:nvSpPr>
        <p:spPr/>
        <p:txBody>
          <a:bodyPr/>
          <a:lstStyle/>
          <a:p>
            <a:fld id="{3E15BD7C-E074-4D4A-84C3-500EE5B9C190}" type="slidenum">
              <a:rPr lang="ru-RU" smtClean="0">
                <a:latin typeface="Arial Narrow" panose="020B0606020202030204" pitchFamily="34" charset="0"/>
                <a:cs typeface="Times New Roman" panose="02020603050405020304" pitchFamily="18" charset="0"/>
              </a:rPr>
              <a:pPr/>
              <a:t>64</a:t>
            </a:fld>
            <a:endParaRPr lang="ru-RU">
              <a:latin typeface="Arial Narrow" panose="020B0606020202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2796EB5-C5FF-4CBE-A179-BBC5A9B832F0}"/>
              </a:ext>
            </a:extLst>
          </p:cNvPr>
          <p:cNvSpPr txBox="1">
            <a:spLocks/>
          </p:cNvSpPr>
          <p:nvPr/>
        </p:nvSpPr>
        <p:spPr>
          <a:xfrm>
            <a:off x="0" y="0"/>
            <a:ext cx="9144000" cy="713184"/>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b="1" kern="1200" baseline="0">
                <a:solidFill>
                  <a:srgbClr val="FF0000"/>
                </a:solidFill>
                <a:latin typeface="Arial Narrow" pitchFamily="34" charset="0"/>
                <a:ea typeface="+mj-ea"/>
                <a:cs typeface="+mj-cs"/>
              </a:defRPr>
            </a:lvl1pPr>
          </a:lstStyle>
          <a:p>
            <a:r>
              <a:rPr lang="vi-VN">
                <a:latin typeface="Times New Roman" panose="02020603050405020304" pitchFamily="18" charset="0"/>
                <a:cs typeface="Times New Roman" panose="02020603050405020304" pitchFamily="18" charset="0"/>
              </a:rPr>
              <a:t>Các vai trò và trách nhiệm</a:t>
            </a:r>
            <a:r>
              <a:rPr lang="en-US">
                <a:latin typeface="Times New Roman" panose="02020603050405020304" pitchFamily="18" charset="0"/>
                <a:cs typeface="Times New Roman" panose="02020603050405020304" pitchFamily="18" charset="0"/>
              </a:rPr>
              <a:t> (tiếp)</a:t>
            </a:r>
            <a:endParaRPr lang="vi-V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F6EE58-2334-4387-B1A7-5ADE1EF89E3D}"/>
              </a:ext>
            </a:extLst>
          </p:cNvPr>
          <p:cNvSpPr txBox="1"/>
          <p:nvPr/>
        </p:nvSpPr>
        <p:spPr>
          <a:xfrm>
            <a:off x="427732" y="1226031"/>
            <a:ext cx="8444806" cy="5139869"/>
          </a:xfrm>
          <a:prstGeom prst="rect">
            <a:avLst/>
          </a:prstGeom>
          <a:noFill/>
        </p:spPr>
        <p:txBody>
          <a:bodyPr wrap="square">
            <a:spAutoFit/>
          </a:bodyPr>
          <a:lstStyle/>
          <a:p>
            <a:pPr marL="342900" lvl="0" indent="-342900" eaLnBrk="0" fontAlgn="base" hangingPunct="0">
              <a:spcBef>
                <a:spcPts val="25"/>
              </a:spcBef>
              <a:spcAft>
                <a:spcPts val="800"/>
              </a:spcAft>
              <a:buClr>
                <a:srgbClr val="FFC000"/>
              </a:buClr>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Các vai trò và trách nhiệm của các thành viên trong nhóm ứng phó sự cố</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Ứng dụng Kinh doanh và Nhân viên Bán hàng Trực tuyến</a:t>
            </a:r>
            <a:r>
              <a:rPr lang="en-US" sz="2400">
                <a:latin typeface="Times New Roman" panose="02020603050405020304" pitchFamily="18" charset="0"/>
                <a:cs typeface="Times New Roman" panose="02020603050405020304" pitchFamily="18" charset="0"/>
              </a:rPr>
              <a:t>:</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Xem xét các ứng dụng và dịch vụ kinh doanh để tìm các dấu hiệu của sự cố</a:t>
            </a:r>
          </a:p>
          <a:p>
            <a:pPr marL="800100" lvl="1" indent="-342900" eaLnBrk="0" fontAlgn="base" hangingPunct="0">
              <a:spcBef>
                <a:spcPts val="25"/>
              </a:spcBef>
              <a:spcAft>
                <a:spcPts val="800"/>
              </a:spcAft>
              <a:buClr>
                <a:srgbClr val="FFC000"/>
              </a:buClr>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Kiểm tra nhật ký kiểm tra của các máy chủ quan trọng dễ bị tấn công</a:t>
            </a:r>
          </a:p>
          <a:p>
            <a:pPr marL="342900" lvl="0" indent="-342900" eaLnBrk="0" fontAlgn="base" hangingPunct="0">
              <a:spcBef>
                <a:spcPts val="25"/>
              </a:spcBef>
              <a:spcAft>
                <a:spcPts val="800"/>
              </a:spcAft>
              <a:buClr>
                <a:srgbClr val="FFC000"/>
              </a:buCl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Kiểm toán viên nội bộ</a:t>
            </a:r>
            <a:r>
              <a:rPr lang="en-US" sz="2400">
                <a:latin typeface="Times New Roman" panose="02020603050405020304" pitchFamily="18" charset="0"/>
                <a:cs typeface="Times New Roman" panose="02020603050405020304" pitchFamily="18" charset="0"/>
              </a:rPr>
              <a:t>:</a:t>
            </a:r>
          </a:p>
          <a:p>
            <a:pPr marL="800100" lvl="1" indent="-342900" eaLnBrk="0" fontAlgn="base" hangingPunct="0">
              <a:spcBef>
                <a:spcPts val="25"/>
              </a:spcBef>
              <a:spcAft>
                <a:spcPts val="800"/>
              </a:spcAft>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Kiểm tra xem hệ thống thông tin có tuân thủ các chính sách và kiểm soát bảo mật hay không</a:t>
            </a:r>
          </a:p>
          <a:p>
            <a:pPr marL="800100" lvl="1" indent="-342900" eaLnBrk="0" fontAlgn="base" hangingPunct="0">
              <a:spcBef>
                <a:spcPts val="25"/>
              </a:spcBef>
              <a:spcAft>
                <a:spcPts val="800"/>
              </a:spcAft>
              <a:buClr>
                <a:srgbClr val="FFC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Xác định và báo cáo bất kỳ lỗ hổng bảo mật nào cho ban quản lý</a:t>
            </a:r>
          </a:p>
        </p:txBody>
      </p:sp>
    </p:spTree>
    <p:extLst>
      <p:ext uri="{BB962C8B-B14F-4D97-AF65-F5344CB8AC3E}">
        <p14:creationId xmlns:p14="http://schemas.microsoft.com/office/powerpoint/2010/main" val="32063181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25F5-C44E-4204-8100-6DBDB955D84C}"/>
              </a:ext>
            </a:extLst>
          </p:cNvPr>
          <p:cNvSpPr>
            <a:spLocks noGrp="1"/>
          </p:cNvSpPr>
          <p:nvPr>
            <p:ph type="title"/>
          </p:nvPr>
        </p:nvSpPr>
        <p:spPr/>
        <p:txBody>
          <a:bodyPr/>
          <a:lstStyle/>
          <a:p>
            <a:r>
              <a:rPr lang="vi-VN" sz="3600"/>
              <a:t>Phát triển kỹ năng cho nhân viên ứng phó sự cố </a:t>
            </a:r>
            <a:endParaRPr lang="en-US" sz="3600"/>
          </a:p>
        </p:txBody>
      </p:sp>
      <p:sp>
        <p:nvSpPr>
          <p:cNvPr id="3" name="Slide Number Placeholder 2">
            <a:extLst>
              <a:ext uri="{FF2B5EF4-FFF2-40B4-BE49-F238E27FC236}">
                <a16:creationId xmlns:a16="http://schemas.microsoft.com/office/drawing/2014/main" id="{52E15CB9-EA0C-4A3C-A837-0FF171E2B420}"/>
              </a:ext>
            </a:extLst>
          </p:cNvPr>
          <p:cNvSpPr>
            <a:spLocks noGrp="1"/>
          </p:cNvSpPr>
          <p:nvPr>
            <p:ph type="sldNum" sz="quarter" idx="12"/>
          </p:nvPr>
        </p:nvSpPr>
        <p:spPr/>
        <p:txBody>
          <a:bodyPr/>
          <a:lstStyle/>
          <a:p>
            <a:fld id="{3E15BD7C-E074-4D4A-84C3-500EE5B9C190}" type="slidenum">
              <a:rPr lang="ru-RU" smtClean="0"/>
              <a:pPr/>
              <a:t>65</a:t>
            </a:fld>
            <a:endParaRPr lang="ru-RU" dirty="0"/>
          </a:p>
        </p:txBody>
      </p:sp>
      <p:sp>
        <p:nvSpPr>
          <p:cNvPr id="6" name="Rounded Rectangle 11">
            <a:extLst>
              <a:ext uri="{FF2B5EF4-FFF2-40B4-BE49-F238E27FC236}">
                <a16:creationId xmlns:a16="http://schemas.microsoft.com/office/drawing/2014/main" id="{566235FB-EB48-4423-8411-4776180ECB84}"/>
              </a:ext>
            </a:extLst>
          </p:cNvPr>
          <p:cNvSpPr/>
          <p:nvPr/>
        </p:nvSpPr>
        <p:spPr>
          <a:xfrm>
            <a:off x="440318" y="925286"/>
            <a:ext cx="8078150" cy="1088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vi-VN" sz="2400"/>
              <a:t>Duy trì đủ nhân viên trong tổ chức để các thành viên trong nhóm có thời gian làm việc không bị gián đoạn </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7" name="Rounded Rectangle 11">
            <a:extLst>
              <a:ext uri="{FF2B5EF4-FFF2-40B4-BE49-F238E27FC236}">
                <a16:creationId xmlns:a16="http://schemas.microsoft.com/office/drawing/2014/main" id="{9CA6AD2A-E840-4583-9832-AABFAE1EFA65}"/>
              </a:ext>
            </a:extLst>
          </p:cNvPr>
          <p:cNvSpPr/>
          <p:nvPr/>
        </p:nvSpPr>
        <p:spPr>
          <a:xfrm>
            <a:off x="440318" y="2253343"/>
            <a:ext cx="8078150" cy="1088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vi-VN" sz="2400" dirty="0"/>
              <a:t>Xây dựng chương trình</a:t>
            </a:r>
            <a:r>
              <a:rPr lang="en-US" sz="2400" dirty="0"/>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do c</a:t>
            </a:r>
            <a:r>
              <a:rPr lang="vi-VN" sz="2400" dirty="0"/>
              <a:t>ác nhân viên kỹ thuật cao cấp để giúp các nhân viên ít kinh nghiệm</a:t>
            </a:r>
            <a:r>
              <a:rPr lang="en-US" sz="2400" dirty="0"/>
              <a:t> </a:t>
            </a:r>
            <a:r>
              <a:rPr lang="en-US" sz="2400" dirty="0" err="1">
                <a:latin typeface="Arial" panose="020B0604020202020204" pitchFamily="34" charset="0"/>
                <a:cs typeface="Arial" panose="020B0604020202020204" pitchFamily="34" charset="0"/>
              </a:rPr>
              <a:t>hơn</a:t>
            </a:r>
            <a:r>
              <a:rPr lang="en-US" sz="2400" dirty="0">
                <a:latin typeface="Arial" panose="020B0604020202020204" pitchFamily="34" charset="0"/>
                <a:cs typeface="Arial" panose="020B0604020202020204" pitchFamily="34" charset="0"/>
              </a:rPr>
              <a:t> b</a:t>
            </a:r>
            <a:r>
              <a:rPr lang="vi-VN" sz="2400" dirty="0">
                <a:latin typeface="Arial" panose="020B0604020202020204" pitchFamily="34" charset="0"/>
                <a:cs typeface="Arial" panose="020B0604020202020204" pitchFamily="34" charset="0"/>
              </a:rPr>
              <a:t>iết về quy trình xử lý sự cố </a:t>
            </a:r>
            <a:endParaRPr lang="en-US" sz="2400" dirty="0">
              <a:solidFill>
                <a:schemeClr val="tx1"/>
              </a:solidFill>
              <a:latin typeface="Arial" panose="020B0604020202020204" pitchFamily="34" charset="0"/>
              <a:cs typeface="Arial" panose="020B0604020202020204" pitchFamily="34" charset="0"/>
            </a:endParaRPr>
          </a:p>
        </p:txBody>
      </p:sp>
      <p:sp>
        <p:nvSpPr>
          <p:cNvPr id="8" name="Rounded Rectangle 11">
            <a:extLst>
              <a:ext uri="{FF2B5EF4-FFF2-40B4-BE49-F238E27FC236}">
                <a16:creationId xmlns:a16="http://schemas.microsoft.com/office/drawing/2014/main" id="{CCFE8AEA-BA9F-4FBD-B42B-E401C432A51F}"/>
              </a:ext>
            </a:extLst>
          </p:cNvPr>
          <p:cNvSpPr/>
          <p:nvPr/>
        </p:nvSpPr>
        <p:spPr>
          <a:xfrm>
            <a:off x="454290" y="3581401"/>
            <a:ext cx="8078150" cy="713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vi-VN" sz="2400"/>
              <a:t>Thuê các chuyên gia để đào tạo </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9" name="Rounded Rectangle 11">
            <a:extLst>
              <a:ext uri="{FF2B5EF4-FFF2-40B4-BE49-F238E27FC236}">
                <a16:creationId xmlns:a16="http://schemas.microsoft.com/office/drawing/2014/main" id="{6CA4D319-70E3-4D3B-BE83-30F531C661B2}"/>
              </a:ext>
            </a:extLst>
          </p:cNvPr>
          <p:cNvSpPr/>
          <p:nvPr/>
        </p:nvSpPr>
        <p:spPr>
          <a:xfrm>
            <a:off x="440318" y="4438172"/>
            <a:ext cx="8078150" cy="1088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vi-VN" sz="2400"/>
              <a:t>Xây dựng các kịch bản khác nhau về nhóm ứng xử và xử lý sự cố</a:t>
            </a:r>
            <a:r>
              <a:rPr lang="en-US" sz="2400"/>
              <a:t>,</a:t>
            </a:r>
            <a:r>
              <a:rPr lang="vi-VN" sz="2400"/>
              <a:t> thảo luận về cách xử lý chúng </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10" name="Rounded Rectangle 11">
            <a:extLst>
              <a:ext uri="{FF2B5EF4-FFF2-40B4-BE49-F238E27FC236}">
                <a16:creationId xmlns:a16="http://schemas.microsoft.com/office/drawing/2014/main" id="{20A85A1A-ABEA-402B-B48E-19F1B611F843}"/>
              </a:ext>
            </a:extLst>
          </p:cNvPr>
          <p:cNvSpPr/>
          <p:nvPr/>
        </p:nvSpPr>
        <p:spPr>
          <a:xfrm>
            <a:off x="440318" y="5670330"/>
            <a:ext cx="8078150" cy="617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ts val="25"/>
              </a:spcBef>
              <a:spcAft>
                <a:spcPts val="800"/>
              </a:spcAft>
            </a:pPr>
            <a:r>
              <a:rPr lang="vi-VN" sz="2400"/>
              <a:t>Tiến hành diễn tập xử lý sự cố</a:t>
            </a: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4487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25F5-C44E-4204-8100-6DBDB955D84C}"/>
              </a:ext>
            </a:extLst>
          </p:cNvPr>
          <p:cNvSpPr>
            <a:spLocks noGrp="1"/>
          </p:cNvSpPr>
          <p:nvPr>
            <p:ph type="title"/>
          </p:nvPr>
        </p:nvSpPr>
        <p:spPr/>
        <p:txBody>
          <a:bodyPr/>
          <a:lstStyle/>
          <a:p>
            <a:r>
              <a:rPr lang="vi-VN"/>
              <a:t>Sự phụ thuộc của nhóm ứng phó sự cố</a:t>
            </a:r>
            <a:endParaRPr lang="en-US"/>
          </a:p>
        </p:txBody>
      </p:sp>
      <p:sp>
        <p:nvSpPr>
          <p:cNvPr id="3" name="Slide Number Placeholder 2">
            <a:extLst>
              <a:ext uri="{FF2B5EF4-FFF2-40B4-BE49-F238E27FC236}">
                <a16:creationId xmlns:a16="http://schemas.microsoft.com/office/drawing/2014/main" id="{52E15CB9-EA0C-4A3C-A837-0FF171E2B420}"/>
              </a:ext>
            </a:extLst>
          </p:cNvPr>
          <p:cNvSpPr>
            <a:spLocks noGrp="1"/>
          </p:cNvSpPr>
          <p:nvPr>
            <p:ph type="sldNum" sz="quarter" idx="12"/>
          </p:nvPr>
        </p:nvSpPr>
        <p:spPr/>
        <p:txBody>
          <a:bodyPr/>
          <a:lstStyle/>
          <a:p>
            <a:fld id="{3E15BD7C-E074-4D4A-84C3-500EE5B9C190}" type="slidenum">
              <a:rPr lang="ru-RU" smtClean="0"/>
              <a:pPr/>
              <a:t>66</a:t>
            </a:fld>
            <a:endParaRPr lang="ru-RU" dirty="0"/>
          </a:p>
        </p:txBody>
      </p:sp>
      <p:sp>
        <p:nvSpPr>
          <p:cNvPr id="6" name="Rounded Rectangle 11">
            <a:extLst>
              <a:ext uri="{FF2B5EF4-FFF2-40B4-BE49-F238E27FC236}">
                <a16:creationId xmlns:a16="http://schemas.microsoft.com/office/drawing/2014/main" id="{566235FB-EB48-4423-8411-4776180ECB84}"/>
              </a:ext>
            </a:extLst>
          </p:cNvPr>
          <p:cNvSpPr/>
          <p:nvPr/>
        </p:nvSpPr>
        <p:spPr>
          <a:xfrm>
            <a:off x="454290" y="1141842"/>
            <a:ext cx="8078150" cy="463942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ts val="25"/>
              </a:spcBef>
              <a:spcAft>
                <a:spcPts val="800"/>
              </a:spcAft>
              <a:buFont typeface="Arial" panose="020B0604020202020204" pitchFamily="34" charset="0"/>
              <a:buChar char="•"/>
            </a:pPr>
            <a:r>
              <a:rPr lang="vi-VN" sz="2400"/>
              <a:t>Ban quản lý </a:t>
            </a:r>
            <a:endParaRPr lang="en-US" sz="2400"/>
          </a:p>
          <a:p>
            <a:pPr marL="342900" lvl="0" indent="-342900" eaLnBrk="0" fontAlgn="base" hangingPunct="0">
              <a:spcBef>
                <a:spcPts val="25"/>
              </a:spcBef>
              <a:spcAft>
                <a:spcPts val="800"/>
              </a:spcAft>
              <a:buFont typeface="Arial" panose="020B0604020202020204" pitchFamily="34" charset="0"/>
              <a:buChar char="•"/>
            </a:pPr>
            <a:r>
              <a:rPr lang="vi-VN" sz="2400"/>
              <a:t>Bảo mật thông tin </a:t>
            </a:r>
            <a:endParaRPr lang="en-US" sz="2400"/>
          </a:p>
          <a:p>
            <a:pPr marL="342900" lvl="0" indent="-342900" eaLnBrk="0" fontAlgn="base" hangingPunct="0">
              <a:spcBef>
                <a:spcPts val="25"/>
              </a:spcBef>
              <a:spcAft>
                <a:spcPts val="800"/>
              </a:spcAft>
              <a:buFont typeface="Arial" panose="020B0604020202020204" pitchFamily="34" charset="0"/>
              <a:buChar char="•"/>
            </a:pPr>
            <a:r>
              <a:rPr lang="vi-VN" sz="2400"/>
              <a:t>Viễn thông </a:t>
            </a:r>
            <a:endParaRPr lang="en-US" sz="2400"/>
          </a:p>
          <a:p>
            <a:pPr marL="342900" lvl="0" indent="-342900" eaLnBrk="0" fontAlgn="base" hangingPunct="0">
              <a:spcBef>
                <a:spcPts val="25"/>
              </a:spcBef>
              <a:spcAft>
                <a:spcPts val="800"/>
              </a:spcAft>
              <a:buFont typeface="Arial" panose="020B0604020202020204" pitchFamily="34" charset="0"/>
              <a:buChar char="•"/>
            </a:pPr>
            <a:r>
              <a:rPr lang="vi-VN" sz="2400"/>
              <a:t>Hỗ trợ IT </a:t>
            </a:r>
            <a:endParaRPr lang="en-US" sz="2400"/>
          </a:p>
          <a:p>
            <a:pPr marL="342900" lvl="0" indent="-342900" eaLnBrk="0" fontAlgn="base" hangingPunct="0">
              <a:spcBef>
                <a:spcPts val="25"/>
              </a:spcBef>
              <a:spcAft>
                <a:spcPts val="800"/>
              </a:spcAft>
              <a:buFont typeface="Arial" panose="020B0604020202020204" pitchFamily="34" charset="0"/>
              <a:buChar char="•"/>
            </a:pPr>
            <a:r>
              <a:rPr lang="vi-VN" sz="2400"/>
              <a:t>Bộ phận pháp lý</a:t>
            </a:r>
            <a:endParaRPr lang="en-US" sz="2400"/>
          </a:p>
          <a:p>
            <a:pPr marL="342900" lvl="0" indent="-342900" eaLnBrk="0" fontAlgn="base" hangingPunct="0">
              <a:spcBef>
                <a:spcPts val="25"/>
              </a:spcBef>
              <a:spcAft>
                <a:spcPts val="800"/>
              </a:spcAft>
              <a:buFont typeface="Arial" panose="020B0604020202020204" pitchFamily="34" charset="0"/>
              <a:buChar char="•"/>
            </a:pPr>
            <a:r>
              <a:rPr lang="vi-VN" sz="2400"/>
              <a:t>Quan hệ công chúng và truyền thông </a:t>
            </a:r>
            <a:endParaRPr lang="en-US" sz="2400"/>
          </a:p>
          <a:p>
            <a:pPr marL="342900" lvl="0" indent="-342900" eaLnBrk="0" fontAlgn="base" hangingPunct="0">
              <a:spcBef>
                <a:spcPts val="25"/>
              </a:spcBef>
              <a:spcAft>
                <a:spcPts val="800"/>
              </a:spcAft>
              <a:buFont typeface="Arial" panose="020B0604020202020204" pitchFamily="34" charset="0"/>
              <a:buChar char="•"/>
            </a:pPr>
            <a:r>
              <a:rPr lang="en-US" sz="2400"/>
              <a:t>N</a:t>
            </a:r>
            <a:r>
              <a:rPr lang="vi-VN" sz="2400"/>
              <a:t>guồn nhân lực </a:t>
            </a:r>
            <a:endParaRPr lang="en-US" sz="2400"/>
          </a:p>
          <a:p>
            <a:pPr marL="342900" lvl="0" indent="-342900" eaLnBrk="0" fontAlgn="base" hangingPunct="0">
              <a:spcBef>
                <a:spcPts val="25"/>
              </a:spcBef>
              <a:spcAft>
                <a:spcPts val="800"/>
              </a:spcAft>
              <a:buFont typeface="Arial" panose="020B0604020202020204" pitchFamily="34" charset="0"/>
              <a:buChar char="•"/>
            </a:pPr>
            <a:r>
              <a:rPr lang="en-US" sz="2400"/>
              <a:t>K</a:t>
            </a:r>
            <a:r>
              <a:rPr lang="vi-VN" sz="2400"/>
              <a:t>ế hoạch kinh doanh liên tục </a:t>
            </a:r>
            <a:endParaRPr lang="en-US" sz="2400"/>
          </a:p>
          <a:p>
            <a:pPr marL="342900" lvl="0" indent="-342900" eaLnBrk="0" fontAlgn="base" hangingPunct="0">
              <a:spcBef>
                <a:spcPts val="25"/>
              </a:spcBef>
              <a:spcAft>
                <a:spcPts val="800"/>
              </a:spcAft>
              <a:buFont typeface="Arial" panose="020B0604020202020204" pitchFamily="34" charset="0"/>
              <a:buChar char="•"/>
            </a:pPr>
            <a:r>
              <a:rPr lang="vi-VN" sz="2400"/>
              <a:t>Quản lý An ninh Vật lý và Cơ sở vật chất</a:t>
            </a: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8001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25F5-C44E-4204-8100-6DBDB955D84C}"/>
              </a:ext>
            </a:extLst>
          </p:cNvPr>
          <p:cNvSpPr>
            <a:spLocks noGrp="1"/>
          </p:cNvSpPr>
          <p:nvPr>
            <p:ph type="title"/>
          </p:nvPr>
        </p:nvSpPr>
        <p:spPr/>
        <p:txBody>
          <a:bodyPr/>
          <a:lstStyle/>
          <a:p>
            <a:r>
              <a:rPr lang="en-US"/>
              <a:t>Triển khai ứng phó sự cố thực tế</a:t>
            </a:r>
          </a:p>
        </p:txBody>
      </p:sp>
      <p:sp>
        <p:nvSpPr>
          <p:cNvPr id="3" name="Slide Number Placeholder 2">
            <a:extLst>
              <a:ext uri="{FF2B5EF4-FFF2-40B4-BE49-F238E27FC236}">
                <a16:creationId xmlns:a16="http://schemas.microsoft.com/office/drawing/2014/main" id="{52E15CB9-EA0C-4A3C-A837-0FF171E2B420}"/>
              </a:ext>
            </a:extLst>
          </p:cNvPr>
          <p:cNvSpPr>
            <a:spLocks noGrp="1"/>
          </p:cNvSpPr>
          <p:nvPr>
            <p:ph type="sldNum" sz="quarter" idx="12"/>
          </p:nvPr>
        </p:nvSpPr>
        <p:spPr/>
        <p:txBody>
          <a:bodyPr/>
          <a:lstStyle/>
          <a:p>
            <a:fld id="{3E15BD7C-E074-4D4A-84C3-500EE5B9C190}" type="slidenum">
              <a:rPr lang="ru-RU" smtClean="0"/>
              <a:pPr/>
              <a:t>67</a:t>
            </a:fld>
            <a:endParaRPr lang="ru-RU" dirty="0"/>
          </a:p>
        </p:txBody>
      </p:sp>
      <p:sp>
        <p:nvSpPr>
          <p:cNvPr id="6" name="Rounded Rectangle 11">
            <a:extLst>
              <a:ext uri="{FF2B5EF4-FFF2-40B4-BE49-F238E27FC236}">
                <a16:creationId xmlns:a16="http://schemas.microsoft.com/office/drawing/2014/main" id="{566235FB-EB48-4423-8411-4776180ECB84}"/>
              </a:ext>
            </a:extLst>
          </p:cNvPr>
          <p:cNvSpPr/>
          <p:nvPr/>
        </p:nvSpPr>
        <p:spPr>
          <a:xfrm>
            <a:off x="532925" y="1326480"/>
            <a:ext cx="8078150" cy="4639428"/>
          </a:xfrm>
          <a:prstGeom prst="roundRect">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ts val="25"/>
              </a:spcBef>
              <a:spcAft>
                <a:spcPts val="800"/>
              </a:spcAft>
              <a:buFont typeface="Arial" panose="020B0604020202020204" pitchFamily="34" charset="0"/>
              <a:buChar char="•"/>
            </a:pPr>
            <a:r>
              <a:rPr lang="vi-VN" sz="2400" dirty="0"/>
              <a:t>Bình tĩnh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Đánh giá tình huống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Xác định </a:t>
            </a:r>
            <a:r>
              <a:rPr lang="en-US" sz="2400" dirty="0" err="1"/>
              <a:t>nhân</a:t>
            </a:r>
            <a:r>
              <a:rPr lang="en-US" sz="2400" dirty="0"/>
              <a:t> </a:t>
            </a:r>
            <a:r>
              <a:rPr lang="en-US" sz="2400" dirty="0" err="1"/>
              <a:t>lực</a:t>
            </a:r>
            <a:r>
              <a:rPr lang="en-US" sz="2400" dirty="0"/>
              <a:t> </a:t>
            </a:r>
            <a:r>
              <a:rPr lang="vi-VN" sz="2400" dirty="0"/>
              <a:t>để xử lý sự cố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Lập kế hoạch giải quyết</a:t>
            </a:r>
            <a:r>
              <a:rPr lang="en-US" sz="2400" dirty="0"/>
              <a:t>: </a:t>
            </a:r>
            <a:r>
              <a:rPr lang="vi-VN" sz="2400" dirty="0"/>
              <a:t>Xác định vấn đề</a:t>
            </a:r>
            <a:r>
              <a:rPr lang="en-US" sz="2400" dirty="0"/>
              <a:t>,</a:t>
            </a:r>
            <a:r>
              <a:rPr lang="vi-VN" sz="2400" dirty="0"/>
              <a:t> Không gây ra bất kỳ thiệt hại nào</a:t>
            </a:r>
            <a:r>
              <a:rPr lang="en-US" sz="2400" dirty="0"/>
              <a:t>,</a:t>
            </a:r>
            <a:r>
              <a:rPr lang="vi-VN" sz="2400" dirty="0"/>
              <a:t> Giải quyết vấn đề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Ghi lại mọi thứ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Phân tích bằng chứng để xác nhận rằng một sự cố đã xảy ra</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en-US" sz="2400" dirty="0"/>
              <a:t>...</a:t>
            </a:r>
          </a:p>
        </p:txBody>
      </p:sp>
    </p:spTree>
    <p:extLst>
      <p:ext uri="{BB962C8B-B14F-4D97-AF65-F5344CB8AC3E}">
        <p14:creationId xmlns:p14="http://schemas.microsoft.com/office/powerpoint/2010/main" val="1171275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25F5-C44E-4204-8100-6DBDB955D84C}"/>
              </a:ext>
            </a:extLst>
          </p:cNvPr>
          <p:cNvSpPr>
            <a:spLocks noGrp="1"/>
          </p:cNvSpPr>
          <p:nvPr>
            <p:ph type="title"/>
          </p:nvPr>
        </p:nvSpPr>
        <p:spPr/>
        <p:txBody>
          <a:bodyPr/>
          <a:lstStyle/>
          <a:p>
            <a:r>
              <a:rPr lang="en-US"/>
              <a:t>Triển khai ứng phó sự cố thực tế</a:t>
            </a:r>
          </a:p>
        </p:txBody>
      </p:sp>
      <p:sp>
        <p:nvSpPr>
          <p:cNvPr id="3" name="Slide Number Placeholder 2">
            <a:extLst>
              <a:ext uri="{FF2B5EF4-FFF2-40B4-BE49-F238E27FC236}">
                <a16:creationId xmlns:a16="http://schemas.microsoft.com/office/drawing/2014/main" id="{52E15CB9-EA0C-4A3C-A837-0FF171E2B420}"/>
              </a:ext>
            </a:extLst>
          </p:cNvPr>
          <p:cNvSpPr>
            <a:spLocks noGrp="1"/>
          </p:cNvSpPr>
          <p:nvPr>
            <p:ph type="sldNum" sz="quarter" idx="12"/>
          </p:nvPr>
        </p:nvSpPr>
        <p:spPr/>
        <p:txBody>
          <a:bodyPr/>
          <a:lstStyle/>
          <a:p>
            <a:fld id="{3E15BD7C-E074-4D4A-84C3-500EE5B9C190}" type="slidenum">
              <a:rPr lang="ru-RU" smtClean="0"/>
              <a:pPr/>
              <a:t>68</a:t>
            </a:fld>
            <a:endParaRPr lang="ru-RU" dirty="0"/>
          </a:p>
        </p:txBody>
      </p:sp>
      <p:sp>
        <p:nvSpPr>
          <p:cNvPr id="6" name="Rounded Rectangle 11">
            <a:extLst>
              <a:ext uri="{FF2B5EF4-FFF2-40B4-BE49-F238E27FC236}">
                <a16:creationId xmlns:a16="http://schemas.microsoft.com/office/drawing/2014/main" id="{566235FB-EB48-4423-8411-4776180ECB84}"/>
              </a:ext>
            </a:extLst>
          </p:cNvPr>
          <p:cNvSpPr/>
          <p:nvPr/>
        </p:nvSpPr>
        <p:spPr>
          <a:xfrm>
            <a:off x="454290" y="992372"/>
            <a:ext cx="8078150" cy="5478766"/>
          </a:xfrm>
          <a:prstGeom prst="roundRect">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ts val="25"/>
              </a:spcBef>
              <a:spcAft>
                <a:spcPts val="800"/>
              </a:spcAft>
              <a:buFont typeface="Arial" panose="020B0604020202020204" pitchFamily="34" charset="0"/>
              <a:buChar char="•"/>
            </a:pPr>
            <a:r>
              <a:rPr lang="vi-VN" sz="2400" dirty="0"/>
              <a:t>Thông báo cho những người </a:t>
            </a:r>
            <a:r>
              <a:rPr lang="en-US" sz="2400" dirty="0" err="1"/>
              <a:t>có</a:t>
            </a:r>
            <a:r>
              <a:rPr lang="en-US" sz="2400" dirty="0"/>
              <a:t> </a:t>
            </a:r>
            <a:r>
              <a:rPr lang="en-US" sz="2400" dirty="0" err="1"/>
              <a:t>liên</a:t>
            </a:r>
            <a:r>
              <a:rPr lang="en-US" sz="2400" dirty="0"/>
              <a:t> </a:t>
            </a:r>
            <a:r>
              <a:rPr lang="en-US" sz="2400" dirty="0" err="1"/>
              <a:t>quan</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Dừng sự cố nếu nó vẫn đang diễn ra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Xác định vấn đề quan trọng nhất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Bảo quản bằng chứng</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Xóa sạch mọi ảnh hưởng của sự cố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Xác định và giảm thiểu tất cả các lỗ hổng bảo mật đã bị khai thác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Ngăn sự cố tái diễn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Xem xét nguyên nhân và cách giải quyết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Xác nhận rằng các hoạt động đã được khôi phục lại bình thường </a:t>
            </a:r>
            <a:endParaRPr lang="en-US" sz="2400" dirty="0"/>
          </a:p>
          <a:p>
            <a:pPr marL="342900" lvl="0" indent="-342900" eaLnBrk="0" fontAlgn="base" hangingPunct="0">
              <a:spcBef>
                <a:spcPts val="25"/>
              </a:spcBef>
              <a:spcAft>
                <a:spcPts val="800"/>
              </a:spcAft>
              <a:buFont typeface="Arial" panose="020B0604020202020204" pitchFamily="34" charset="0"/>
              <a:buChar char="•"/>
            </a:pPr>
            <a:r>
              <a:rPr lang="vi-VN" sz="2400" dirty="0"/>
              <a:t>Tạo báo cáo cuối cùng</a:t>
            </a:r>
            <a:endParaRPr lang="en-US" sz="2400" dirty="0"/>
          </a:p>
        </p:txBody>
      </p:sp>
    </p:spTree>
    <p:extLst>
      <p:ext uri="{BB962C8B-B14F-4D97-AF65-F5344CB8AC3E}">
        <p14:creationId xmlns:p14="http://schemas.microsoft.com/office/powerpoint/2010/main" val="481734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kết</a:t>
            </a:r>
            <a:endParaRPr lang="en-US" dirty="0"/>
          </a:p>
        </p:txBody>
      </p:sp>
      <p:sp>
        <p:nvSpPr>
          <p:cNvPr id="3" name="Slide Number Placeholder 2"/>
          <p:cNvSpPr>
            <a:spLocks noGrp="1"/>
          </p:cNvSpPr>
          <p:nvPr>
            <p:ph type="sldNum" sz="quarter" idx="12"/>
          </p:nvPr>
        </p:nvSpPr>
        <p:spPr>
          <a:xfrm>
            <a:off x="8532440" y="6240512"/>
            <a:ext cx="611560" cy="617488"/>
          </a:xfrm>
        </p:spPr>
        <p:txBody>
          <a:bodyPr/>
          <a:lstStyle/>
          <a:p>
            <a:fld id="{3E15BD7C-E074-4D4A-84C3-500EE5B9C190}" type="slidenum">
              <a:rPr lang="ru-RU" sz="2400" smtClean="0">
                <a:latin typeface="Times New Roman" panose="02020603050405020304" pitchFamily="18" charset="0"/>
                <a:cs typeface="Times New Roman" panose="02020603050405020304" pitchFamily="18" charset="0"/>
              </a:rPr>
              <a:pPr/>
              <a:t>69</a:t>
            </a:fld>
            <a:endParaRPr lang="ru-RU" sz="2400">
              <a:latin typeface="Times New Roman" panose="02020603050405020304" pitchFamily="18" charset="0"/>
              <a:cs typeface="Times New Roman" panose="02020603050405020304" pitchFamily="18" charset="0"/>
            </a:endParaRPr>
          </a:p>
        </p:txBody>
      </p:sp>
      <p:sp>
        <p:nvSpPr>
          <p:cNvPr id="4" name="Rounded Rectangle 3"/>
          <p:cNvSpPr/>
          <p:nvPr/>
        </p:nvSpPr>
        <p:spPr>
          <a:xfrm>
            <a:off x="315683" y="795089"/>
            <a:ext cx="8686800" cy="751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ninh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a:t>
            </a:r>
          </a:p>
        </p:txBody>
      </p:sp>
      <p:sp>
        <p:nvSpPr>
          <p:cNvPr id="5" name="Rounded Rectangle 4"/>
          <p:cNvSpPr/>
          <p:nvPr/>
        </p:nvSpPr>
        <p:spPr>
          <a:xfrm>
            <a:off x="315683" y="1608860"/>
            <a:ext cx="8686799" cy="7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phó</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endParaRPr lang="en-US" sz="24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315682" y="2397635"/>
            <a:ext cx="8686799" cy="998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bi </a:t>
            </a:r>
            <a:r>
              <a:rPr lang="en-US" sz="2400" dirty="0" err="1">
                <a:latin typeface="Times New Roman" panose="02020603050405020304" pitchFamily="18" charset="0"/>
                <a:cs typeface="Times New Roman" panose="02020603050405020304" pitchFamily="18" charset="0"/>
              </a:rPr>
              <a:t>nhằm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p>
        </p:txBody>
      </p:sp>
      <p:sp>
        <p:nvSpPr>
          <p:cNvPr id="7" name="Rounded Rectangle 6"/>
          <p:cNvSpPr/>
          <p:nvPr/>
        </p:nvSpPr>
        <p:spPr>
          <a:xfrm>
            <a:off x="315682" y="3429000"/>
            <a:ext cx="8686799" cy="875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Chuẩn bị là yếu tố quan trọng nhất để phản ứng lại trước các sự cố từ trước khi chúng xảy ra</a:t>
            </a:r>
            <a:endParaRPr lang="en-US" sz="2400" dirty="0">
              <a:latin typeface="Times New Roman" panose="02020603050405020304" pitchFamily="18" charset="0"/>
              <a:cs typeface="Times New Roman" panose="02020603050405020304" pitchFamily="18" charset="0"/>
            </a:endParaRPr>
          </a:p>
        </p:txBody>
      </p:sp>
      <p:sp>
        <p:nvSpPr>
          <p:cNvPr id="8" name="Rounded Rectangle 6">
            <a:extLst>
              <a:ext uri="{FF2B5EF4-FFF2-40B4-BE49-F238E27FC236}">
                <a16:creationId xmlns:a16="http://schemas.microsoft.com/office/drawing/2014/main" id="{DC641B26-86E8-4904-B7EF-4DA2A8CD8FE4}"/>
              </a:ext>
            </a:extLst>
          </p:cNvPr>
          <p:cNvSpPr/>
          <p:nvPr/>
        </p:nvSpPr>
        <p:spPr>
          <a:xfrm>
            <a:off x="315682" y="4337511"/>
            <a:ext cx="8686799" cy="875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endParaRPr lang="en-US" sz="2400" dirty="0">
              <a:latin typeface="Times New Roman" panose="02020603050405020304" pitchFamily="18" charset="0"/>
              <a:cs typeface="Times New Roman" panose="02020603050405020304" pitchFamily="18" charset="0"/>
            </a:endParaRPr>
          </a:p>
        </p:txBody>
      </p:sp>
      <p:sp>
        <p:nvSpPr>
          <p:cNvPr id="9" name="Rounded Rectangle 6">
            <a:extLst>
              <a:ext uri="{FF2B5EF4-FFF2-40B4-BE49-F238E27FC236}">
                <a16:creationId xmlns:a16="http://schemas.microsoft.com/office/drawing/2014/main" id="{FAD13AA9-E1CA-4419-AA27-8179D537D2E2}"/>
              </a:ext>
            </a:extLst>
          </p:cNvPr>
          <p:cNvSpPr/>
          <p:nvPr/>
        </p:nvSpPr>
        <p:spPr>
          <a:xfrm>
            <a:off x="315682" y="5246022"/>
            <a:ext cx="8686799" cy="875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li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chặn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ra</a:t>
            </a:r>
          </a:p>
        </p:txBody>
      </p:sp>
    </p:spTree>
    <p:extLst>
      <p:ext uri="{BB962C8B-B14F-4D97-AF65-F5344CB8AC3E}">
        <p14:creationId xmlns:p14="http://schemas.microsoft.com/office/powerpoint/2010/main" val="37117886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64" y="1604277"/>
            <a:ext cx="8801271" cy="462983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DF5E49E6-F3F7-4633-A9B5-8CE4F97D6FE0}"/>
              </a:ext>
            </a:extLst>
          </p:cNvPr>
          <p:cNvSpPr>
            <a:spLocks noGrp="1"/>
          </p:cNvSpPr>
          <p:nvPr>
            <p:ph sz="quarter" idx="13"/>
          </p:nvPr>
        </p:nvSpPr>
        <p:spPr/>
        <p:txBody>
          <a:bodyPr>
            <a:noAutofit/>
          </a:bodyPr>
          <a:lstStyle/>
          <a:p>
            <a:pPr algn="just">
              <a:buClr>
                <a:srgbClr val="FFC000"/>
              </a:buClr>
              <a:buFont typeface="Wingdings" panose="05000000000000000000" pitchFamily="2" charset="2"/>
              <a:buChar char="q"/>
            </a:pP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giữa</a:t>
            </a:r>
            <a:r>
              <a:rPr lang="en-US" sz="2400" dirty="0"/>
              <a:t> </a:t>
            </a:r>
            <a:r>
              <a:rPr lang="en-US" sz="2400" dirty="0" err="1"/>
              <a:t>các</a:t>
            </a:r>
            <a:r>
              <a:rPr lang="en-US" sz="2400" dirty="0"/>
              <a:t> </a:t>
            </a:r>
            <a:r>
              <a:rPr lang="en-US" sz="2400" dirty="0" err="1"/>
              <a:t>đối</a:t>
            </a:r>
            <a:r>
              <a:rPr lang="en-US" sz="2400" dirty="0"/>
              <a:t> </a:t>
            </a:r>
            <a:r>
              <a:rPr lang="en-US" sz="2400" dirty="0" err="1"/>
              <a:t>tượng</a:t>
            </a:r>
            <a:r>
              <a:rPr lang="en-US" sz="2400" dirty="0"/>
              <a:t> </a:t>
            </a:r>
            <a:r>
              <a:rPr lang="en-US" sz="2400" dirty="0" err="1"/>
              <a:t>trong</a:t>
            </a:r>
            <a:r>
              <a:rPr lang="en-US" sz="2400" dirty="0"/>
              <a:t> </a:t>
            </a:r>
            <a:r>
              <a:rPr lang="en-US" sz="2400" dirty="0" err="1"/>
              <a:t>chuỗi</a:t>
            </a:r>
            <a:r>
              <a:rPr lang="en-US" sz="2400" dirty="0"/>
              <a:t> </a:t>
            </a:r>
            <a:r>
              <a:rPr lang="en-US" sz="2400" dirty="0" err="1"/>
              <a:t>gây</a:t>
            </a:r>
            <a:r>
              <a:rPr lang="en-US" sz="2400" dirty="0"/>
              <a:t> </a:t>
            </a:r>
            <a:r>
              <a:rPr lang="en-US" sz="2400" dirty="0" err="1"/>
              <a:t>ra</a:t>
            </a:r>
            <a:r>
              <a:rPr lang="en-US" sz="2400" dirty="0"/>
              <a:t> </a:t>
            </a:r>
            <a:r>
              <a:rPr lang="en-US" sz="2400" dirty="0" err="1"/>
              <a:t>sự</a:t>
            </a:r>
            <a:r>
              <a:rPr lang="en-US" sz="2400" dirty="0"/>
              <a:t> </a:t>
            </a:r>
            <a:r>
              <a:rPr lang="en-US" sz="2400" dirty="0" err="1"/>
              <a:t>cố</a:t>
            </a:r>
            <a:r>
              <a:rPr lang="en-US" sz="2400" dirty="0"/>
              <a:t> an </a:t>
            </a:r>
            <a:r>
              <a:rPr lang="en-US" sz="2400" dirty="0" err="1"/>
              <a:t>toàn</a:t>
            </a:r>
            <a:r>
              <a:rPr lang="en-US" sz="2400" dirty="0"/>
              <a:t> </a:t>
            </a:r>
            <a:r>
              <a:rPr lang="en-US" sz="2400" dirty="0" err="1"/>
              <a:t>thông</a:t>
            </a:r>
            <a:r>
              <a:rPr lang="en-US" sz="2400" dirty="0"/>
              <a:t> </a:t>
            </a:r>
            <a:r>
              <a:rPr lang="en-US" sz="2400" dirty="0" smtClean="0"/>
              <a:t>tin.</a:t>
            </a:r>
            <a:endParaRPr lang="en-US" sz="2400" dirty="0"/>
          </a:p>
          <a:p>
            <a:pPr marL="0" indent="0" algn="just">
              <a:buClr>
                <a:srgbClr val="FFC000"/>
              </a:buClr>
              <a:buNone/>
            </a:pPr>
            <a:endParaRPr lang="vi-VN" sz="2000" dirty="0"/>
          </a:p>
        </p:txBody>
      </p:sp>
      <p:sp>
        <p:nvSpPr>
          <p:cNvPr id="3" name="Title 2">
            <a:extLst>
              <a:ext uri="{FF2B5EF4-FFF2-40B4-BE49-F238E27FC236}">
                <a16:creationId xmlns:a16="http://schemas.microsoft.com/office/drawing/2014/main" id="{4CC5BE02-04AB-4989-8B94-D0EF6A47081B}"/>
              </a:ext>
            </a:extLst>
          </p:cNvPr>
          <p:cNvSpPr>
            <a:spLocks noGrp="1"/>
          </p:cNvSpPr>
          <p:nvPr>
            <p:ph type="title"/>
          </p:nvPr>
        </p:nvSpPr>
        <p:spPr/>
        <p:txBody>
          <a:bodyPr/>
          <a:lstStyle/>
          <a:p>
            <a:pPr lvl="0"/>
            <a:r>
              <a:rPr lang="en-US" dirty="0" err="1">
                <a:ea typeface="Calibri" panose="020F0502020204030204" pitchFamily="34" charset="0"/>
                <a:cs typeface="Arial" panose="020B0604020202020204" pitchFamily="34" charset="0"/>
              </a:rPr>
              <a:t>Các</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sự</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kiện</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và</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sự</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cố</a:t>
            </a:r>
            <a:r>
              <a:rPr lang="en-US" dirty="0">
                <a:ea typeface="Calibri" panose="020F0502020204030204" pitchFamily="34" charset="0"/>
                <a:cs typeface="Arial" panose="020B0604020202020204" pitchFamily="34" charset="0"/>
              </a:rPr>
              <a:t> an </a:t>
            </a:r>
            <a:r>
              <a:rPr lang="en-US" dirty="0" err="1">
                <a:ea typeface="Calibri" panose="020F0502020204030204" pitchFamily="34" charset="0"/>
                <a:cs typeface="Arial" panose="020B0604020202020204" pitchFamily="34" charset="0"/>
              </a:rPr>
              <a:t>toàn</a:t>
            </a:r>
            <a:r>
              <a:rPr lang="en-US" dirty="0">
                <a:ea typeface="Calibri" panose="020F0502020204030204" pitchFamily="34" charset="0"/>
                <a:cs typeface="Arial" panose="020B0604020202020204" pitchFamily="34" charset="0"/>
              </a:rPr>
              <a:t> </a:t>
            </a:r>
            <a:r>
              <a:rPr lang="en-US" dirty="0" err="1">
                <a:ea typeface="Calibri" panose="020F0502020204030204" pitchFamily="34" charset="0"/>
                <a:cs typeface="Arial" panose="020B0604020202020204" pitchFamily="34" charset="0"/>
              </a:rPr>
              <a:t>thông</a:t>
            </a:r>
            <a:r>
              <a:rPr lang="en-US" dirty="0">
                <a:ea typeface="Calibri" panose="020F0502020204030204" pitchFamily="34" charset="0"/>
                <a:cs typeface="Arial" panose="020B0604020202020204" pitchFamily="34" charset="0"/>
              </a:rPr>
              <a:t> tin</a:t>
            </a:r>
            <a:endParaRPr lang="vi-VN" b="0" dirty="0">
              <a:latin typeface="Arial" panose="020B0604020202020204" pitchFamily="34" charset="0"/>
              <a:cs typeface="Arial" panose="020B0604020202020204" pitchFamily="34" charset="0"/>
            </a:endParaRPr>
          </a:p>
        </p:txBody>
      </p:sp>
      <p:sp>
        <p:nvSpPr>
          <p:cNvPr id="4" name="Slide Number Placeholder 4"/>
          <p:cNvSpPr>
            <a:spLocks noGrp="1"/>
          </p:cNvSpPr>
          <p:nvPr>
            <p:ph type="sldNum" sz="quarter" idx="12"/>
          </p:nvPr>
        </p:nvSpPr>
        <p:spPr>
          <a:xfrm>
            <a:off x="8532440" y="6237312"/>
            <a:ext cx="611560" cy="617488"/>
          </a:xfrm>
        </p:spPr>
        <p:txBody>
          <a:bodyPr/>
          <a:lstStyle/>
          <a:p>
            <a:fld id="{3E15BD7C-E074-4D4A-84C3-500EE5B9C190}" type="slidenum">
              <a:rPr lang="ru-RU" dirty="0" smtClean="0"/>
              <a:pPr/>
              <a:t>7</a:t>
            </a:fld>
            <a:endParaRPr lang="ru-RU" dirty="0"/>
          </a:p>
        </p:txBody>
      </p:sp>
    </p:spTree>
    <p:extLst>
      <p:ext uri="{BB962C8B-B14F-4D97-AF65-F5344CB8AC3E}">
        <p14:creationId xmlns:p14="http://schemas.microsoft.com/office/powerpoint/2010/main" val="32628001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70</a:t>
            </a:fld>
            <a:endParaRPr lang="ru-RU" dirty="0"/>
          </a:p>
        </p:txBody>
      </p:sp>
    </p:spTree>
    <p:extLst>
      <p:ext uri="{BB962C8B-B14F-4D97-AF65-F5344CB8AC3E}">
        <p14:creationId xmlns:p14="http://schemas.microsoft.com/office/powerpoint/2010/main" val="4086190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85990B-D3A4-4ACB-BC67-356E33365EF2}"/>
              </a:ext>
            </a:extLst>
          </p:cNvPr>
          <p:cNvSpPr>
            <a:spLocks noGrp="1"/>
          </p:cNvSpPr>
          <p:nvPr>
            <p:ph sz="quarter" idx="13"/>
          </p:nvPr>
        </p:nvSpPr>
        <p:spPr>
          <a:xfrm>
            <a:off x="0" y="737616"/>
            <a:ext cx="6858000" cy="653207"/>
          </a:xfrm>
        </p:spPr>
        <p:txBody>
          <a:bodyPr>
            <a:normAutofit/>
          </a:bodyPr>
          <a:lstStyle/>
          <a:p>
            <a:pPr marL="0" indent="0">
              <a:buClr>
                <a:srgbClr val="FFC000"/>
              </a:buClr>
              <a:buNone/>
            </a:pPr>
            <a:r>
              <a:rPr lang="en-US" sz="2400" dirty="0" err="1">
                <a:latin typeface="Arial" panose="020B0604020202020204" pitchFamily="34" charset="0"/>
              </a:rPr>
              <a:t>Có</a:t>
            </a:r>
            <a:r>
              <a:rPr lang="en-US" sz="2400" dirty="0">
                <a:latin typeface="Arial" panose="020B0604020202020204" pitchFamily="34" charset="0"/>
              </a:rPr>
              <a:t> 3 </a:t>
            </a:r>
            <a:r>
              <a:rPr lang="en-US" sz="2400" dirty="0" err="1">
                <a:latin typeface="Arial" panose="020B0604020202020204" pitchFamily="34" charset="0"/>
              </a:rPr>
              <a:t>loại</a:t>
            </a:r>
            <a:r>
              <a:rPr lang="en-US" sz="2400" dirty="0">
                <a:latin typeface="Arial" panose="020B0604020202020204" pitchFamily="34" charset="0"/>
              </a:rPr>
              <a:t> </a:t>
            </a:r>
            <a:r>
              <a:rPr lang="en-US" sz="2400" dirty="0" err="1">
                <a:latin typeface="Arial" panose="020B0604020202020204" pitchFamily="34" charset="0"/>
              </a:rPr>
              <a:t>sự</a:t>
            </a:r>
            <a:r>
              <a:rPr lang="en-US" sz="2400" dirty="0">
                <a:latin typeface="Arial" panose="020B0604020202020204" pitchFamily="34" charset="0"/>
              </a:rPr>
              <a:t> </a:t>
            </a:r>
            <a:r>
              <a:rPr lang="en-US" sz="2400" dirty="0" err="1">
                <a:latin typeface="Arial" panose="020B0604020202020204" pitchFamily="34" charset="0"/>
              </a:rPr>
              <a:t>cố</a:t>
            </a:r>
            <a:r>
              <a:rPr lang="en-US" sz="2400" dirty="0">
                <a:latin typeface="Arial" panose="020B0604020202020204" pitchFamily="34" charset="0"/>
              </a:rPr>
              <a:t>:</a:t>
            </a:r>
            <a:endParaRPr lang="vi-VN" sz="2400" dirty="0" err="1"/>
          </a:p>
        </p:txBody>
      </p:sp>
      <p:sp>
        <p:nvSpPr>
          <p:cNvPr id="3" name="Title 2">
            <a:extLst>
              <a:ext uri="{FF2B5EF4-FFF2-40B4-BE49-F238E27FC236}">
                <a16:creationId xmlns:a16="http://schemas.microsoft.com/office/drawing/2014/main" id="{868E80BA-BDB2-433A-83D2-986D421F9567}"/>
              </a:ext>
            </a:extLst>
          </p:cNvPr>
          <p:cNvSpPr>
            <a:spLocks noGrp="1"/>
          </p:cNvSpPr>
          <p:nvPr>
            <p:ph type="title"/>
          </p:nvPr>
        </p:nvSpPr>
        <p:spPr/>
        <p:txBody>
          <a:bodyPr/>
          <a:lstStyle/>
          <a:p>
            <a:r>
              <a:rPr lang="en-US" sz="3600" dirty="0" err="1"/>
              <a:t>Sự</a:t>
            </a:r>
            <a:r>
              <a:rPr lang="en-US" sz="3600" dirty="0"/>
              <a:t> </a:t>
            </a:r>
            <a:r>
              <a:rPr lang="en-US" sz="3600" dirty="0" err="1"/>
              <a:t>cố</a:t>
            </a:r>
            <a:endParaRPr lang="vi-VN" sz="3600" dirty="0"/>
          </a:p>
        </p:txBody>
      </p:sp>
      <p:sp>
        <p:nvSpPr>
          <p:cNvPr id="5" name="Slide Number Placeholder 4"/>
          <p:cNvSpPr>
            <a:spLocks noGrp="1"/>
          </p:cNvSpPr>
          <p:nvPr>
            <p:ph type="sldNum" sz="quarter" idx="12"/>
          </p:nvPr>
        </p:nvSpPr>
        <p:spPr/>
        <p:txBody>
          <a:bodyPr/>
          <a:lstStyle/>
          <a:p>
            <a:fld id="{3E15BD7C-E074-4D4A-84C3-500EE5B9C190}" type="slidenum">
              <a:rPr lang="ru-RU" dirty="0">
                <a:latin typeface="Calibri"/>
              </a:rPr>
              <a:pPr/>
              <a:t>8</a:t>
            </a:fld>
            <a:endParaRPr lang="ru-RU" dirty="0">
              <a:latin typeface="Calibri"/>
            </a:endParaRPr>
          </a:p>
        </p:txBody>
      </p:sp>
      <p:pic>
        <p:nvPicPr>
          <p:cNvPr id="7" name="Picture 6">
            <a:extLst>
              <a:ext uri="{FF2B5EF4-FFF2-40B4-BE49-F238E27FC236}">
                <a16:creationId xmlns:a16="http://schemas.microsoft.com/office/drawing/2014/main" id="{86FB3979-C5E4-4817-AF6C-3BFAFAAF8D8B}"/>
              </a:ext>
            </a:extLst>
          </p:cNvPr>
          <p:cNvPicPr>
            <a:picLocks noChangeAspect="1"/>
          </p:cNvPicPr>
          <p:nvPr/>
        </p:nvPicPr>
        <p:blipFill>
          <a:blip r:embed="rId2"/>
          <a:stretch>
            <a:fillRect/>
          </a:stretch>
        </p:blipFill>
        <p:spPr>
          <a:xfrm>
            <a:off x="758415" y="1757362"/>
            <a:ext cx="8212060" cy="4479950"/>
          </a:xfrm>
          <a:prstGeom prst="rect">
            <a:avLst/>
          </a:prstGeom>
        </p:spPr>
      </p:pic>
    </p:spTree>
    <p:extLst>
      <p:ext uri="{BB962C8B-B14F-4D97-AF65-F5344CB8AC3E}">
        <p14:creationId xmlns:p14="http://schemas.microsoft.com/office/powerpoint/2010/main" val="947011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4"/>
          <p:cNvSpPr txBox="1">
            <a:spLocks noGrp="1"/>
          </p:cNvSpPr>
          <p:nvPr>
            <p:ph type="title"/>
          </p:nvPr>
        </p:nvSpPr>
        <p:spPr>
          <a:xfrm>
            <a:off x="0" y="-26988"/>
            <a:ext cx="9144000" cy="712788"/>
          </a:xfrm>
        </p:spPr>
        <p:txBody>
          <a:bodyPr spcFirstLastPara="1" wrap="square" lIns="91425" tIns="45700" rIns="91425" bIns="45700" anchor="ctr" anchorCtr="0">
            <a:noAutofit/>
          </a:bodyPr>
          <a:lstStyle/>
          <a:p>
            <a:pPr lvl="0"/>
            <a:r>
              <a:rPr lang="en-US" dirty="0" err="1"/>
              <a:t>Sự</a:t>
            </a:r>
            <a:r>
              <a:rPr lang="en-US" dirty="0"/>
              <a:t> </a:t>
            </a:r>
            <a:r>
              <a:rPr lang="en-US" dirty="0" err="1"/>
              <a:t>cố</a:t>
            </a:r>
            <a:r>
              <a:rPr lang="en-US" dirty="0"/>
              <a:t> </a:t>
            </a:r>
            <a:r>
              <a:rPr lang="en-US" dirty="0" err="1"/>
              <a:t>mức</a:t>
            </a:r>
            <a:r>
              <a:rPr lang="en-US" dirty="0"/>
              <a:t> </a:t>
            </a:r>
            <a:r>
              <a:rPr lang="en-US" dirty="0" err="1"/>
              <a:t>độ</a:t>
            </a:r>
            <a:r>
              <a:rPr lang="en-US" dirty="0"/>
              <a:t> </a:t>
            </a:r>
            <a:r>
              <a:rPr lang="en-US" dirty="0" err="1"/>
              <a:t>thấp</a:t>
            </a:r>
            <a:endParaRPr lang="en-US" dirty="0">
              <a:sym typeface="Roboto"/>
            </a:endParaRPr>
          </a:p>
        </p:txBody>
      </p:sp>
      <p:sp>
        <p:nvSpPr>
          <p:cNvPr id="401" name="Google Shape;401;p64"/>
          <p:cNvSpPr txBox="1">
            <a:spLocks noGrp="1"/>
          </p:cNvSpPr>
          <p:nvPr>
            <p:ph type="sldNum" idx="12"/>
          </p:nvPr>
        </p:nvSpPr>
        <p:spPr>
          <a:xfrm>
            <a:off x="8532440" y="6237312"/>
            <a:ext cx="611560" cy="617488"/>
          </a:xfrm>
        </p:spPr>
        <p:txBody>
          <a:bodyPr spcFirstLastPara="1" wrap="square" lIns="0" tIns="0" rIns="0" bIns="0" anchor="ctr" anchorCtr="1">
            <a:noAutofit/>
          </a:bodyPr>
          <a:lstStyle/>
          <a:p>
            <a:pPr lvl="0"/>
            <a:fld id="{00000000-1234-1234-1234-123412341234}" type="slidenum">
              <a:rPr lang="vi-VN"/>
              <a:pPr lvl="0"/>
              <a:t>9</a:t>
            </a:fld>
            <a:endParaRPr lang="vi-VN"/>
          </a:p>
        </p:txBody>
      </p:sp>
      <p:sp>
        <p:nvSpPr>
          <p:cNvPr id="404" name="Google Shape;404;p64"/>
          <p:cNvSpPr/>
          <p:nvPr/>
        </p:nvSpPr>
        <p:spPr>
          <a:xfrm>
            <a:off x="341575" y="3276280"/>
            <a:ext cx="5564700" cy="3185479"/>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81150" indent="-342900" defTabSz="1097280">
              <a:lnSpc>
                <a:spcPct val="150000"/>
              </a:lnSpc>
              <a:buClr>
                <a:schemeClr val="tx1"/>
              </a:buClr>
              <a:buFont typeface="Arial" panose="020B0604020202020204" pitchFamily="34" charset="0"/>
              <a:buChar char="•"/>
              <a:tabLst>
                <a:tab pos="0" algn="l"/>
              </a:tabLst>
            </a:pPr>
            <a:r>
              <a:rPr lang="en-US" sz="1400" i="0" dirty="0" err="1">
                <a:solidFill>
                  <a:schemeClr val="tx1"/>
                </a:solidFill>
                <a:effectLst/>
                <a:latin typeface="Arial" panose="020B0604020202020204" pitchFamily="34" charset="0"/>
              </a:rPr>
              <a:t>Mất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mật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khẩu</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cá</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nhân</a:t>
            </a:r>
            <a:endParaRPr lang="en-US" sz="1400" i="0" dirty="0">
              <a:solidFill>
                <a:schemeClr val="tx1"/>
              </a:solidFill>
              <a:effectLst/>
              <a:latin typeface="Arial" panose="020B0604020202020204" pitchFamily="34" charset="0"/>
            </a:endParaRPr>
          </a:p>
          <a:p>
            <a:pPr marL="381150" indent="-342900" defTabSz="1097280">
              <a:lnSpc>
                <a:spcPct val="150000"/>
              </a:lnSpc>
              <a:buClr>
                <a:schemeClr val="tx1"/>
              </a:buClr>
              <a:buFont typeface="Arial" panose="020B0604020202020204" pitchFamily="34" charset="0"/>
              <a:buChar char="•"/>
              <a:tabLst>
                <a:tab pos="0" algn="l"/>
              </a:tabLst>
            </a:pPr>
            <a:r>
              <a:rPr lang="en-US" sz="1400" i="0" dirty="0" err="1">
                <a:solidFill>
                  <a:schemeClr val="tx1"/>
                </a:solidFill>
                <a:effectLst/>
                <a:latin typeface="Arial" panose="020B0604020202020204" pitchFamily="34" charset="0"/>
              </a:rPr>
              <a:t>Quét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và</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thăm</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dò</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không</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thành</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công</a:t>
            </a:r>
            <a:endParaRPr lang="en-US" sz="1400" i="0" dirty="0">
              <a:solidFill>
                <a:schemeClr val="tx1"/>
              </a:solidFill>
              <a:effectLst/>
              <a:latin typeface="Arial" panose="020B0604020202020204" pitchFamily="34" charset="0"/>
            </a:endParaRPr>
          </a:p>
          <a:p>
            <a:pPr marL="381150" indent="-342900" defTabSz="1097280">
              <a:lnSpc>
                <a:spcPct val="150000"/>
              </a:lnSpc>
              <a:buClr>
                <a:schemeClr val="tx1"/>
              </a:buClr>
              <a:buFont typeface="Arial" panose="020B0604020202020204" pitchFamily="34" charset="0"/>
              <a:buChar char="•"/>
              <a:tabLst>
                <a:tab pos="0" algn="l"/>
              </a:tabLst>
            </a:pPr>
            <a:r>
              <a:rPr lang="en-US" sz="1400" i="0" dirty="0" err="1">
                <a:solidFill>
                  <a:schemeClr val="tx1"/>
                </a:solidFill>
                <a:effectLst/>
                <a:latin typeface="Arial" panose="020B0604020202020204" pitchFamily="34" charset="0"/>
              </a:rPr>
              <a:t>Yêu</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cầu</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xem</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lại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nhật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ký</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bảo</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mật</a:t>
            </a:r>
            <a:endParaRPr lang="en-US" sz="1400" i="0" dirty="0">
              <a:solidFill>
                <a:schemeClr val="tx1"/>
              </a:solidFill>
              <a:effectLst/>
              <a:latin typeface="Arial" panose="020B0604020202020204" pitchFamily="34" charset="0"/>
            </a:endParaRPr>
          </a:p>
          <a:p>
            <a:pPr marL="381150" indent="-342900" defTabSz="1097280">
              <a:lnSpc>
                <a:spcPct val="150000"/>
              </a:lnSpc>
              <a:buClr>
                <a:schemeClr val="tx1"/>
              </a:buClr>
              <a:buFont typeface="Arial" panose="020B0604020202020204" pitchFamily="34" charset="0"/>
              <a:buChar char="•"/>
              <a:tabLst>
                <a:tab pos="0" algn="l"/>
              </a:tabLst>
            </a:pPr>
            <a:r>
              <a:rPr lang="en-US" dirty="0" err="1">
                <a:solidFill>
                  <a:schemeClr val="tx1"/>
                </a:solidFill>
                <a:latin typeface="Arial" panose="020B0604020202020204" pitchFamily="34" charset="0"/>
              </a:rPr>
              <a:t>Tồn</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tại</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s</a:t>
            </a:r>
            <a:r>
              <a:rPr lang="en-US" sz="1400" i="0" dirty="0" err="1">
                <a:solidFill>
                  <a:schemeClr val="tx1"/>
                </a:solidFill>
                <a:effectLst/>
                <a:latin typeface="Arial" panose="020B0604020202020204" pitchFamily="34" charset="0"/>
              </a:rPr>
              <a:t>ự</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hiện</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diện</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của</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bất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kỳ</a:t>
            </a:r>
            <a:r>
              <a:rPr lang="en-US" sz="1400" i="0" dirty="0">
                <a:solidFill>
                  <a:schemeClr val="tx1"/>
                </a:solidFill>
                <a:effectLst/>
                <a:latin typeface="Arial" panose="020B0604020202020204" pitchFamily="34" charset="0"/>
              </a:rPr>
              <a:t> </a:t>
            </a:r>
            <a:r>
              <a:rPr lang="en-US" dirty="0">
                <a:solidFill>
                  <a:schemeClr val="tx1"/>
                </a:solidFill>
              </a:rPr>
              <a:t>virus </a:t>
            </a:r>
            <a:r>
              <a:rPr lang="en-US" dirty="0" err="1">
                <a:solidFill>
                  <a:schemeClr val="tx1"/>
                </a:solidFill>
              </a:rPr>
              <a:t>hoặc</a:t>
            </a:r>
            <a:r>
              <a:rPr lang="en-US" dirty="0">
                <a:solidFill>
                  <a:schemeClr val="tx1"/>
                </a:solidFill>
              </a:rPr>
              <a:t> worms</a:t>
            </a:r>
          </a:p>
          <a:p>
            <a:pPr marL="381150" indent="-342900" defTabSz="1097280">
              <a:lnSpc>
                <a:spcPct val="150000"/>
              </a:lnSpc>
              <a:buClr>
                <a:schemeClr val="tx1"/>
              </a:buClr>
              <a:buFont typeface="Arial" panose="020B0604020202020204" pitchFamily="34" charset="0"/>
              <a:buChar char="•"/>
              <a:tabLst>
                <a:tab pos="0" algn="l"/>
              </a:tabLst>
            </a:pPr>
            <a:r>
              <a:rPr lang="en-US" sz="1400" i="0" dirty="0" err="1">
                <a:solidFill>
                  <a:schemeClr val="tx1"/>
                </a:solidFill>
                <a:effectLst/>
                <a:latin typeface="Arial" panose="020B0604020202020204" pitchFamily="34" charset="0"/>
              </a:rPr>
              <a:t>Không</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thể</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tải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xuống</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chữ</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ký</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chống</a:t>
            </a:r>
            <a:r>
              <a:rPr lang="en-US" sz="1400" i="0" dirty="0">
                <a:solidFill>
                  <a:schemeClr val="tx1"/>
                </a:solidFill>
                <a:effectLst/>
                <a:latin typeface="Arial" panose="020B0604020202020204" pitchFamily="34" charset="0"/>
              </a:rPr>
              <a:t> vi-</a:t>
            </a:r>
            <a:r>
              <a:rPr lang="en-US" sz="1400" i="0" dirty="0" err="1">
                <a:solidFill>
                  <a:schemeClr val="tx1"/>
                </a:solidFill>
                <a:effectLst/>
                <a:latin typeface="Arial" panose="020B0604020202020204" pitchFamily="34" charset="0"/>
              </a:rPr>
              <a:t>rút</a:t>
            </a:r>
            <a:r>
              <a:rPr lang="en-US" dirty="0">
                <a:solidFill>
                  <a:schemeClr val="tx1"/>
                </a:solidFill>
              </a:rPr>
              <a:t> </a:t>
            </a:r>
          </a:p>
          <a:p>
            <a:pPr marL="381150" indent="-342900" defTabSz="1097280">
              <a:lnSpc>
                <a:spcPct val="150000"/>
              </a:lnSpc>
              <a:buClr>
                <a:schemeClr val="tx1"/>
              </a:buClr>
              <a:buFont typeface="Arial" panose="020B0604020202020204" pitchFamily="34" charset="0"/>
              <a:buChar char="•"/>
              <a:tabLst>
                <a:tab pos="0" algn="l"/>
              </a:tabLst>
            </a:pPr>
            <a:r>
              <a:rPr lang="en-US" sz="1400" i="0" dirty="0">
                <a:solidFill>
                  <a:schemeClr val="tx1"/>
                </a:solidFill>
                <a:effectLst/>
                <a:latin typeface="Arial" panose="020B0604020202020204" pitchFamily="34" charset="0"/>
              </a:rPr>
              <a:t>Nghi </a:t>
            </a:r>
            <a:r>
              <a:rPr lang="en-US" sz="1400" i="0" dirty="0" err="1">
                <a:solidFill>
                  <a:schemeClr val="tx1"/>
                </a:solidFill>
                <a:effectLst/>
                <a:latin typeface="Arial" panose="020B0604020202020204" pitchFamily="34" charset="0"/>
              </a:rPr>
              <a:t>ngờ</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hoạt</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động</a:t>
            </a:r>
            <a:r>
              <a:rPr lang="en-US" sz="1400" i="0" dirty="0">
                <a:solidFill>
                  <a:schemeClr val="tx1"/>
                </a:solidFill>
                <a:effectLst/>
                <a:latin typeface="Arial" panose="020B0604020202020204" pitchFamily="34" charset="0"/>
              </a:rPr>
              <a:t> chia </a:t>
            </a:r>
            <a:r>
              <a:rPr lang="en-US" sz="1400" i="0" dirty="0" err="1">
                <a:solidFill>
                  <a:schemeClr val="tx1"/>
                </a:solidFill>
                <a:effectLst/>
                <a:latin typeface="Arial" panose="020B0604020202020204" pitchFamily="34" charset="0"/>
              </a:rPr>
              <a:t>sẻ</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tài</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khoản</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của</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tổ</a:t>
            </a:r>
            <a:r>
              <a:rPr lang="en-US" sz="1400" i="0" dirty="0">
                <a:solidFill>
                  <a:schemeClr val="tx1"/>
                </a:solidFill>
                <a:effectLst/>
                <a:latin typeface="Arial" panose="020B0604020202020204" pitchFamily="34" charset="0"/>
              </a:rPr>
              <a:t> </a:t>
            </a:r>
            <a:r>
              <a:rPr lang="en-US" sz="1400" i="0" dirty="0" err="1">
                <a:solidFill>
                  <a:schemeClr val="tx1"/>
                </a:solidFill>
                <a:effectLst/>
                <a:latin typeface="Arial" panose="020B0604020202020204" pitchFamily="34" charset="0"/>
              </a:rPr>
              <a:t>chức</a:t>
            </a:r>
            <a:r>
              <a:rPr lang="en-US" sz="1400" i="0" dirty="0">
                <a:solidFill>
                  <a:schemeClr val="tx1"/>
                </a:solidFill>
                <a:effectLst/>
                <a:latin typeface="Arial" panose="020B0604020202020204" pitchFamily="34" charset="0"/>
              </a:rPr>
              <a:t> </a:t>
            </a:r>
          </a:p>
          <a:p>
            <a:pPr marL="381150" indent="-342900" defTabSz="1097280">
              <a:lnSpc>
                <a:spcPct val="150000"/>
              </a:lnSpc>
              <a:buClr>
                <a:schemeClr val="tx1"/>
              </a:buClr>
              <a:buFont typeface="Arial" panose="020B0604020202020204" pitchFamily="34" charset="0"/>
              <a:buChar char="•"/>
              <a:tabLst>
                <a:tab pos="0" algn="l"/>
              </a:tabLst>
            </a:pPr>
            <a:r>
              <a:rPr lang="en-US" dirty="0">
                <a:solidFill>
                  <a:schemeClr val="tx1"/>
                </a:solidFill>
                <a:latin typeface="Arial" panose="020B0604020202020204" pitchFamily="34" charset="0"/>
              </a:rPr>
              <a:t>C</a:t>
            </a:r>
            <a:r>
              <a:rPr lang="vi-VN" sz="1400" i="0" dirty="0">
                <a:solidFill>
                  <a:schemeClr val="tx1"/>
                </a:solidFill>
                <a:effectLst/>
                <a:latin typeface="Arial" panose="020B0604020202020204" pitchFamily="34" charset="0"/>
              </a:rPr>
              <a:t>hính sách vi phạm nhỏ được tổ chức chấp nhận sử dụng</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05" name="Google Shape;405;p64"/>
          <p:cNvSpPr/>
          <p:nvPr/>
        </p:nvSpPr>
        <p:spPr>
          <a:xfrm>
            <a:off x="780874" y="2918814"/>
            <a:ext cx="3100246" cy="542700"/>
          </a:xfrm>
          <a:prstGeom prst="roundRect">
            <a:avLst>
              <a:gd name="adj" fmla="val 16667"/>
            </a:avLst>
          </a:prstGeom>
          <a:solidFill>
            <a:schemeClr val="tx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i="0" dirty="0" err="1">
                <a:effectLst/>
                <a:latin typeface="Arial" panose="020B0604020202020204" pitchFamily="34" charset="0"/>
              </a:rPr>
              <a:t>Sự</a:t>
            </a:r>
            <a:r>
              <a:rPr lang="en-US" sz="1600" i="0" dirty="0">
                <a:effectLst/>
                <a:latin typeface="Arial" panose="020B0604020202020204" pitchFamily="34" charset="0"/>
              </a:rPr>
              <a:t> </a:t>
            </a:r>
            <a:r>
              <a:rPr lang="en-US" sz="1600" i="0" dirty="0" err="1">
                <a:effectLst/>
                <a:latin typeface="Arial" panose="020B0604020202020204" pitchFamily="34" charset="0"/>
              </a:rPr>
              <a:t>cố</a:t>
            </a:r>
            <a:r>
              <a:rPr lang="en-US" sz="1600" i="0" dirty="0">
                <a:effectLst/>
                <a:latin typeface="Arial" panose="020B0604020202020204" pitchFamily="34" charset="0"/>
              </a:rPr>
              <a:t> </a:t>
            </a:r>
            <a:r>
              <a:rPr lang="en-US" sz="1600" i="0" dirty="0" err="1">
                <a:effectLst/>
                <a:latin typeface="Arial" panose="020B0604020202020204" pitchFamily="34" charset="0"/>
              </a:rPr>
              <a:t>mức</a:t>
            </a:r>
            <a:r>
              <a:rPr lang="en-US" sz="1600" i="0" dirty="0">
                <a:effectLst/>
                <a:latin typeface="Arial" panose="020B0604020202020204" pitchFamily="34" charset="0"/>
              </a:rPr>
              <a:t> </a:t>
            </a:r>
            <a:r>
              <a:rPr lang="en-US" sz="1600" i="0" dirty="0" err="1">
                <a:effectLst/>
                <a:latin typeface="Arial" panose="020B0604020202020204" pitchFamily="34" charset="0"/>
              </a:rPr>
              <a:t>độ</a:t>
            </a:r>
            <a:r>
              <a:rPr lang="en-US" sz="1600" i="0" dirty="0">
                <a:effectLst/>
                <a:latin typeface="Arial" panose="020B0604020202020204" pitchFamily="34" charset="0"/>
              </a:rPr>
              <a:t> </a:t>
            </a:r>
            <a:r>
              <a:rPr lang="en-US" sz="1600" i="0" dirty="0" err="1">
                <a:effectLst/>
                <a:latin typeface="Arial" panose="020B0604020202020204" pitchFamily="34" charset="0"/>
              </a:rPr>
              <a:t>thấp</a:t>
            </a:r>
            <a:r>
              <a:rPr lang="en-US" sz="1600" i="0" dirty="0">
                <a:effectLst/>
                <a:latin typeface="Arial" panose="020B0604020202020204" pitchFamily="34" charset="0"/>
              </a:rPr>
              <a:t> bao </a:t>
            </a:r>
            <a:r>
              <a:rPr lang="en-US" sz="1600" i="0" dirty="0" err="1">
                <a:effectLst/>
                <a:latin typeface="Arial" panose="020B0604020202020204" pitchFamily="34" charset="0"/>
              </a:rPr>
              <a:t>gồm</a:t>
            </a:r>
            <a:r>
              <a:rPr lang="en-US" sz="1600" i="0" dirty="0">
                <a:effectLst/>
                <a:latin typeface="Arial" panose="020B0604020202020204" pitchFamily="34" charset="0"/>
              </a:rPr>
              <a:t>:</a:t>
            </a:r>
            <a:endParaRPr sz="1600" dirty="0"/>
          </a:p>
        </p:txBody>
      </p:sp>
      <p:sp>
        <p:nvSpPr>
          <p:cNvPr id="12" name="Google Shape;315;p55">
            <a:extLst>
              <a:ext uri="{FF2B5EF4-FFF2-40B4-BE49-F238E27FC236}">
                <a16:creationId xmlns:a16="http://schemas.microsoft.com/office/drawing/2014/main" id="{0881ED73-0CEF-4C80-AF23-AABBF35B7F93}"/>
              </a:ext>
            </a:extLst>
          </p:cNvPr>
          <p:cNvSpPr/>
          <p:nvPr/>
        </p:nvSpPr>
        <p:spPr>
          <a:xfrm>
            <a:off x="548900" y="846400"/>
            <a:ext cx="5154131" cy="545519"/>
          </a:xfrm>
          <a:prstGeom prst="roundRect">
            <a:avLst>
              <a:gd name="adj" fmla="val 16667"/>
            </a:avLst>
          </a:prstGeom>
          <a:solidFill>
            <a:schemeClr val="tx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rgbClr val="FFC000"/>
              </a:buClr>
            </a:pPr>
            <a:r>
              <a:rPr lang="en-US" sz="1600" i="0" dirty="0" err="1">
                <a:effectLst/>
                <a:latin typeface="Arial" panose="020B0604020202020204" pitchFamily="34" charset="0"/>
              </a:rPr>
              <a:t>Sự</a:t>
            </a:r>
            <a:r>
              <a:rPr lang="en-US" sz="1600" i="0" dirty="0">
                <a:effectLst/>
                <a:latin typeface="Arial" panose="020B0604020202020204" pitchFamily="34" charset="0"/>
              </a:rPr>
              <a:t> </a:t>
            </a:r>
            <a:r>
              <a:rPr lang="en-US" sz="1600" i="0" dirty="0" err="1">
                <a:effectLst/>
                <a:latin typeface="Arial" panose="020B0604020202020204" pitchFamily="34" charset="0"/>
              </a:rPr>
              <a:t>cố</a:t>
            </a:r>
            <a:r>
              <a:rPr lang="en-US" sz="1600" i="0" dirty="0">
                <a:effectLst/>
                <a:latin typeface="Arial" panose="020B0604020202020204" pitchFamily="34" charset="0"/>
              </a:rPr>
              <a:t> </a:t>
            </a:r>
            <a:r>
              <a:rPr lang="en-US" sz="1600" i="0" dirty="0" err="1">
                <a:effectLst/>
                <a:latin typeface="Arial" panose="020B0604020202020204" pitchFamily="34" charset="0"/>
              </a:rPr>
              <a:t>mức</a:t>
            </a:r>
            <a:r>
              <a:rPr lang="en-US" sz="1600" i="0" dirty="0">
                <a:effectLst/>
                <a:latin typeface="Arial" panose="020B0604020202020204" pitchFamily="34" charset="0"/>
              </a:rPr>
              <a:t> </a:t>
            </a:r>
            <a:r>
              <a:rPr lang="en-US" sz="1600" i="0" dirty="0" err="1">
                <a:effectLst/>
                <a:latin typeface="Arial" panose="020B0604020202020204" pitchFamily="34" charset="0"/>
              </a:rPr>
              <a:t>độ</a:t>
            </a:r>
            <a:r>
              <a:rPr lang="en-US" sz="1600" i="0" dirty="0">
                <a:effectLst/>
                <a:latin typeface="Arial" panose="020B0604020202020204" pitchFamily="34" charset="0"/>
              </a:rPr>
              <a:t> </a:t>
            </a:r>
            <a:r>
              <a:rPr lang="en-US" sz="1600" i="0" dirty="0" err="1">
                <a:effectLst/>
                <a:latin typeface="Arial" panose="020B0604020202020204" pitchFamily="34" charset="0"/>
              </a:rPr>
              <a:t>thấp</a:t>
            </a:r>
            <a:r>
              <a:rPr lang="en-US" sz="1600" i="0" dirty="0">
                <a:effectLst/>
                <a:latin typeface="Arial" panose="020B0604020202020204" pitchFamily="34" charset="0"/>
              </a:rPr>
              <a:t> </a:t>
            </a:r>
            <a:r>
              <a:rPr lang="en-US" sz="1600" i="0" dirty="0" err="1">
                <a:effectLst/>
                <a:latin typeface="Arial" panose="020B0604020202020204" pitchFamily="34" charset="0"/>
              </a:rPr>
              <a:t>là</a:t>
            </a:r>
            <a:r>
              <a:rPr lang="en-US" sz="1600" i="0" dirty="0">
                <a:effectLst/>
                <a:latin typeface="Arial" panose="020B0604020202020204" pitchFamily="34" charset="0"/>
              </a:rPr>
              <a:t> </a:t>
            </a:r>
            <a:r>
              <a:rPr lang="en-US" sz="1600" i="0" dirty="0" err="1">
                <a:effectLst/>
                <a:latin typeface="Arial" panose="020B0604020202020204" pitchFamily="34" charset="0"/>
              </a:rPr>
              <a:t>loại</a:t>
            </a:r>
            <a:r>
              <a:rPr lang="en-US" sz="1600" i="0" dirty="0">
                <a:effectLst/>
                <a:latin typeface="Arial" panose="020B0604020202020204" pitchFamily="34" charset="0"/>
              </a:rPr>
              <a:t> </a:t>
            </a:r>
            <a:r>
              <a:rPr lang="en-US" sz="1600" i="0" dirty="0" err="1">
                <a:effectLst/>
                <a:latin typeface="Arial" panose="020B0604020202020204" pitchFamily="34" charset="0"/>
              </a:rPr>
              <a:t>sự</a:t>
            </a:r>
            <a:r>
              <a:rPr lang="en-US" sz="1600" i="0" dirty="0">
                <a:effectLst/>
                <a:latin typeface="Arial" panose="020B0604020202020204" pitchFamily="34" charset="0"/>
              </a:rPr>
              <a:t> </a:t>
            </a:r>
            <a:r>
              <a:rPr lang="en-US" sz="1600" i="0" dirty="0" err="1">
                <a:effectLst/>
                <a:latin typeface="Arial" panose="020B0604020202020204" pitchFamily="34" charset="0"/>
              </a:rPr>
              <a:t>cố</a:t>
            </a:r>
            <a:r>
              <a:rPr lang="en-US" sz="1600" i="0" dirty="0">
                <a:effectLst/>
                <a:latin typeface="Arial" panose="020B0604020202020204" pitchFamily="34" charset="0"/>
              </a:rPr>
              <a:t> </a:t>
            </a:r>
            <a:r>
              <a:rPr lang="en-US" sz="1600" i="0" dirty="0" err="1">
                <a:effectLst/>
                <a:latin typeface="Arial" panose="020B0604020202020204" pitchFamily="34" charset="0"/>
              </a:rPr>
              <a:t>ít</a:t>
            </a:r>
            <a:r>
              <a:rPr lang="en-US" sz="1600" i="0" dirty="0">
                <a:effectLst/>
                <a:latin typeface="Arial" panose="020B0604020202020204" pitchFamily="34" charset="0"/>
              </a:rPr>
              <a:t> </a:t>
            </a:r>
            <a:r>
              <a:rPr lang="en-US" sz="1600" i="0" dirty="0" err="1">
                <a:effectLst/>
                <a:latin typeface="Arial" panose="020B0604020202020204" pitchFamily="34" charset="0"/>
              </a:rPr>
              <a:t>nghiêm</a:t>
            </a:r>
            <a:r>
              <a:rPr lang="en-US" sz="1600" i="0" dirty="0">
                <a:effectLst/>
                <a:latin typeface="Arial" panose="020B0604020202020204" pitchFamily="34" charset="0"/>
              </a:rPr>
              <a:t> </a:t>
            </a:r>
            <a:r>
              <a:rPr lang="en-US" sz="1600" i="0" dirty="0" err="1">
                <a:effectLst/>
                <a:latin typeface="Arial" panose="020B0604020202020204" pitchFamily="34" charset="0"/>
              </a:rPr>
              <a:t>trọng</a:t>
            </a:r>
            <a:r>
              <a:rPr lang="en-US" sz="1600" i="0" dirty="0">
                <a:effectLst/>
                <a:latin typeface="Arial" panose="020B0604020202020204" pitchFamily="34" charset="0"/>
              </a:rPr>
              <a:t> </a:t>
            </a:r>
            <a:r>
              <a:rPr lang="en-US" sz="1600" i="0" dirty="0" err="1">
                <a:effectLst/>
                <a:latin typeface="Arial" panose="020B0604020202020204" pitchFamily="34" charset="0"/>
              </a:rPr>
              <a:t>nhất</a:t>
            </a:r>
            <a:endParaRPr lang="en-US" sz="1600" i="0" dirty="0">
              <a:effectLst/>
              <a:latin typeface="Arial" panose="020B0604020202020204" pitchFamily="34" charset="0"/>
            </a:endParaRPr>
          </a:p>
        </p:txBody>
      </p:sp>
      <p:sp>
        <p:nvSpPr>
          <p:cNvPr id="13" name="Google Shape;315;p55">
            <a:extLst>
              <a:ext uri="{FF2B5EF4-FFF2-40B4-BE49-F238E27FC236}">
                <a16:creationId xmlns:a16="http://schemas.microsoft.com/office/drawing/2014/main" id="{7EAA32FA-900B-46C8-AF2E-C5E422A680F8}"/>
              </a:ext>
            </a:extLst>
          </p:cNvPr>
          <p:cNvSpPr/>
          <p:nvPr/>
        </p:nvSpPr>
        <p:spPr>
          <a:xfrm>
            <a:off x="548900" y="1737866"/>
            <a:ext cx="5357375" cy="713099"/>
          </a:xfrm>
          <a:prstGeom prst="roundRect">
            <a:avLst>
              <a:gd name="adj" fmla="val 16667"/>
            </a:avLst>
          </a:prstGeom>
          <a:solidFill>
            <a:schemeClr val="tx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0000"/>
              </a:lnSpc>
              <a:buClr>
                <a:srgbClr val="FFC000"/>
              </a:buClr>
            </a:pPr>
            <a:r>
              <a:rPr lang="vi-VN" sz="1600" i="0" dirty="0">
                <a:effectLst/>
                <a:latin typeface="Arial" panose="020B0604020202020204" pitchFamily="34" charset="0"/>
              </a:rPr>
              <a:t>Chúng phải được xử lý trong vòng một ngày sau khi sự kiện xảy ra</a:t>
            </a:r>
            <a:endParaRPr lang="en-US" sz="1600" i="0" dirty="0">
              <a:effectLst/>
              <a:latin typeface="Arial" panose="020B0604020202020204" pitchFamily="34" charset="0"/>
            </a:endParaRPr>
          </a:p>
        </p:txBody>
      </p:sp>
      <p:pic>
        <p:nvPicPr>
          <p:cNvPr id="4" name="Picture 3">
            <a:extLst>
              <a:ext uri="{FF2B5EF4-FFF2-40B4-BE49-F238E27FC236}">
                <a16:creationId xmlns:a16="http://schemas.microsoft.com/office/drawing/2014/main" id="{17081F99-641D-4B0E-9DAC-D7F239C26724}"/>
              </a:ext>
            </a:extLst>
          </p:cNvPr>
          <p:cNvPicPr>
            <a:picLocks noChangeAspect="1"/>
          </p:cNvPicPr>
          <p:nvPr/>
        </p:nvPicPr>
        <p:blipFill>
          <a:blip r:embed="rId3"/>
          <a:stretch>
            <a:fillRect/>
          </a:stretch>
        </p:blipFill>
        <p:spPr>
          <a:xfrm>
            <a:off x="6956571" y="710474"/>
            <a:ext cx="1638529" cy="1743318"/>
          </a:xfrm>
          <a:prstGeom prst="rect">
            <a:avLst/>
          </a:prstGeom>
        </p:spPr>
      </p:pic>
      <p:pic>
        <p:nvPicPr>
          <p:cNvPr id="5" name="Picture 4">
            <a:extLst>
              <a:ext uri="{FF2B5EF4-FFF2-40B4-BE49-F238E27FC236}">
                <a16:creationId xmlns:a16="http://schemas.microsoft.com/office/drawing/2014/main" id="{C9F12A21-2905-48DB-9F80-357E02F44907}"/>
              </a:ext>
            </a:extLst>
          </p:cNvPr>
          <p:cNvPicPr>
            <a:picLocks noChangeAspect="1"/>
          </p:cNvPicPr>
          <p:nvPr/>
        </p:nvPicPr>
        <p:blipFill>
          <a:blip r:embed="rId4"/>
          <a:stretch>
            <a:fillRect/>
          </a:stretch>
        </p:blipFill>
        <p:spPr>
          <a:xfrm>
            <a:off x="6818439" y="3663743"/>
            <a:ext cx="1914792" cy="1952898"/>
          </a:xfrm>
          <a:prstGeom prst="rect">
            <a:avLst/>
          </a:prstGeom>
        </p:spPr>
      </p:pic>
    </p:spTree>
    <p:extLst>
      <p:ext uri="{BB962C8B-B14F-4D97-AF65-F5344CB8AC3E}">
        <p14:creationId xmlns:p14="http://schemas.microsoft.com/office/powerpoint/2010/main" val="1686730529"/>
      </p:ext>
    </p:extLst>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CA8A28A6-8FB3-44A6-B9A4-D27149A7E202}" vid="{71422FEC-D43D-4AA0-8EBD-9C6BC72AB2A4}"/>
    </a:ext>
  </a:extLst>
</a:theme>
</file>

<file path=ppt/theme/theme2.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CA8A28A6-8FB3-44A6-B9A4-D27149A7E202}" vid="{71422FEC-D43D-4AA0-8EBD-9C6BC72AB2A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490</TotalTime>
  <Words>6078</Words>
  <Application>Microsoft Office PowerPoint</Application>
  <PresentationFormat>Экран (4:3)</PresentationFormat>
  <Paragraphs>585</Paragraphs>
  <Slides>70</Slides>
  <Notes>20</Notes>
  <HiddenSlides>16</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70</vt:i4>
      </vt:variant>
    </vt:vector>
  </HeadingPairs>
  <TitlesOfParts>
    <vt:vector size="80" baseType="lpstr">
      <vt:lpstr>Arial</vt:lpstr>
      <vt:lpstr>Arial Narrow</vt:lpstr>
      <vt:lpstr>Calibri</vt:lpstr>
      <vt:lpstr>Consolas</vt:lpstr>
      <vt:lpstr>Roboto</vt:lpstr>
      <vt:lpstr>Tahoma</vt:lpstr>
      <vt:lpstr>Times New Roman</vt:lpstr>
      <vt:lpstr>Wingdings</vt:lpstr>
      <vt:lpstr>Slide bài giảng</vt:lpstr>
      <vt:lpstr>Slide bài giảng</vt:lpstr>
      <vt:lpstr>CHƯƠNG 3: CHIẾN LƯỢC ỨNG PHÓ SỰ CỐ AN TOÀN</vt:lpstr>
      <vt:lpstr>Mục tiêu module</vt:lpstr>
      <vt:lpstr>Презентация PowerPoint</vt:lpstr>
      <vt:lpstr>Презентация PowerPoint</vt:lpstr>
      <vt:lpstr>Các sự kiện và sự cố an toàn thông tin</vt:lpstr>
      <vt:lpstr>Các sự kiện và sự cố an toàn thông tin</vt:lpstr>
      <vt:lpstr>Các sự kiện và sự cố an toàn thông tin</vt:lpstr>
      <vt:lpstr>Sự cố</vt:lpstr>
      <vt:lpstr>Sự cố mức độ thấp</vt:lpstr>
      <vt:lpstr>Sự cố mức độ trung bình</vt:lpstr>
      <vt:lpstr>Sự cố mức độ cao</vt:lpstr>
      <vt:lpstr>Ví dụ về sự cố bảo mật máy tính</vt:lpstr>
      <vt:lpstr>Dấu hiệu của sự cố</vt:lpstr>
      <vt:lpstr>Dấu hiệu của sự cố (tiếp)</vt:lpstr>
      <vt:lpstr>Презентация PowerPoint</vt:lpstr>
      <vt:lpstr>Ứng phó sự cố</vt:lpstr>
      <vt:lpstr>Xử lý sự cố</vt:lpstr>
      <vt:lpstr>Tính cần thiết của ứng phó sự cố</vt:lpstr>
      <vt:lpstr>Tính cần thiết của ứng phó sự cố</vt:lpstr>
      <vt:lpstr>Mục tiêu của ứng phó sự cố</vt:lpstr>
      <vt:lpstr>Презентация PowerPoint</vt:lpstr>
      <vt:lpstr>Chính sách ứng phó sự cố</vt:lpstr>
      <vt:lpstr>Kế hoạch ứng phó sự cố</vt:lpstr>
      <vt:lpstr>Kế hoạch ứng phó sự cố</vt:lpstr>
      <vt:lpstr>Thủ tục ứng phó sự cố</vt:lpstr>
      <vt:lpstr>Các bước xử lý và ứng phó sự cố</vt:lpstr>
      <vt:lpstr>Bước 1: Nhận dạng</vt:lpstr>
      <vt:lpstr>Bước 1: Nhận dạng</vt:lpstr>
      <vt:lpstr>Bước 2: Ghi lại sự cố</vt:lpstr>
      <vt:lpstr>Bước 3: Phản hồi ban đầu</vt:lpstr>
      <vt:lpstr>Bước 3: Phản hồi ban đầu(tiếp)</vt:lpstr>
      <vt:lpstr>Bước 4: Thiết lập liên lạc</vt:lpstr>
      <vt:lpstr>Bước 5: Ngăn chặn</vt:lpstr>
      <vt:lpstr>Bước 5: Ngăn chặn (tiếp)</vt:lpstr>
      <vt:lpstr>Bước 6: Xây dựng chiến lược ứng phó</vt:lpstr>
      <vt:lpstr>Bước 7: Phân loại sự cố</vt:lpstr>
      <vt:lpstr>Bước 8: Điều tra sự cố</vt:lpstr>
      <vt:lpstr>Bước 9: Thu thập dữ liệu</vt:lpstr>
      <vt:lpstr>Bước 9: Thu thập dữ liệu( tiếp)</vt:lpstr>
      <vt:lpstr>Bước 9: Thu thập dữ liệu</vt:lpstr>
      <vt:lpstr>Bước 10:  Phân tích pháp y</vt:lpstr>
      <vt:lpstr>Bước 11: Bảo vệ bằng chứng</vt:lpstr>
      <vt:lpstr>Bước 12: Thông báo cho các cơ quan</vt:lpstr>
      <vt:lpstr>Bước 13: Loại bỏ</vt:lpstr>
      <vt:lpstr>Bước 13: Loại bỏ (tiếp)</vt:lpstr>
      <vt:lpstr>Bước 14: Phục hồi hệ thống</vt:lpstr>
      <vt:lpstr>Bước 14: Phục hồi hệ thống(tiếp)</vt:lpstr>
      <vt:lpstr>Презентация PowerPoint</vt:lpstr>
      <vt:lpstr>Презентация PowerPoint</vt:lpstr>
      <vt:lpstr>Презентация PowerPoint</vt:lpstr>
      <vt:lpstr>Презентация PowerPoint</vt:lpstr>
      <vt:lpstr>Các khuyến nghị</vt:lpstr>
      <vt:lpstr>Các khuyến nghị (tiếp)</vt:lpstr>
      <vt:lpstr>Презентация PowerPoint</vt:lpstr>
      <vt:lpstr>Tổ chức của nhóm chuyên gia ứng phó sự cố</vt:lpstr>
      <vt:lpstr>Tổ chức của nhóm chuyên gia ứng phó sự cố</vt:lpstr>
      <vt:lpstr>Tổ chức của nhóm chuyên gia ứng phó sự cố</vt:lpstr>
      <vt:lpstr>Tổ chức của nhóm chuyên gia ứng phó sự cố</vt:lpstr>
      <vt:lpstr>Презентация PowerPoint</vt:lpstr>
      <vt:lpstr>Tổ chức của nhóm chuyên gia ứng phó sự cố</vt:lpstr>
      <vt:lpstr>Презентация PowerPoint</vt:lpstr>
      <vt:lpstr>Презентация PowerPoint</vt:lpstr>
      <vt:lpstr>Презентация PowerPoint</vt:lpstr>
      <vt:lpstr>Презентация PowerPoint</vt:lpstr>
      <vt:lpstr>Phát triển kỹ năng cho nhân viên ứng phó sự cố </vt:lpstr>
      <vt:lpstr>Sự phụ thuộc của nhóm ứng phó sự cố</vt:lpstr>
      <vt:lpstr>Triển khai ứng phó sự cố thực tế</vt:lpstr>
      <vt:lpstr>Triển khai ứng phó sự cố thực tế</vt:lpstr>
      <vt:lpstr>Tổng kết</vt:lpstr>
      <vt:lpstr>Презентация PowerPoint</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Bao</cp:lastModifiedBy>
  <cp:revision>185</cp:revision>
  <dcterms:created xsi:type="dcterms:W3CDTF">2017-10-04T17:16:15Z</dcterms:created>
  <dcterms:modified xsi:type="dcterms:W3CDTF">2022-02-15T14:04:55Z</dcterms:modified>
</cp:coreProperties>
</file>