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89" r:id="rId2"/>
    <p:sldId id="256" r:id="rId3"/>
    <p:sldId id="261" r:id="rId4"/>
    <p:sldId id="272" r:id="rId5"/>
    <p:sldId id="260" r:id="rId6"/>
    <p:sldId id="266" r:id="rId7"/>
    <p:sldId id="290" r:id="rId8"/>
    <p:sldId id="278" r:id="rId9"/>
    <p:sldId id="269" r:id="rId10"/>
    <p:sldId id="259" r:id="rId11"/>
    <p:sldId id="257" r:id="rId12"/>
    <p:sldId id="281" r:id="rId13"/>
    <p:sldId id="263" r:id="rId14"/>
    <p:sldId id="291" r:id="rId15"/>
    <p:sldId id="292" r:id="rId16"/>
    <p:sldId id="293" r:id="rId17"/>
    <p:sldId id="265" r:id="rId18"/>
    <p:sldId id="258" r:id="rId19"/>
    <p:sldId id="268" r:id="rId20"/>
    <p:sldId id="273" r:id="rId21"/>
  </p:sldIdLst>
  <p:sldSz cx="9144000" cy="5143500" type="screen16x9"/>
  <p:notesSz cx="6858000" cy="9144000"/>
  <p:embeddedFontLst>
    <p:embeddedFont>
      <p:font typeface="Fira Sans" panose="020B0503050000020004" pitchFamily="34" charset="0"/>
      <p:regular r:id="rId23"/>
      <p:bold r:id="rId24"/>
      <p:italic r:id="rId25"/>
      <p:boldItalic r:id="rId26"/>
    </p:embeddedFont>
    <p:embeddedFont>
      <p:font typeface="Fira Sans Black" panose="020B0A03050000020004" pitchFamily="3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DED06-D4E1-4171-95C6-0C1A55DE2846}">
  <a:tblStyle styleId="{642DED06-D4E1-4171-95C6-0C1A55DE2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1501" autoAdjust="0"/>
  </p:normalViewPr>
  <p:slideViewPr>
    <p:cSldViewPr snapToGrid="0">
      <p:cViewPr varScale="1">
        <p:scale>
          <a:sx n="98" d="100"/>
          <a:sy n="98" d="100"/>
        </p:scale>
        <p:origin x="854" y="77"/>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9646c4d463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9646c4d463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9646c4d463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9646c4d463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552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9646c4d463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9646c4d463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5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9646c4d463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9646c4d463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45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9646c4d463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9646c4d463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62ef9112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62ef9112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9646c4d463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9646c4d463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9646c4d46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9646c4d46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9646c4d463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9646c4d463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19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2"/>
        <p:cNvGrpSpPr/>
        <p:nvPr/>
      </p:nvGrpSpPr>
      <p:grpSpPr>
        <a:xfrm>
          <a:off x="0" y="0"/>
          <a:ext cx="0" cy="0"/>
          <a:chOff x="0" y="0"/>
          <a:chExt cx="0" cy="0"/>
        </a:xfrm>
      </p:grpSpPr>
      <p:sp>
        <p:nvSpPr>
          <p:cNvPr id="3353" name="Google Shape;3353;g9646c4d463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4" name="Google Shape;3354;g9646c4d463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9646c4d46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9646c4d46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971957" y="2103082"/>
            <a:ext cx="5200073" cy="6866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err="1">
                <a:latin typeface="+mj-lt"/>
              </a:rPr>
              <a:t>Đề</a:t>
            </a:r>
            <a:r>
              <a:rPr lang="en-US" sz="3200" dirty="0">
                <a:latin typeface="+mj-lt"/>
              </a:rPr>
              <a:t> </a:t>
            </a:r>
            <a:r>
              <a:rPr lang="en-US" sz="3200" dirty="0" err="1">
                <a:latin typeface="+mj-lt"/>
              </a:rPr>
              <a:t>tài</a:t>
            </a:r>
            <a:r>
              <a:rPr lang="en-US" sz="3200" dirty="0">
                <a:latin typeface="+mj-lt"/>
              </a:rPr>
              <a:t>: </a:t>
            </a:r>
            <a:r>
              <a:rPr lang="en-US" sz="3200" dirty="0" err="1">
                <a:latin typeface="+mj-lt"/>
              </a:rPr>
              <a:t>Tìm</a:t>
            </a:r>
            <a:r>
              <a:rPr lang="en-US" sz="3200" dirty="0">
                <a:latin typeface="+mj-lt"/>
              </a:rPr>
              <a:t> </a:t>
            </a:r>
            <a:r>
              <a:rPr lang="en-US" sz="3200" dirty="0" err="1">
                <a:latin typeface="+mj-lt"/>
              </a:rPr>
              <a:t>hiểu</a:t>
            </a:r>
            <a:r>
              <a:rPr lang="en-US" sz="3200" dirty="0">
                <a:latin typeface="+mj-lt"/>
              </a:rPr>
              <a:t> hacking </a:t>
            </a:r>
            <a:r>
              <a:rPr lang="en-US" sz="3200" dirty="0" err="1">
                <a:latin typeface="+mj-lt"/>
              </a:rPr>
              <a:t>ios</a:t>
            </a:r>
            <a:endParaRPr sz="3200" dirty="0">
              <a:latin typeface="+mj-lt"/>
            </a:endParaRPr>
          </a:p>
        </p:txBody>
      </p:sp>
      <p:sp>
        <p:nvSpPr>
          <p:cNvPr id="297" name="Google Shape;297;p30"/>
          <p:cNvSpPr txBox="1">
            <a:spLocks noGrp="1"/>
          </p:cNvSpPr>
          <p:nvPr>
            <p:ph type="title"/>
          </p:nvPr>
        </p:nvSpPr>
        <p:spPr>
          <a:xfrm>
            <a:off x="1858099" y="1563382"/>
            <a:ext cx="542779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AN TOÀN MẠNG KHÔNG DÂY</a:t>
            </a:r>
            <a:endParaRPr b="1" dirty="0">
              <a:latin typeface="+mj-lt"/>
            </a:endParaRPr>
          </a:p>
        </p:txBody>
      </p:sp>
      <p:pic>
        <p:nvPicPr>
          <p:cNvPr id="2" name="Picture 1" descr="Logo&#10;&#10;Description automatically generated">
            <a:extLst>
              <a:ext uri="{FF2B5EF4-FFF2-40B4-BE49-F238E27FC236}">
                <a16:creationId xmlns:a16="http://schemas.microsoft.com/office/drawing/2014/main" id="{1A813D05-D306-4CE8-4C95-66812CA8D258}"/>
              </a:ext>
            </a:extLst>
          </p:cNvPr>
          <p:cNvPicPr>
            <a:picLocks noChangeAspect="1"/>
          </p:cNvPicPr>
          <p:nvPr/>
        </p:nvPicPr>
        <p:blipFill>
          <a:blip r:embed="rId3"/>
          <a:stretch>
            <a:fillRect/>
          </a:stretch>
        </p:blipFill>
        <p:spPr>
          <a:xfrm>
            <a:off x="4106796" y="195720"/>
            <a:ext cx="930407" cy="922421"/>
          </a:xfrm>
          <a:prstGeom prst="rect">
            <a:avLst/>
          </a:prstGeom>
        </p:spPr>
      </p:pic>
      <p:sp>
        <p:nvSpPr>
          <p:cNvPr id="3" name="TextBox 2">
            <a:extLst>
              <a:ext uri="{FF2B5EF4-FFF2-40B4-BE49-F238E27FC236}">
                <a16:creationId xmlns:a16="http://schemas.microsoft.com/office/drawing/2014/main" id="{E286CCA8-57CA-C389-9E48-48CA504E8772}"/>
              </a:ext>
            </a:extLst>
          </p:cNvPr>
          <p:cNvSpPr txBox="1"/>
          <p:nvPr/>
        </p:nvSpPr>
        <p:spPr>
          <a:xfrm>
            <a:off x="3201269" y="1196212"/>
            <a:ext cx="2741456" cy="369332"/>
          </a:xfrm>
          <a:prstGeom prst="rect">
            <a:avLst/>
          </a:prstGeom>
          <a:noFill/>
        </p:spPr>
        <p:txBody>
          <a:bodyPr wrap="none" rtlCol="0">
            <a:spAutoFit/>
          </a:bodyPr>
          <a:lstStyle/>
          <a:p>
            <a:r>
              <a:rPr lang="en-US" sz="1800" dirty="0"/>
              <a:t>BÁO CÁO BÀI TẬP LỚN</a:t>
            </a:r>
          </a:p>
        </p:txBody>
      </p:sp>
      <p:sp>
        <p:nvSpPr>
          <p:cNvPr id="4" name="TextBox 3">
            <a:extLst>
              <a:ext uri="{FF2B5EF4-FFF2-40B4-BE49-F238E27FC236}">
                <a16:creationId xmlns:a16="http://schemas.microsoft.com/office/drawing/2014/main" id="{16BF65B4-474A-2A7D-4268-7CFB5D360876}"/>
              </a:ext>
            </a:extLst>
          </p:cNvPr>
          <p:cNvSpPr txBox="1"/>
          <p:nvPr/>
        </p:nvSpPr>
        <p:spPr>
          <a:xfrm>
            <a:off x="4166275" y="4336257"/>
            <a:ext cx="910827" cy="307777"/>
          </a:xfrm>
          <a:prstGeom prst="rect">
            <a:avLst/>
          </a:prstGeom>
          <a:noFill/>
        </p:spPr>
        <p:txBody>
          <a:bodyPr wrap="none" rtlCol="0">
            <a:spAutoFit/>
          </a:bodyPr>
          <a:lstStyle/>
          <a:p>
            <a:r>
              <a:rPr lang="en-US" dirty="0" err="1"/>
              <a:t>Nhóm</a:t>
            </a:r>
            <a:r>
              <a:rPr lang="en-US" dirty="0"/>
              <a:t> 12</a:t>
            </a:r>
          </a:p>
        </p:txBody>
      </p:sp>
      <p:sp>
        <p:nvSpPr>
          <p:cNvPr id="5" name="TextBox 4">
            <a:extLst>
              <a:ext uri="{FF2B5EF4-FFF2-40B4-BE49-F238E27FC236}">
                <a16:creationId xmlns:a16="http://schemas.microsoft.com/office/drawing/2014/main" id="{303BDC08-4666-313F-99AA-7C18FD1062EA}"/>
              </a:ext>
            </a:extLst>
          </p:cNvPr>
          <p:cNvSpPr txBox="1"/>
          <p:nvPr/>
        </p:nvSpPr>
        <p:spPr>
          <a:xfrm>
            <a:off x="2657047" y="2850172"/>
            <a:ext cx="3829895" cy="1169551"/>
          </a:xfrm>
          <a:prstGeom prst="rect">
            <a:avLst/>
          </a:prstGeom>
          <a:noFill/>
        </p:spPr>
        <p:txBody>
          <a:bodyPr wrap="none" rtlCol="0">
            <a:spAutoFit/>
          </a:bodyPr>
          <a:lstStyle/>
          <a:p>
            <a:r>
              <a:rPr lang="en-US" dirty="0"/>
              <a:t>Thành </a:t>
            </a:r>
            <a:r>
              <a:rPr lang="en-US" dirty="0" err="1"/>
              <a:t>viên</a:t>
            </a:r>
            <a:r>
              <a:rPr lang="en-US" dirty="0"/>
              <a:t>: Vũ Tiến Đạt	 AT170609</a:t>
            </a:r>
          </a:p>
          <a:p>
            <a:r>
              <a:rPr lang="en-US" dirty="0"/>
              <a:t>	 </a:t>
            </a:r>
            <a:r>
              <a:rPr lang="en-US" dirty="0" err="1"/>
              <a:t>Đặng</a:t>
            </a:r>
            <a:r>
              <a:rPr lang="en-US" dirty="0"/>
              <a:t> Xuân </a:t>
            </a:r>
            <a:r>
              <a:rPr lang="en-US" dirty="0" err="1"/>
              <a:t>Đức</a:t>
            </a:r>
            <a:r>
              <a:rPr lang="en-US" dirty="0"/>
              <a:t>	 AT170612</a:t>
            </a:r>
          </a:p>
          <a:p>
            <a:r>
              <a:rPr lang="en-US" dirty="0"/>
              <a:t>	 Hoàng </a:t>
            </a:r>
            <a:r>
              <a:rPr lang="en-US" dirty="0" err="1"/>
              <a:t>Hữu</a:t>
            </a:r>
            <a:r>
              <a:rPr lang="en-US" dirty="0"/>
              <a:t> </a:t>
            </a:r>
            <a:r>
              <a:rPr lang="en-US" dirty="0" err="1"/>
              <a:t>Ánh</a:t>
            </a:r>
            <a:r>
              <a:rPr lang="en-US" dirty="0"/>
              <a:t>	 AT170604</a:t>
            </a:r>
          </a:p>
          <a:p>
            <a:r>
              <a:rPr lang="en-US" dirty="0"/>
              <a:t>	 </a:t>
            </a:r>
            <a:r>
              <a:rPr lang="en-US" dirty="0" err="1"/>
              <a:t>Tạ</a:t>
            </a:r>
            <a:r>
              <a:rPr lang="en-US" dirty="0"/>
              <a:t> Quang </a:t>
            </a:r>
            <a:r>
              <a:rPr lang="en-US" dirty="0" err="1"/>
              <a:t>Chiến</a:t>
            </a:r>
            <a:r>
              <a:rPr lang="en-US" dirty="0"/>
              <a:t>	 AT170607</a:t>
            </a:r>
          </a:p>
          <a:p>
            <a:r>
              <a:rPr lang="en-US" dirty="0"/>
              <a:t>	Phan Văn Hoàng	 AT170622</a:t>
            </a:r>
          </a:p>
        </p:txBody>
      </p:sp>
      <p:sp>
        <p:nvSpPr>
          <p:cNvPr id="6" name="TextBox 5">
            <a:extLst>
              <a:ext uri="{FF2B5EF4-FFF2-40B4-BE49-F238E27FC236}">
                <a16:creationId xmlns:a16="http://schemas.microsoft.com/office/drawing/2014/main" id="{8B5E12EB-A0C1-FDD1-7E7E-FF11DF1ACA5E}"/>
              </a:ext>
            </a:extLst>
          </p:cNvPr>
          <p:cNvSpPr txBox="1"/>
          <p:nvPr/>
        </p:nvSpPr>
        <p:spPr>
          <a:xfrm>
            <a:off x="2511172" y="4019723"/>
            <a:ext cx="3783408" cy="307777"/>
          </a:xfrm>
          <a:prstGeom prst="rect">
            <a:avLst/>
          </a:prstGeom>
          <a:noFill/>
        </p:spPr>
        <p:txBody>
          <a:bodyPr wrap="none" rtlCol="0">
            <a:spAutoFit/>
          </a:bodyPr>
          <a:lstStyle/>
          <a:p>
            <a:r>
              <a:rPr lang="en-US" dirty="0" err="1"/>
              <a:t>Giảng</a:t>
            </a:r>
            <a:r>
              <a:rPr lang="en-US" dirty="0"/>
              <a:t> </a:t>
            </a:r>
            <a:r>
              <a:rPr lang="en-US" dirty="0" err="1"/>
              <a:t>viên</a:t>
            </a:r>
            <a:r>
              <a:rPr lang="en-US" dirty="0"/>
              <a:t> </a:t>
            </a:r>
            <a:r>
              <a:rPr lang="en-US" dirty="0" err="1"/>
              <a:t>hướng</a:t>
            </a:r>
            <a:r>
              <a:rPr lang="en-US" dirty="0"/>
              <a:t> </a:t>
            </a:r>
            <a:r>
              <a:rPr lang="en-US" dirty="0" err="1"/>
              <a:t>dẫn</a:t>
            </a:r>
            <a:r>
              <a:rPr lang="en-US" dirty="0"/>
              <a:t>: TS. Hoàng </a:t>
            </a:r>
            <a:r>
              <a:rPr lang="en-US" dirty="0" err="1"/>
              <a:t>Sỹ</a:t>
            </a:r>
            <a:r>
              <a:rPr lang="en-US" dirty="0"/>
              <a:t> </a:t>
            </a:r>
            <a:r>
              <a:rPr lang="en-US" dirty="0" err="1"/>
              <a:t>Tương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457200" y="18321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Chương 2: Kỹ thuật khai thác ios</a:t>
            </a:r>
            <a:endParaRPr dirty="0"/>
          </a:p>
        </p:txBody>
      </p:sp>
      <p:grpSp>
        <p:nvGrpSpPr>
          <p:cNvPr id="295" name="Google Shape;295;p18"/>
          <p:cNvGrpSpPr/>
          <p:nvPr/>
        </p:nvGrpSpPr>
        <p:grpSpPr>
          <a:xfrm>
            <a:off x="142791" y="1633377"/>
            <a:ext cx="3288881" cy="1876746"/>
            <a:chOff x="2925068" y="2092209"/>
            <a:chExt cx="3288881" cy="1876746"/>
          </a:xfrm>
        </p:grpSpPr>
        <p:sp>
          <p:nvSpPr>
            <p:cNvPr id="296" name="Google Shape;296;p18"/>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8"/>
          <p:cNvSpPr txBox="1"/>
          <p:nvPr/>
        </p:nvSpPr>
        <p:spPr>
          <a:xfrm>
            <a:off x="3539206" y="930032"/>
            <a:ext cx="5162091" cy="4024922"/>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Jailbreaking là quá trình cài đặt một bản vá kernel đã được sửa đổi cho phép người dùng chạy các ứng dụng của bên thứ ba không được nhà cung cấp cho phép.</a:t>
            </a: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Có thể thực hiện jailbreaking bẻ khóa bằng cách sửa đổi kernel hệ thống IOS. Một số lý do để bẻ khóa các thiết bị ios như iphone, iPad và iPod Touch là để mở rộng bộ tính năng bị hạn chế bởi Apple và App store của hãng.</a:t>
            </a: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Jailbreaking cung cấp quyền truy cập root vào HĐH và cho phép tải xuống các ứng dụng , chủ đề và tiện ích mở rộng của bên thứ ba không có sẵn thông qua Apple App Store chính thức. </a:t>
            </a: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Jailbreaking cũng loại bỏ các hạn chế sandbox, cho phép app độc hại truy cập vào thông tin và tài nguyên di động bị hạn chế. Sử dụng các công cụ như Cydia, hexxa Plus, … để bẻ khóa các thiết bị IOS</a:t>
            </a:r>
            <a:endParaRPr lang="en-US" dirty="0">
              <a:solidFill>
                <a:schemeClr val="dk1"/>
              </a:solidFill>
              <a:latin typeface="Fira Sans"/>
              <a:ea typeface="Fira Sans"/>
              <a:cs typeface="Fira Sans"/>
              <a:sym typeface="Fira Sans"/>
            </a:endParaRPr>
          </a:p>
        </p:txBody>
      </p:sp>
      <p:sp>
        <p:nvSpPr>
          <p:cNvPr id="2" name="TextBox 1">
            <a:extLst>
              <a:ext uri="{FF2B5EF4-FFF2-40B4-BE49-F238E27FC236}">
                <a16:creationId xmlns:a16="http://schemas.microsoft.com/office/drawing/2014/main" id="{190DF168-A343-79FF-A7C8-4B135E27AC1A}"/>
              </a:ext>
            </a:extLst>
          </p:cNvPr>
          <p:cNvSpPr txBox="1"/>
          <p:nvPr/>
        </p:nvSpPr>
        <p:spPr>
          <a:xfrm>
            <a:off x="3431672" y="804984"/>
            <a:ext cx="1531188" cy="369332"/>
          </a:xfrm>
          <a:prstGeom prst="rect">
            <a:avLst/>
          </a:prstGeom>
          <a:noFill/>
        </p:spPr>
        <p:txBody>
          <a:bodyPr wrap="none" rtlCol="0">
            <a:spAutoFit/>
          </a:bodyPr>
          <a:lstStyle/>
          <a:p>
            <a:r>
              <a:rPr lang="en-US" sz="1800" b="1" dirty="0"/>
              <a:t>Jailbreaking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Phân loại</a:t>
            </a:r>
            <a:endParaRPr dirty="0"/>
          </a:p>
        </p:txBody>
      </p:sp>
      <p:grpSp>
        <p:nvGrpSpPr>
          <p:cNvPr id="70" name="Google Shape;70;p16"/>
          <p:cNvGrpSpPr/>
          <p:nvPr/>
        </p:nvGrpSpPr>
        <p:grpSpPr>
          <a:xfrm>
            <a:off x="247108" y="1220948"/>
            <a:ext cx="4029664" cy="3089713"/>
            <a:chOff x="3365446" y="1463225"/>
            <a:chExt cx="4029664" cy="3089713"/>
          </a:xfrm>
        </p:grpSpPr>
        <p:grpSp>
          <p:nvGrpSpPr>
            <p:cNvPr id="84" name="Google Shape;84;p16"/>
            <p:cNvGrpSpPr/>
            <p:nvPr/>
          </p:nvGrpSpPr>
          <p:grpSpPr>
            <a:xfrm>
              <a:off x="5365824" y="1463225"/>
              <a:ext cx="2029286" cy="1222598"/>
              <a:chOff x="5365824" y="1463225"/>
              <a:chExt cx="2029286" cy="1222598"/>
            </a:xfrm>
          </p:grpSpPr>
          <p:sp>
            <p:nvSpPr>
              <p:cNvPr id="85" name="Google Shape;85;p16"/>
              <p:cNvSpPr/>
              <p:nvPr/>
            </p:nvSpPr>
            <p:spPr>
              <a:xfrm>
                <a:off x="5365824" y="1860700"/>
                <a:ext cx="1295982" cy="825123"/>
              </a:xfrm>
              <a:custGeom>
                <a:avLst/>
                <a:gdLst/>
                <a:ahLst/>
                <a:cxnLst/>
                <a:rect l="l" t="t" r="r" b="b"/>
                <a:pathLst>
                  <a:path w="36017" h="30302" fill="none" extrusionOk="0">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6"/>
              <p:cNvGrpSpPr/>
              <p:nvPr/>
            </p:nvGrpSpPr>
            <p:grpSpPr>
              <a:xfrm>
                <a:off x="6599803" y="1463225"/>
                <a:ext cx="795307" cy="794980"/>
                <a:chOff x="6599803" y="1463225"/>
                <a:chExt cx="795307" cy="794980"/>
              </a:xfrm>
            </p:grpSpPr>
            <p:sp>
              <p:nvSpPr>
                <p:cNvPr id="87" name="Google Shape;87;p16"/>
                <p:cNvSpPr/>
                <p:nvPr/>
              </p:nvSpPr>
              <p:spPr>
                <a:xfrm>
                  <a:off x="6599803" y="1463225"/>
                  <a:ext cx="795307" cy="794980"/>
                </a:xfrm>
                <a:custGeom>
                  <a:avLst/>
                  <a:gdLst/>
                  <a:ahLst/>
                  <a:cxnLst/>
                  <a:rect l="l" t="t" r="r" b="b"/>
                  <a:pathLst>
                    <a:path w="29207" h="29195" extrusionOk="0">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6"/>
                <p:cNvGrpSpPr/>
                <p:nvPr/>
              </p:nvGrpSpPr>
              <p:grpSpPr>
                <a:xfrm>
                  <a:off x="6907804" y="1717064"/>
                  <a:ext cx="179310" cy="318727"/>
                  <a:chOff x="6907804" y="1717064"/>
                  <a:chExt cx="179310" cy="318727"/>
                </a:xfrm>
              </p:grpSpPr>
              <p:sp>
                <p:nvSpPr>
                  <p:cNvPr id="89" name="Google Shape;89;p16"/>
                  <p:cNvSpPr/>
                  <p:nvPr/>
                </p:nvSpPr>
                <p:spPr>
                  <a:xfrm>
                    <a:off x="6907804" y="1717064"/>
                    <a:ext cx="179310" cy="318727"/>
                  </a:xfrm>
                  <a:custGeom>
                    <a:avLst/>
                    <a:gdLst/>
                    <a:ahLst/>
                    <a:cxnLst/>
                    <a:rect l="l" t="t" r="r" b="b"/>
                    <a:pathLst>
                      <a:path w="6585" h="11705" extrusionOk="0">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912351" y="1764090"/>
                    <a:ext cx="170242" cy="27"/>
                  </a:xfrm>
                  <a:custGeom>
                    <a:avLst/>
                    <a:gdLst/>
                    <a:ahLst/>
                    <a:cxnLst/>
                    <a:rect l="l" t="t" r="r" b="b"/>
                    <a:pathLst>
                      <a:path w="6252" h="1" fill="none" extrusionOk="0">
                        <a:moveTo>
                          <a:pt x="0" y="0"/>
                        </a:moveTo>
                        <a:lnTo>
                          <a:pt x="6251" y="0"/>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6912351" y="1973190"/>
                    <a:ext cx="170242" cy="27"/>
                  </a:xfrm>
                  <a:custGeom>
                    <a:avLst/>
                    <a:gdLst/>
                    <a:ahLst/>
                    <a:cxnLst/>
                    <a:rect l="l" t="t" r="r" b="b"/>
                    <a:pathLst>
                      <a:path w="6252" h="1" fill="none" extrusionOk="0">
                        <a:moveTo>
                          <a:pt x="0" y="1"/>
                        </a:moveTo>
                        <a:lnTo>
                          <a:pt x="625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6985628" y="1992333"/>
                    <a:ext cx="23690" cy="23690"/>
                  </a:xfrm>
                  <a:custGeom>
                    <a:avLst/>
                    <a:gdLst/>
                    <a:ahLst/>
                    <a:cxnLst/>
                    <a:rect l="l" t="t" r="r" b="b"/>
                    <a:pathLst>
                      <a:path w="870" h="870" extrusionOk="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 name="Google Shape;93;p16"/>
            <p:cNvGrpSpPr/>
            <p:nvPr/>
          </p:nvGrpSpPr>
          <p:grpSpPr>
            <a:xfrm>
              <a:off x="5365824" y="2610265"/>
              <a:ext cx="2029286" cy="795307"/>
              <a:chOff x="5365824" y="2610265"/>
              <a:chExt cx="2029286" cy="795307"/>
            </a:xfrm>
          </p:grpSpPr>
          <p:sp>
            <p:nvSpPr>
              <p:cNvPr id="94" name="Google Shape;94;p16"/>
              <p:cNvSpPr/>
              <p:nvPr/>
            </p:nvSpPr>
            <p:spPr>
              <a:xfrm>
                <a:off x="5365824" y="3029793"/>
                <a:ext cx="1295982" cy="27"/>
              </a:xfrm>
              <a:custGeom>
                <a:avLst/>
                <a:gdLst/>
                <a:ahLst/>
                <a:cxnLst/>
                <a:rect l="l" t="t" r="r" b="b"/>
                <a:pathLst>
                  <a:path w="36017" h="1" fill="none" extrusionOk="0">
                    <a:moveTo>
                      <a:pt x="36017" y="0"/>
                    </a:moveTo>
                    <a:lnTo>
                      <a:pt x="0"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6"/>
              <p:cNvGrpSpPr/>
              <p:nvPr/>
            </p:nvGrpSpPr>
            <p:grpSpPr>
              <a:xfrm>
                <a:off x="6599803" y="2610265"/>
                <a:ext cx="795307" cy="795307"/>
                <a:chOff x="6599803" y="2610265"/>
                <a:chExt cx="795307" cy="795307"/>
              </a:xfrm>
            </p:grpSpPr>
            <p:sp>
              <p:nvSpPr>
                <p:cNvPr id="96" name="Google Shape;96;p16"/>
                <p:cNvSpPr/>
                <p:nvPr/>
              </p:nvSpPr>
              <p:spPr>
                <a:xfrm>
                  <a:off x="6599803" y="2610265"/>
                  <a:ext cx="795307" cy="795307"/>
                </a:xfrm>
                <a:custGeom>
                  <a:avLst/>
                  <a:gdLst/>
                  <a:ahLst/>
                  <a:cxnLst/>
                  <a:rect l="l" t="t" r="r" b="b"/>
                  <a:pathLst>
                    <a:path w="29207" h="29207" extrusionOk="0">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6845882" y="2871891"/>
                  <a:ext cx="318400" cy="282260"/>
                  <a:chOff x="6845882" y="2871891"/>
                  <a:chExt cx="318400" cy="282260"/>
                </a:xfrm>
              </p:grpSpPr>
              <p:sp>
                <p:nvSpPr>
                  <p:cNvPr id="98" name="Google Shape;98;p16"/>
                  <p:cNvSpPr/>
                  <p:nvPr/>
                </p:nvSpPr>
                <p:spPr>
                  <a:xfrm>
                    <a:off x="6845882" y="2871891"/>
                    <a:ext cx="318400" cy="233143"/>
                  </a:xfrm>
                  <a:custGeom>
                    <a:avLst/>
                    <a:gdLst/>
                    <a:ahLst/>
                    <a:cxnLst/>
                    <a:rect l="l" t="t" r="r" b="b"/>
                    <a:pathLst>
                      <a:path w="11693" h="8562" extrusionOk="0">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6958370" y="3069990"/>
                    <a:ext cx="85312" cy="69736"/>
                  </a:xfrm>
                  <a:custGeom>
                    <a:avLst/>
                    <a:gdLst/>
                    <a:ahLst/>
                    <a:cxnLst/>
                    <a:rect l="l" t="t" r="r" b="b"/>
                    <a:pathLst>
                      <a:path w="3133" h="2561" extrusionOk="0">
                        <a:moveTo>
                          <a:pt x="1" y="1"/>
                        </a:moveTo>
                        <a:lnTo>
                          <a:pt x="1" y="2560"/>
                        </a:lnTo>
                        <a:lnTo>
                          <a:pt x="3132" y="2560"/>
                        </a:lnTo>
                        <a:lnTo>
                          <a:pt x="3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949440" y="2962180"/>
                    <a:ext cx="50267" cy="191972"/>
                  </a:xfrm>
                  <a:custGeom>
                    <a:avLst/>
                    <a:gdLst/>
                    <a:ahLst/>
                    <a:cxnLst/>
                    <a:rect l="l" t="t" r="r" b="b"/>
                    <a:pathLst>
                      <a:path w="1846" h="7050" fill="none" extrusionOk="0">
                        <a:moveTo>
                          <a:pt x="0" y="1894"/>
                        </a:moveTo>
                        <a:lnTo>
                          <a:pt x="1846" y="1"/>
                        </a:lnTo>
                        <a:lnTo>
                          <a:pt x="1846" y="7049"/>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004304" y="2963317"/>
                    <a:ext cx="46727" cy="50294"/>
                  </a:xfrm>
                  <a:custGeom>
                    <a:avLst/>
                    <a:gdLst/>
                    <a:ahLst/>
                    <a:cxnLst/>
                    <a:rect l="l" t="t" r="r" b="b"/>
                    <a:pathLst>
                      <a:path w="1716" h="1847" fill="none" extrusionOk="0">
                        <a:moveTo>
                          <a:pt x="1715" y="1846"/>
                        </a:moveTo>
                        <a:lnTo>
                          <a:pt x="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9" name="Google Shape;109;p16"/>
            <p:cNvGrpSpPr/>
            <p:nvPr/>
          </p:nvGrpSpPr>
          <p:grpSpPr>
            <a:xfrm>
              <a:off x="5365824" y="3345226"/>
              <a:ext cx="2029286" cy="1207712"/>
              <a:chOff x="5365824" y="3345226"/>
              <a:chExt cx="2029286" cy="1207712"/>
            </a:xfrm>
          </p:grpSpPr>
          <p:sp>
            <p:nvSpPr>
              <p:cNvPr id="110" name="Google Shape;110;p16"/>
              <p:cNvSpPr/>
              <p:nvPr/>
            </p:nvSpPr>
            <p:spPr>
              <a:xfrm>
                <a:off x="5365824" y="3345226"/>
                <a:ext cx="1295982" cy="825151"/>
              </a:xfrm>
              <a:custGeom>
                <a:avLst/>
                <a:gdLst/>
                <a:ahLst/>
                <a:cxnLst/>
                <a:rect l="l" t="t" r="r" b="b"/>
                <a:pathLst>
                  <a:path w="36017" h="30303" fill="none" extrusionOk="0">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a:off x="6599803" y="3757631"/>
                <a:ext cx="795307" cy="795307"/>
                <a:chOff x="6599803" y="3757631"/>
                <a:chExt cx="795307" cy="795307"/>
              </a:xfrm>
            </p:grpSpPr>
            <p:sp>
              <p:nvSpPr>
                <p:cNvPr id="112" name="Google Shape;112;p16"/>
                <p:cNvSpPr/>
                <p:nvPr/>
              </p:nvSpPr>
              <p:spPr>
                <a:xfrm>
                  <a:off x="6599803" y="3757631"/>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6"/>
                <p:cNvGrpSpPr/>
                <p:nvPr/>
              </p:nvGrpSpPr>
              <p:grpSpPr>
                <a:xfrm>
                  <a:off x="6873766" y="4024132"/>
                  <a:ext cx="247385" cy="289210"/>
                  <a:chOff x="6873766" y="4024132"/>
                  <a:chExt cx="247385" cy="289210"/>
                </a:xfrm>
              </p:grpSpPr>
              <p:sp>
                <p:nvSpPr>
                  <p:cNvPr id="114" name="Google Shape;114;p16"/>
                  <p:cNvSpPr/>
                  <p:nvPr/>
                </p:nvSpPr>
                <p:spPr>
                  <a:xfrm>
                    <a:off x="6945082" y="4143127"/>
                    <a:ext cx="176069" cy="170215"/>
                  </a:xfrm>
                  <a:custGeom>
                    <a:avLst/>
                    <a:gdLst/>
                    <a:ahLst/>
                    <a:cxnLst/>
                    <a:rect l="l" t="t" r="r" b="b"/>
                    <a:pathLst>
                      <a:path w="6466" h="6251" fill="none" extrusionOk="0">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873766" y="4024132"/>
                    <a:ext cx="176069" cy="170569"/>
                  </a:xfrm>
                  <a:custGeom>
                    <a:avLst/>
                    <a:gdLst/>
                    <a:ahLst/>
                    <a:cxnLst/>
                    <a:rect l="l" t="t" r="r" b="b"/>
                    <a:pathLst>
                      <a:path w="6466" h="6264" fill="none" extrusionOk="0">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3" name="Google Shape;133;p16"/>
            <p:cNvGrpSpPr/>
            <p:nvPr/>
          </p:nvGrpSpPr>
          <p:grpSpPr>
            <a:xfrm>
              <a:off x="3365446" y="2435856"/>
              <a:ext cx="2400787" cy="1502065"/>
              <a:chOff x="3365446" y="2435856"/>
              <a:chExt cx="2400787" cy="1502065"/>
            </a:xfrm>
          </p:grpSpPr>
          <p:sp>
            <p:nvSpPr>
              <p:cNvPr id="134" name="Google Shape;134;p16"/>
              <p:cNvSpPr/>
              <p:nvPr/>
            </p:nvSpPr>
            <p:spPr>
              <a:xfrm>
                <a:off x="3446510" y="2435856"/>
                <a:ext cx="2238360" cy="1344508"/>
              </a:xfrm>
              <a:custGeom>
                <a:avLst/>
                <a:gdLst/>
                <a:ahLst/>
                <a:cxnLst/>
                <a:rect l="l" t="t" r="r" b="b"/>
                <a:pathLst>
                  <a:path w="82202" h="49376" extrusionOk="0">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365446" y="3780341"/>
                <a:ext cx="2400787" cy="157580"/>
              </a:xfrm>
              <a:custGeom>
                <a:avLst/>
                <a:gdLst/>
                <a:ahLst/>
                <a:cxnLst/>
                <a:rect l="l" t="t" r="r" b="b"/>
                <a:pathLst>
                  <a:path w="88167" h="5787" extrusionOk="0">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506798" y="2497777"/>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229160" y="2739308"/>
                <a:ext cx="652322" cy="769030"/>
              </a:xfrm>
              <a:custGeom>
                <a:avLst/>
                <a:gdLst/>
                <a:ahLst/>
                <a:cxnLst/>
                <a:rect l="l" t="t" r="r" b="b"/>
                <a:pathLst>
                  <a:path w="23956" h="28242" extrusionOk="0">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13257" y="2724386"/>
                <a:ext cx="682493" cy="799854"/>
              </a:xfrm>
              <a:custGeom>
                <a:avLst/>
                <a:gdLst/>
                <a:ahLst/>
                <a:cxnLst/>
                <a:rect l="l" t="t" r="r" b="b"/>
                <a:pathLst>
                  <a:path w="25064" h="29374" extrusionOk="0">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399348" y="2987973"/>
                <a:ext cx="350178" cy="213674"/>
              </a:xfrm>
              <a:custGeom>
                <a:avLst/>
                <a:gdLst/>
                <a:ahLst/>
                <a:cxnLst/>
                <a:rect l="l" t="t" r="r" b="b"/>
                <a:pathLst>
                  <a:path w="12860" h="7847" fill="none" extrusionOk="0">
                    <a:moveTo>
                      <a:pt x="1" y="2858"/>
                    </a:moveTo>
                    <a:lnTo>
                      <a:pt x="5001" y="7847"/>
                    </a:lnTo>
                    <a:lnTo>
                      <a:pt x="12860" y="0"/>
                    </a:lnTo>
                  </a:path>
                </a:pathLst>
              </a:custGeom>
              <a:noFill/>
              <a:ln w="279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 name="Google Shape;143;p16"/>
          <p:cNvGrpSpPr/>
          <p:nvPr/>
        </p:nvGrpSpPr>
        <p:grpSpPr>
          <a:xfrm>
            <a:off x="4306526" y="1282997"/>
            <a:ext cx="3923073" cy="666258"/>
            <a:chOff x="7433648" y="1525275"/>
            <a:chExt cx="1296012" cy="666258"/>
          </a:xfrm>
        </p:grpSpPr>
        <p:sp>
          <p:nvSpPr>
            <p:cNvPr id="144" name="Google Shape;144;p16"/>
            <p:cNvSpPr txBox="1"/>
            <p:nvPr/>
          </p:nvSpPr>
          <p:spPr>
            <a:xfrm>
              <a:off x="7433648" y="1525275"/>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b="1" dirty="0">
                  <a:solidFill>
                    <a:schemeClr val="dk1"/>
                  </a:solidFill>
                  <a:latin typeface="Fira Sans"/>
                  <a:ea typeface="Fira Sans"/>
                  <a:cs typeface="Fira Sans"/>
                  <a:sym typeface="Fira Sans"/>
                </a:rPr>
                <a:t>Userland Exploit</a:t>
              </a:r>
              <a:endParaRPr b="1" dirty="0">
                <a:solidFill>
                  <a:schemeClr val="dk1"/>
                </a:solidFill>
                <a:latin typeface="Fira Sans"/>
                <a:ea typeface="Fira Sans"/>
                <a:cs typeface="Fira Sans"/>
                <a:sym typeface="Fira Sans"/>
              </a:endParaRPr>
            </a:p>
          </p:txBody>
        </p:sp>
        <p:sp>
          <p:nvSpPr>
            <p:cNvPr id="145" name="Google Shape;145;p16"/>
            <p:cNvSpPr txBox="1"/>
            <p:nvPr/>
          </p:nvSpPr>
          <p:spPr>
            <a:xfrm>
              <a:off x="7433660" y="1749333"/>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vi-VN" sz="1200" dirty="0">
                  <a:solidFill>
                    <a:schemeClr val="dk1"/>
                  </a:solidFill>
                  <a:latin typeface="Fira Sans"/>
                  <a:ea typeface="Fira Sans"/>
                  <a:cs typeface="Fira Sans"/>
                  <a:sym typeface="Fira Sans"/>
                </a:rPr>
                <a:t>Nó cho phép truy cập ở cấp độ người dùng nhưng không cho phép truy cập ở cấp độ iboot</a:t>
              </a:r>
              <a:endParaRPr lang="en-US" sz="1200" dirty="0">
                <a:solidFill>
                  <a:schemeClr val="dk1"/>
                </a:solidFill>
                <a:latin typeface="Fira Sans"/>
                <a:ea typeface="Fira Sans"/>
                <a:cs typeface="Fira Sans"/>
                <a:sym typeface="Fira Sans"/>
              </a:endParaRPr>
            </a:p>
          </p:txBody>
        </p:sp>
      </p:grpSp>
      <p:grpSp>
        <p:nvGrpSpPr>
          <p:cNvPr id="149" name="Google Shape;149;p16"/>
          <p:cNvGrpSpPr/>
          <p:nvPr/>
        </p:nvGrpSpPr>
        <p:grpSpPr>
          <a:xfrm>
            <a:off x="4306527" y="3583672"/>
            <a:ext cx="4040304" cy="957066"/>
            <a:chOff x="7433648" y="3825950"/>
            <a:chExt cx="1296012" cy="666273"/>
          </a:xfrm>
        </p:grpSpPr>
        <p:sp>
          <p:nvSpPr>
            <p:cNvPr id="150" name="Google Shape;150;p16"/>
            <p:cNvSpPr txBox="1"/>
            <p:nvPr/>
          </p:nvSpPr>
          <p:spPr>
            <a:xfrm>
              <a:off x="7433648" y="3825950"/>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b="1" dirty="0">
                  <a:solidFill>
                    <a:schemeClr val="dk1"/>
                  </a:solidFill>
                  <a:latin typeface="Fira Sans"/>
                  <a:ea typeface="Fira Sans"/>
                  <a:cs typeface="Fira Sans"/>
                  <a:sym typeface="Fira Sans"/>
                </a:rPr>
                <a:t>Bootrom</a:t>
              </a:r>
              <a:endParaRPr b="1" dirty="0">
                <a:solidFill>
                  <a:schemeClr val="dk1"/>
                </a:solidFill>
                <a:latin typeface="Fira Sans"/>
                <a:ea typeface="Fira Sans"/>
                <a:cs typeface="Fira Sans"/>
                <a:sym typeface="Fira Sans"/>
              </a:endParaRPr>
            </a:p>
          </p:txBody>
        </p:sp>
        <p:sp>
          <p:nvSpPr>
            <p:cNvPr id="151" name="Google Shape;151;p16"/>
            <p:cNvSpPr txBox="1"/>
            <p:nvPr/>
          </p:nvSpPr>
          <p:spPr>
            <a:xfrm>
              <a:off x="7433660" y="4050023"/>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vi-VN" sz="1200" dirty="0">
                  <a:solidFill>
                    <a:schemeClr val="dk1"/>
                  </a:solidFill>
                  <a:latin typeface="Fira Sans"/>
                  <a:ea typeface="Fira Sans"/>
                  <a:cs typeface="Fira Sans"/>
                  <a:sym typeface="Fira Sans"/>
                </a:rPr>
                <a:t>sử dụng lỗ hổng trong SecureROM (bộ tải khởi động đầu tiên của iDevice) để vô hiệu hóa kiểm tra chữ ký, lỗ hổng này có thể được sử dụng để tải bản vá chương trình cơ sở NOR</a:t>
              </a:r>
              <a:endParaRPr lang="en-US" sz="1200" dirty="0">
                <a:solidFill>
                  <a:schemeClr val="dk1"/>
                </a:solidFill>
                <a:latin typeface="Fira Sans"/>
                <a:ea typeface="Fira Sans"/>
                <a:cs typeface="Fira Sans"/>
                <a:sym typeface="Fira Sans"/>
              </a:endParaRPr>
            </a:p>
          </p:txBody>
        </p:sp>
      </p:grpSp>
      <p:grpSp>
        <p:nvGrpSpPr>
          <p:cNvPr id="155" name="Google Shape;155;p16"/>
          <p:cNvGrpSpPr/>
          <p:nvPr/>
        </p:nvGrpSpPr>
        <p:grpSpPr>
          <a:xfrm>
            <a:off x="4306526" y="2433344"/>
            <a:ext cx="4204427" cy="666259"/>
            <a:chOff x="7433648" y="2675622"/>
            <a:chExt cx="1296012" cy="666259"/>
          </a:xfrm>
        </p:grpSpPr>
        <p:sp>
          <p:nvSpPr>
            <p:cNvPr id="156" name="Google Shape;156;p16"/>
            <p:cNvSpPr txBox="1"/>
            <p:nvPr/>
          </p:nvSpPr>
          <p:spPr>
            <a:xfrm>
              <a:off x="7433648" y="2675622"/>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b="1" dirty="0">
                  <a:solidFill>
                    <a:schemeClr val="dk1"/>
                  </a:solidFill>
                  <a:latin typeface="Fira Sans"/>
                  <a:ea typeface="Fira Sans"/>
                  <a:cs typeface="Fira Sans"/>
                  <a:sym typeface="Fira Sans"/>
                </a:rPr>
                <a:t>I</a:t>
              </a:r>
              <a:r>
                <a:rPr lang="en" b="1" dirty="0">
                  <a:solidFill>
                    <a:schemeClr val="dk1"/>
                  </a:solidFill>
                  <a:latin typeface="Fira Sans"/>
                  <a:ea typeface="Fira Sans"/>
                  <a:cs typeface="Fira Sans"/>
                  <a:sym typeface="Fira Sans"/>
                </a:rPr>
                <a:t>boot Exploit</a:t>
              </a:r>
              <a:endParaRPr b="1" dirty="0">
                <a:solidFill>
                  <a:schemeClr val="dk1"/>
                </a:solidFill>
                <a:latin typeface="Fira Sans"/>
                <a:ea typeface="Fira Sans"/>
                <a:cs typeface="Fira Sans"/>
                <a:sym typeface="Fira Sans"/>
              </a:endParaRPr>
            </a:p>
          </p:txBody>
        </p:sp>
        <p:sp>
          <p:nvSpPr>
            <p:cNvPr id="157" name="Google Shape;157;p16"/>
            <p:cNvSpPr txBox="1"/>
            <p:nvPr/>
          </p:nvSpPr>
          <p:spPr>
            <a:xfrm>
              <a:off x="7433660" y="2899681"/>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err="1">
                  <a:solidFill>
                    <a:schemeClr val="dk1"/>
                  </a:solidFill>
                  <a:latin typeface="Fira Sans"/>
                  <a:ea typeface="Fira Sans"/>
                  <a:cs typeface="Fira Sans"/>
                  <a:sym typeface="Fira Sans"/>
                </a:rPr>
                <a:t>Lợi</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dụng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lỗ</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hổng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trong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iBoot</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bộ</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tải</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khởi</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động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thứ</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ba</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của</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iDevice</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để</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hủy</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liên</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kết</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công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cụ</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ký</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mã</a:t>
              </a:r>
              <a:endParaRPr lang="en-US" sz="1200" dirty="0">
                <a:solidFill>
                  <a:schemeClr val="dk1"/>
                </a:solidFill>
                <a:latin typeface="Fira Sans"/>
                <a:ea typeface="Fira Sans"/>
                <a:cs typeface="Fira Sans"/>
                <a:sym typeface="Fira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0" name="Google Shape;3650;p40"/>
          <p:cNvSpPr/>
          <p:nvPr/>
        </p:nvSpPr>
        <p:spPr>
          <a:xfrm>
            <a:off x="6929575" y="1572143"/>
            <a:ext cx="1992653" cy="1259982"/>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0"/>
          <p:cNvSpPr/>
          <p:nvPr/>
        </p:nvSpPr>
        <p:spPr>
          <a:xfrm>
            <a:off x="4192325" y="3255893"/>
            <a:ext cx="1992653" cy="1259982"/>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0"/>
          <p:cNvSpPr/>
          <p:nvPr/>
        </p:nvSpPr>
        <p:spPr>
          <a:xfrm>
            <a:off x="6929575" y="3255893"/>
            <a:ext cx="1992653" cy="1259982"/>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0"/>
          <p:cNvSpPr/>
          <p:nvPr/>
        </p:nvSpPr>
        <p:spPr>
          <a:xfrm>
            <a:off x="7157150" y="1691675"/>
            <a:ext cx="1537500" cy="89160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0"/>
          <p:cNvSpPr/>
          <p:nvPr/>
        </p:nvSpPr>
        <p:spPr>
          <a:xfrm>
            <a:off x="7157150" y="3371950"/>
            <a:ext cx="1537500" cy="89160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Kỹ thuật Jailbreaking</a:t>
            </a:r>
            <a:endParaRPr dirty="0"/>
          </a:p>
        </p:txBody>
      </p:sp>
      <p:sp>
        <p:nvSpPr>
          <p:cNvPr id="3656" name="Google Shape;3656;p40"/>
          <p:cNvSpPr/>
          <p:nvPr/>
        </p:nvSpPr>
        <p:spPr>
          <a:xfrm>
            <a:off x="4192325" y="1572143"/>
            <a:ext cx="1992653" cy="1259982"/>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7" name="Google Shape;3657;p40"/>
          <p:cNvGrpSpPr/>
          <p:nvPr/>
        </p:nvGrpSpPr>
        <p:grpSpPr>
          <a:xfrm>
            <a:off x="783125" y="1463225"/>
            <a:ext cx="2497032" cy="3337368"/>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3" name="Google Shape;3733;p40"/>
          <p:cNvSpPr/>
          <p:nvPr/>
        </p:nvSpPr>
        <p:spPr>
          <a:xfrm>
            <a:off x="4373525" y="1691675"/>
            <a:ext cx="1537500" cy="89160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0"/>
          <p:cNvSpPr/>
          <p:nvPr/>
        </p:nvSpPr>
        <p:spPr>
          <a:xfrm>
            <a:off x="4373525" y="3371950"/>
            <a:ext cx="1537500" cy="89160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0"/>
          <p:cNvSpPr txBox="1"/>
          <p:nvPr/>
        </p:nvSpPr>
        <p:spPr>
          <a:xfrm>
            <a:off x="4514700" y="1873989"/>
            <a:ext cx="1246711" cy="527548"/>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dirty="0">
                <a:solidFill>
                  <a:schemeClr val="dk1"/>
                </a:solidFill>
                <a:latin typeface="Fira Sans"/>
                <a:ea typeface="Fira Sans"/>
                <a:cs typeface="Fira Sans"/>
                <a:sym typeface="Fira Sans"/>
              </a:rPr>
              <a:t>Tethered jailbreaks</a:t>
            </a:r>
          </a:p>
        </p:txBody>
      </p:sp>
      <p:sp>
        <p:nvSpPr>
          <p:cNvPr id="3740" name="Google Shape;3740;p40"/>
          <p:cNvSpPr txBox="1"/>
          <p:nvPr/>
        </p:nvSpPr>
        <p:spPr>
          <a:xfrm>
            <a:off x="4514700" y="3538943"/>
            <a:ext cx="1177425" cy="583963"/>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dirty="0">
                <a:solidFill>
                  <a:schemeClr val="dk1"/>
                </a:solidFill>
                <a:latin typeface="Fira Sans"/>
                <a:ea typeface="Fira Sans"/>
                <a:cs typeface="Fira Sans"/>
                <a:sym typeface="Fira Sans"/>
              </a:rPr>
              <a:t>Semi-untethered jailbreaks</a:t>
            </a:r>
          </a:p>
        </p:txBody>
      </p:sp>
      <p:sp>
        <p:nvSpPr>
          <p:cNvPr id="3743" name="Google Shape;3743;p40"/>
          <p:cNvSpPr txBox="1"/>
          <p:nvPr/>
        </p:nvSpPr>
        <p:spPr>
          <a:xfrm>
            <a:off x="7236889" y="1944792"/>
            <a:ext cx="1457761" cy="405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dirty="0">
                <a:solidFill>
                  <a:schemeClr val="dk1"/>
                </a:solidFill>
                <a:latin typeface="Fira Sans"/>
                <a:ea typeface="Fira Sans"/>
                <a:cs typeface="Fira Sans"/>
                <a:sym typeface="Fira Sans"/>
              </a:rPr>
              <a:t>Semi-tethered jailbreaks</a:t>
            </a:r>
          </a:p>
        </p:txBody>
      </p:sp>
      <p:sp>
        <p:nvSpPr>
          <p:cNvPr id="3746" name="Google Shape;3746;p40"/>
          <p:cNvSpPr txBox="1"/>
          <p:nvPr/>
        </p:nvSpPr>
        <p:spPr>
          <a:xfrm>
            <a:off x="7466065" y="3627974"/>
            <a:ext cx="1052700" cy="405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latin typeface="Fira Sans"/>
                <a:ea typeface="Fira Sans"/>
                <a:cs typeface="Fira Sans"/>
                <a:sym typeface="Fira Sans"/>
              </a:rPr>
              <a:t>Untethered jailbreaks</a:t>
            </a:r>
          </a:p>
        </p:txBody>
      </p:sp>
      <p:grpSp>
        <p:nvGrpSpPr>
          <p:cNvPr id="3747" name="Google Shape;3747;p40"/>
          <p:cNvGrpSpPr/>
          <p:nvPr/>
        </p:nvGrpSpPr>
        <p:grpSpPr>
          <a:xfrm>
            <a:off x="6501652" y="3544640"/>
            <a:ext cx="499812" cy="500370"/>
            <a:chOff x="6501652" y="3544640"/>
            <a:chExt cx="499812" cy="500370"/>
          </a:xfrm>
        </p:grpSpPr>
        <p:sp>
          <p:nvSpPr>
            <p:cNvPr id="3748" name="Google Shape;3748;p40"/>
            <p:cNvSpPr/>
            <p:nvPr/>
          </p:nvSpPr>
          <p:spPr>
            <a:xfrm>
              <a:off x="6501652" y="3544640"/>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9" name="Google Shape;3749;p40"/>
            <p:cNvGrpSpPr/>
            <p:nvPr/>
          </p:nvGrpSpPr>
          <p:grpSpPr>
            <a:xfrm>
              <a:off x="6613984" y="3621024"/>
              <a:ext cx="275155" cy="305083"/>
              <a:chOff x="3300325" y="249875"/>
              <a:chExt cx="433725" cy="480900"/>
            </a:xfrm>
          </p:grpSpPr>
          <p:sp>
            <p:nvSpPr>
              <p:cNvPr id="3750" name="Google Shape;3750;p40"/>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1" name="Google Shape;3751;p40"/>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2" name="Google Shape;3752;p40"/>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3" name="Google Shape;3753;p40"/>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4" name="Google Shape;3754;p40"/>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5" name="Google Shape;3755;p40"/>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756" name="Google Shape;3756;p40"/>
          <p:cNvGrpSpPr/>
          <p:nvPr/>
        </p:nvGrpSpPr>
        <p:grpSpPr>
          <a:xfrm>
            <a:off x="6501652" y="1864365"/>
            <a:ext cx="499812" cy="500370"/>
            <a:chOff x="6501652" y="1864365"/>
            <a:chExt cx="499812" cy="500370"/>
          </a:xfrm>
        </p:grpSpPr>
        <p:sp>
          <p:nvSpPr>
            <p:cNvPr id="3757" name="Google Shape;3757;p40"/>
            <p:cNvSpPr/>
            <p:nvPr/>
          </p:nvSpPr>
          <p:spPr>
            <a:xfrm>
              <a:off x="6501652" y="1864365"/>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8" name="Google Shape;3758;p40"/>
            <p:cNvGrpSpPr/>
            <p:nvPr/>
          </p:nvGrpSpPr>
          <p:grpSpPr>
            <a:xfrm>
              <a:off x="6598728" y="1968635"/>
              <a:ext cx="305670" cy="286558"/>
              <a:chOff x="4456875" y="2635825"/>
              <a:chExt cx="481825" cy="451700"/>
            </a:xfrm>
          </p:grpSpPr>
          <p:sp>
            <p:nvSpPr>
              <p:cNvPr id="3759" name="Google Shape;3759;p40"/>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60" name="Google Shape;3760;p40"/>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61" name="Google Shape;3761;p40"/>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62" name="Google Shape;3762;p40"/>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63" name="Google Shape;3763;p40"/>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64" name="Google Shape;3764;p40"/>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765" name="Google Shape;3765;p40"/>
          <p:cNvGrpSpPr/>
          <p:nvPr/>
        </p:nvGrpSpPr>
        <p:grpSpPr>
          <a:xfrm>
            <a:off x="3718027" y="1864365"/>
            <a:ext cx="499812" cy="500370"/>
            <a:chOff x="3718027" y="1864365"/>
            <a:chExt cx="499812" cy="500370"/>
          </a:xfrm>
        </p:grpSpPr>
        <p:sp>
          <p:nvSpPr>
            <p:cNvPr id="3766" name="Google Shape;3766;p40"/>
            <p:cNvSpPr/>
            <p:nvPr/>
          </p:nvSpPr>
          <p:spPr>
            <a:xfrm>
              <a:off x="3718027" y="1864365"/>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7" name="Google Shape;3767;p40"/>
            <p:cNvGrpSpPr/>
            <p:nvPr/>
          </p:nvGrpSpPr>
          <p:grpSpPr>
            <a:xfrm>
              <a:off x="3827014" y="1965968"/>
              <a:ext cx="293443" cy="291870"/>
              <a:chOff x="-3031325" y="3597450"/>
              <a:chExt cx="293825" cy="292250"/>
            </a:xfrm>
          </p:grpSpPr>
          <p:sp>
            <p:nvSpPr>
              <p:cNvPr id="3768" name="Google Shape;3768;p40"/>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0"/>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0"/>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0"/>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2" name="Google Shape;3772;p40"/>
          <p:cNvGrpSpPr/>
          <p:nvPr/>
        </p:nvGrpSpPr>
        <p:grpSpPr>
          <a:xfrm>
            <a:off x="3718027" y="3544640"/>
            <a:ext cx="499812" cy="500370"/>
            <a:chOff x="3718027" y="3544640"/>
            <a:chExt cx="499812" cy="500370"/>
          </a:xfrm>
        </p:grpSpPr>
        <p:sp>
          <p:nvSpPr>
            <p:cNvPr id="3773" name="Google Shape;3773;p40"/>
            <p:cNvSpPr/>
            <p:nvPr/>
          </p:nvSpPr>
          <p:spPr>
            <a:xfrm>
              <a:off x="3718027" y="3544640"/>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4" name="Google Shape;3774;p40"/>
            <p:cNvGrpSpPr/>
            <p:nvPr/>
          </p:nvGrpSpPr>
          <p:grpSpPr>
            <a:xfrm>
              <a:off x="3827814" y="3648902"/>
              <a:ext cx="291845" cy="291845"/>
              <a:chOff x="-804700" y="3226500"/>
              <a:chExt cx="292225" cy="292225"/>
            </a:xfrm>
          </p:grpSpPr>
          <p:sp>
            <p:nvSpPr>
              <p:cNvPr id="3775" name="Google Shape;3775;p40"/>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0"/>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0"/>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0"/>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0"/>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0"/>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0"/>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Kỹ thuật SSl pinning bypass</a:t>
            </a:r>
            <a:endParaRPr dirty="0"/>
          </a:p>
        </p:txBody>
      </p:sp>
      <p:grpSp>
        <p:nvGrpSpPr>
          <p:cNvPr id="703" name="Google Shape;703;p22"/>
          <p:cNvGrpSpPr/>
          <p:nvPr/>
        </p:nvGrpSpPr>
        <p:grpSpPr>
          <a:xfrm>
            <a:off x="611177" y="1439265"/>
            <a:ext cx="2600946" cy="2264970"/>
            <a:chOff x="470500" y="1150745"/>
            <a:chExt cx="4370426" cy="3805879"/>
          </a:xfrm>
        </p:grpSpPr>
        <p:sp>
          <p:nvSpPr>
            <p:cNvPr id="704" name="Google Shape;704;p22"/>
            <p:cNvSpPr/>
            <p:nvPr/>
          </p:nvSpPr>
          <p:spPr>
            <a:xfrm>
              <a:off x="555068" y="1564531"/>
              <a:ext cx="4024332" cy="2990383"/>
            </a:xfrm>
            <a:custGeom>
              <a:avLst/>
              <a:gdLst/>
              <a:ahLst/>
              <a:cxnLst/>
              <a:rect l="l" t="t" r="r" b="b"/>
              <a:pathLst>
                <a:path w="108312" h="80484" extrusionOk="0">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1114158" y="1578316"/>
              <a:ext cx="545956" cy="545918"/>
            </a:xfrm>
            <a:custGeom>
              <a:avLst/>
              <a:gdLst/>
              <a:ahLst/>
              <a:cxnLst/>
              <a:rect l="l" t="t" r="r" b="b"/>
              <a:pathLst>
                <a:path w="14694" h="14693" extrusionOk="0">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860678" y="1728278"/>
              <a:ext cx="77022" cy="76576"/>
            </a:xfrm>
            <a:custGeom>
              <a:avLst/>
              <a:gdLst/>
              <a:ahLst/>
              <a:cxnLst/>
              <a:rect l="l" t="t" r="r" b="b"/>
              <a:pathLst>
                <a:path w="2073" h="2061" extrusionOk="0">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4404677" y="1862746"/>
              <a:ext cx="161513" cy="161513"/>
            </a:xfrm>
            <a:custGeom>
              <a:avLst/>
              <a:gdLst/>
              <a:ahLst/>
              <a:cxnLst/>
              <a:rect l="l" t="t" r="r" b="b"/>
              <a:pathLst>
                <a:path w="4347" h="4347" extrusionOk="0">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408207" y="1597340"/>
              <a:ext cx="46035" cy="46481"/>
            </a:xfrm>
            <a:custGeom>
              <a:avLst/>
              <a:gdLst/>
              <a:ahLst/>
              <a:cxnLst/>
              <a:rect l="l" t="t" r="r" b="b"/>
              <a:pathLst>
                <a:path w="1239" h="1251" extrusionOk="0">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1756069" y="4314939"/>
              <a:ext cx="269448" cy="269002"/>
            </a:xfrm>
            <a:custGeom>
              <a:avLst/>
              <a:gdLst/>
              <a:ahLst/>
              <a:cxnLst/>
              <a:rect l="l" t="t" r="r" b="b"/>
              <a:pathLst>
                <a:path w="7252" h="7240" extrusionOk="0">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745196" y="3845991"/>
              <a:ext cx="238498" cy="238498"/>
            </a:xfrm>
            <a:custGeom>
              <a:avLst/>
              <a:gdLst/>
              <a:ahLst/>
              <a:cxnLst/>
              <a:rect l="l" t="t" r="r" b="b"/>
              <a:pathLst>
                <a:path w="6419" h="6419" extrusionOk="0">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710715" y="4226433"/>
              <a:ext cx="61529" cy="61529"/>
            </a:xfrm>
            <a:custGeom>
              <a:avLst/>
              <a:gdLst/>
              <a:ahLst/>
              <a:cxnLst/>
              <a:rect l="l" t="t" r="r" b="b"/>
              <a:pathLst>
                <a:path w="1656" h="1656" extrusionOk="0">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487178" y="2075353"/>
              <a:ext cx="1026778" cy="991555"/>
            </a:xfrm>
            <a:custGeom>
              <a:avLst/>
              <a:gdLst/>
              <a:ahLst/>
              <a:cxnLst/>
              <a:rect l="l" t="t" r="r" b="b"/>
              <a:pathLst>
                <a:path w="27635" h="26687" extrusionOk="0">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644015" y="2206960"/>
              <a:ext cx="701226" cy="832049"/>
            </a:xfrm>
            <a:custGeom>
              <a:avLst/>
              <a:gdLst/>
              <a:ahLst/>
              <a:cxnLst/>
              <a:rect l="l" t="t" r="r" b="b"/>
              <a:pathLst>
                <a:path w="18873" h="22394" extrusionOk="0">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99209" y="2398389"/>
              <a:ext cx="1054682" cy="1012660"/>
            </a:xfrm>
            <a:custGeom>
              <a:avLst/>
              <a:gdLst/>
              <a:ahLst/>
              <a:cxnLst/>
              <a:rect l="l" t="t" r="r" b="b"/>
              <a:pathLst>
                <a:path w="28386" h="27255" extrusionOk="0">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714245" y="2701545"/>
              <a:ext cx="1037591" cy="526895"/>
            </a:xfrm>
            <a:custGeom>
              <a:avLst/>
              <a:gdLst/>
              <a:ahLst/>
              <a:cxnLst/>
              <a:rect l="l" t="t" r="r" b="b"/>
              <a:pathLst>
                <a:path w="27926" h="14181" extrusionOk="0">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3791525" y="3536035"/>
              <a:ext cx="795860" cy="768031"/>
            </a:xfrm>
            <a:custGeom>
              <a:avLst/>
              <a:gdLst/>
              <a:ahLst/>
              <a:cxnLst/>
              <a:rect l="l" t="t" r="r" b="b"/>
              <a:pathLst>
                <a:path w="21420" h="20671" extrusionOk="0">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3725461" y="3677005"/>
              <a:ext cx="776094" cy="400382"/>
            </a:xfrm>
            <a:custGeom>
              <a:avLst/>
              <a:gdLst/>
              <a:ahLst/>
              <a:cxnLst/>
              <a:rect l="l" t="t" r="r" b="b"/>
              <a:pathLst>
                <a:path w="20888" h="10776" extrusionOk="0">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3663670" y="2925337"/>
              <a:ext cx="951131" cy="365531"/>
            </a:xfrm>
            <a:custGeom>
              <a:avLst/>
              <a:gdLst/>
              <a:ahLst/>
              <a:cxnLst/>
              <a:rect l="l" t="t" r="r" b="b"/>
              <a:pathLst>
                <a:path w="25599" h="9838" extrusionOk="0">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3663670" y="3080724"/>
              <a:ext cx="827739" cy="38864"/>
            </a:xfrm>
            <a:custGeom>
              <a:avLst/>
              <a:gdLst/>
              <a:ahLst/>
              <a:cxnLst/>
              <a:rect l="l" t="t" r="r" b="b"/>
              <a:pathLst>
                <a:path w="22278" h="1046" extrusionOk="0">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779561" y="3105432"/>
              <a:ext cx="58891" cy="85865"/>
            </a:xfrm>
            <a:custGeom>
              <a:avLst/>
              <a:gdLst/>
              <a:ahLst/>
              <a:cxnLst/>
              <a:rect l="l" t="t" r="r" b="b"/>
              <a:pathLst>
                <a:path w="1585" h="2311" extrusionOk="0">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p:nvPr/>
          </p:nvSpPr>
          <p:spPr>
            <a:xfrm>
              <a:off x="3888391" y="3106324"/>
              <a:ext cx="71709" cy="133647"/>
            </a:xfrm>
            <a:custGeom>
              <a:avLst/>
              <a:gdLst/>
              <a:ahLst/>
              <a:cxnLst/>
              <a:rect l="l" t="t" r="r" b="b"/>
              <a:pathLst>
                <a:path w="1930" h="3597" extrusionOk="0">
                  <a:moveTo>
                    <a:pt x="691" y="0"/>
                  </a:moveTo>
                  <a:lnTo>
                    <a:pt x="1" y="12"/>
                  </a:lnTo>
                  <a:cubicBezTo>
                    <a:pt x="906" y="1298"/>
                    <a:pt x="965" y="2763"/>
                    <a:pt x="549" y="3596"/>
                  </a:cubicBezTo>
                  <a:cubicBezTo>
                    <a:pt x="1930" y="1834"/>
                    <a:pt x="691" y="0"/>
                    <a:pt x="691"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2"/>
            <p:cNvSpPr/>
            <p:nvPr/>
          </p:nvSpPr>
          <p:spPr>
            <a:xfrm>
              <a:off x="4026427" y="3104987"/>
              <a:ext cx="62420" cy="153970"/>
            </a:xfrm>
            <a:custGeom>
              <a:avLst/>
              <a:gdLst/>
              <a:ahLst/>
              <a:cxnLst/>
              <a:rect l="l" t="t" r="r" b="b"/>
              <a:pathLst>
                <a:path w="1680" h="4144" extrusionOk="0">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4185678" y="3105841"/>
              <a:ext cx="60674" cy="143827"/>
            </a:xfrm>
            <a:custGeom>
              <a:avLst/>
              <a:gdLst/>
              <a:ahLst/>
              <a:cxnLst/>
              <a:rect l="l" t="t" r="r" b="b"/>
              <a:pathLst>
                <a:path w="1633" h="3871" extrusionOk="0">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4314871" y="3104095"/>
              <a:ext cx="42505" cy="98684"/>
            </a:xfrm>
            <a:custGeom>
              <a:avLst/>
              <a:gdLst/>
              <a:ahLst/>
              <a:cxnLst/>
              <a:rect l="l" t="t" r="r" b="b"/>
              <a:pathLst>
                <a:path w="1144" h="2656" extrusionOk="0">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4425039" y="3105432"/>
              <a:ext cx="27012" cy="77468"/>
            </a:xfrm>
            <a:custGeom>
              <a:avLst/>
              <a:gdLst/>
              <a:ahLst/>
              <a:cxnLst/>
              <a:rect l="l" t="t" r="r" b="b"/>
              <a:pathLst>
                <a:path w="727" h="2085" extrusionOk="0">
                  <a:moveTo>
                    <a:pt x="0" y="1"/>
                  </a:moveTo>
                  <a:cubicBezTo>
                    <a:pt x="345" y="513"/>
                    <a:pt x="453" y="1382"/>
                    <a:pt x="238" y="2084"/>
                  </a:cubicBezTo>
                  <a:cubicBezTo>
                    <a:pt x="726" y="1334"/>
                    <a:pt x="286" y="1"/>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3778706" y="3006783"/>
              <a:ext cx="59745" cy="85419"/>
            </a:xfrm>
            <a:custGeom>
              <a:avLst/>
              <a:gdLst/>
              <a:ahLst/>
              <a:cxnLst/>
              <a:rect l="l" t="t" r="r" b="b"/>
              <a:pathLst>
                <a:path w="1608" h="2299" extrusionOk="0">
                  <a:moveTo>
                    <a:pt x="548" y="0"/>
                  </a:moveTo>
                  <a:cubicBezTo>
                    <a:pt x="1012" y="679"/>
                    <a:pt x="703" y="1798"/>
                    <a:pt x="0" y="2298"/>
                  </a:cubicBezTo>
                  <a:lnTo>
                    <a:pt x="476" y="2215"/>
                  </a:lnTo>
                  <a:cubicBezTo>
                    <a:pt x="476" y="2215"/>
                    <a:pt x="1607" y="917"/>
                    <a:pt x="54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3887537" y="2959892"/>
              <a:ext cx="72564" cy="134055"/>
            </a:xfrm>
            <a:custGeom>
              <a:avLst/>
              <a:gdLst/>
              <a:ahLst/>
              <a:cxnLst/>
              <a:rect l="l" t="t" r="r" b="b"/>
              <a:pathLst>
                <a:path w="1953" h="3608" extrusionOk="0">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4025535" y="2943060"/>
              <a:ext cx="63758" cy="153673"/>
            </a:xfrm>
            <a:custGeom>
              <a:avLst/>
              <a:gdLst/>
              <a:ahLst/>
              <a:cxnLst/>
              <a:rect l="l" t="t" r="r" b="b"/>
              <a:pathLst>
                <a:path w="1716" h="4136" extrusionOk="0">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4184378" y="2955025"/>
              <a:ext cx="62383" cy="143678"/>
            </a:xfrm>
            <a:custGeom>
              <a:avLst/>
              <a:gdLst/>
              <a:ahLst/>
              <a:cxnLst/>
              <a:rect l="l" t="t" r="r" b="b"/>
              <a:pathLst>
                <a:path w="1679" h="3867" extrusionOk="0">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4313533" y="3003699"/>
              <a:ext cx="43843" cy="98684"/>
            </a:xfrm>
            <a:custGeom>
              <a:avLst/>
              <a:gdLst/>
              <a:ahLst/>
              <a:cxnLst/>
              <a:rect l="l" t="t" r="r" b="b"/>
              <a:pathLst>
                <a:path w="1180" h="2656" extrusionOk="0">
                  <a:moveTo>
                    <a:pt x="644" y="0"/>
                  </a:moveTo>
                  <a:cubicBezTo>
                    <a:pt x="882" y="929"/>
                    <a:pt x="572" y="1941"/>
                    <a:pt x="1" y="2655"/>
                  </a:cubicBezTo>
                  <a:lnTo>
                    <a:pt x="477" y="2596"/>
                  </a:lnTo>
                  <a:cubicBezTo>
                    <a:pt x="477" y="2596"/>
                    <a:pt x="1180" y="1072"/>
                    <a:pt x="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2"/>
            <p:cNvSpPr/>
            <p:nvPr/>
          </p:nvSpPr>
          <p:spPr>
            <a:xfrm>
              <a:off x="4424147" y="3025807"/>
              <a:ext cx="27903" cy="77431"/>
            </a:xfrm>
            <a:custGeom>
              <a:avLst/>
              <a:gdLst/>
              <a:ahLst/>
              <a:cxnLst/>
              <a:rect l="l" t="t" r="r" b="b"/>
              <a:pathLst>
                <a:path w="751" h="2084" extrusionOk="0">
                  <a:moveTo>
                    <a:pt x="262" y="0"/>
                  </a:moveTo>
                  <a:cubicBezTo>
                    <a:pt x="465" y="691"/>
                    <a:pt x="346" y="1572"/>
                    <a:pt x="0" y="2072"/>
                  </a:cubicBezTo>
                  <a:lnTo>
                    <a:pt x="286" y="2084"/>
                  </a:lnTo>
                  <a:cubicBezTo>
                    <a:pt x="286" y="2084"/>
                    <a:pt x="750" y="739"/>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2"/>
            <p:cNvSpPr/>
            <p:nvPr/>
          </p:nvSpPr>
          <p:spPr>
            <a:xfrm>
              <a:off x="1177881" y="2025118"/>
              <a:ext cx="770223" cy="1093583"/>
            </a:xfrm>
            <a:custGeom>
              <a:avLst/>
              <a:gdLst/>
              <a:ahLst/>
              <a:cxnLst/>
              <a:rect l="l" t="t" r="r" b="b"/>
              <a:pathLst>
                <a:path w="20730" h="29433" extrusionOk="0">
                  <a:moveTo>
                    <a:pt x="465" y="1"/>
                  </a:moveTo>
                  <a:cubicBezTo>
                    <a:pt x="0" y="17443"/>
                    <a:pt x="7775" y="27159"/>
                    <a:pt x="18538" y="29433"/>
                  </a:cubicBezTo>
                  <a:cubicBezTo>
                    <a:pt x="20729" y="23706"/>
                    <a:pt x="19312" y="7359"/>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2"/>
            <p:cNvSpPr/>
            <p:nvPr/>
          </p:nvSpPr>
          <p:spPr>
            <a:xfrm>
              <a:off x="1273855" y="2171996"/>
              <a:ext cx="592845" cy="946709"/>
            </a:xfrm>
            <a:custGeom>
              <a:avLst/>
              <a:gdLst/>
              <a:ahLst/>
              <a:cxnLst/>
              <a:rect l="l" t="t" r="r" b="b"/>
              <a:pathLst>
                <a:path w="15956" h="25480" extrusionOk="0">
                  <a:moveTo>
                    <a:pt x="1" y="0"/>
                  </a:moveTo>
                  <a:lnTo>
                    <a:pt x="1" y="0"/>
                  </a:lnTo>
                  <a:cubicBezTo>
                    <a:pt x="7621" y="14014"/>
                    <a:pt x="13776" y="23980"/>
                    <a:pt x="15955" y="25480"/>
                  </a:cubicBezTo>
                  <a:cubicBezTo>
                    <a:pt x="15396" y="22717"/>
                    <a:pt x="9335" y="1352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2"/>
            <p:cNvSpPr/>
            <p:nvPr/>
          </p:nvSpPr>
          <p:spPr>
            <a:xfrm>
              <a:off x="1780406" y="2895760"/>
              <a:ext cx="92479" cy="87166"/>
            </a:xfrm>
            <a:custGeom>
              <a:avLst/>
              <a:gdLst/>
              <a:ahLst/>
              <a:cxnLst/>
              <a:rect l="l" t="t" r="r" b="b"/>
              <a:pathLst>
                <a:path w="2489" h="2346" extrusionOk="0">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2"/>
            <p:cNvSpPr/>
            <p:nvPr/>
          </p:nvSpPr>
          <p:spPr>
            <a:xfrm>
              <a:off x="1692829" y="2737475"/>
              <a:ext cx="156200" cy="120679"/>
            </a:xfrm>
            <a:custGeom>
              <a:avLst/>
              <a:gdLst/>
              <a:ahLst/>
              <a:cxnLst/>
              <a:rect l="l" t="t" r="r" b="b"/>
              <a:pathLst>
                <a:path w="4204" h="3248" extrusionOk="0">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2"/>
            <p:cNvSpPr/>
            <p:nvPr/>
          </p:nvSpPr>
          <p:spPr>
            <a:xfrm>
              <a:off x="1596371" y="2561727"/>
              <a:ext cx="170356" cy="138960"/>
            </a:xfrm>
            <a:custGeom>
              <a:avLst/>
              <a:gdLst/>
              <a:ahLst/>
              <a:cxnLst/>
              <a:rect l="l" t="t" r="r" b="b"/>
              <a:pathLst>
                <a:path w="4585" h="3740" extrusionOk="0">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479143" y="2385793"/>
              <a:ext cx="161067" cy="133498"/>
            </a:xfrm>
            <a:custGeom>
              <a:avLst/>
              <a:gdLst/>
              <a:ahLst/>
              <a:cxnLst/>
              <a:rect l="l" t="t" r="r" b="b"/>
              <a:pathLst>
                <a:path w="4335" h="3593" extrusionOk="0">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p:nvPr/>
          </p:nvSpPr>
          <p:spPr>
            <a:xfrm>
              <a:off x="1390674" y="2277706"/>
              <a:ext cx="106189" cy="96937"/>
            </a:xfrm>
            <a:custGeom>
              <a:avLst/>
              <a:gdLst/>
              <a:ahLst/>
              <a:cxnLst/>
              <a:rect l="l" t="t" r="r" b="b"/>
              <a:pathLst>
                <a:path w="2858" h="2609" extrusionOk="0">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2"/>
            <p:cNvSpPr/>
            <p:nvPr/>
          </p:nvSpPr>
          <p:spPr>
            <a:xfrm>
              <a:off x="1313687" y="2182140"/>
              <a:ext cx="89841" cy="65987"/>
            </a:xfrm>
            <a:custGeom>
              <a:avLst/>
              <a:gdLst/>
              <a:ahLst/>
              <a:cxnLst/>
              <a:rect l="l" t="t" r="r" b="b"/>
              <a:pathLst>
                <a:path w="2418" h="1776" extrusionOk="0">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2"/>
            <p:cNvSpPr/>
            <p:nvPr/>
          </p:nvSpPr>
          <p:spPr>
            <a:xfrm>
              <a:off x="1663178" y="2974792"/>
              <a:ext cx="111948" cy="57256"/>
            </a:xfrm>
            <a:custGeom>
              <a:avLst/>
              <a:gdLst/>
              <a:ahLst/>
              <a:cxnLst/>
              <a:rect l="l" t="t" r="r" b="b"/>
              <a:pathLst>
                <a:path w="3013" h="1541" extrusionOk="0">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1529118" y="2839097"/>
              <a:ext cx="168164" cy="100467"/>
            </a:xfrm>
            <a:custGeom>
              <a:avLst/>
              <a:gdLst/>
              <a:ahLst/>
              <a:cxnLst/>
              <a:rect l="l" t="t" r="r" b="b"/>
              <a:pathLst>
                <a:path w="4526" h="2704" extrusionOk="0">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p:nvPr/>
          </p:nvSpPr>
          <p:spPr>
            <a:xfrm>
              <a:off x="1406131" y="2685383"/>
              <a:ext cx="192946" cy="102882"/>
            </a:xfrm>
            <a:custGeom>
              <a:avLst/>
              <a:gdLst/>
              <a:ahLst/>
              <a:cxnLst/>
              <a:rect l="l" t="t" r="r" b="b"/>
              <a:pathLst>
                <a:path w="5193" h="2769" extrusionOk="0">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p:nvPr/>
          </p:nvSpPr>
          <p:spPr>
            <a:xfrm>
              <a:off x="1303952" y="2497707"/>
              <a:ext cx="181874" cy="99910"/>
            </a:xfrm>
            <a:custGeom>
              <a:avLst/>
              <a:gdLst/>
              <a:ahLst/>
              <a:cxnLst/>
              <a:rect l="l" t="t" r="r" b="b"/>
              <a:pathLst>
                <a:path w="4895" h="2689" extrusionOk="0">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2"/>
            <p:cNvSpPr/>
            <p:nvPr/>
          </p:nvSpPr>
          <p:spPr>
            <a:xfrm>
              <a:off x="1269879" y="2358669"/>
              <a:ext cx="129225" cy="62420"/>
            </a:xfrm>
            <a:custGeom>
              <a:avLst/>
              <a:gdLst/>
              <a:ahLst/>
              <a:cxnLst/>
              <a:rect l="l" t="t" r="r" b="b"/>
              <a:pathLst>
                <a:path w="3478" h="1680" extrusionOk="0">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1224772" y="2238357"/>
              <a:ext cx="95154" cy="57107"/>
            </a:xfrm>
            <a:custGeom>
              <a:avLst/>
              <a:gdLst/>
              <a:ahLst/>
              <a:cxnLst/>
              <a:rect l="l" t="t" r="r" b="b"/>
              <a:pathLst>
                <a:path w="2561" h="1537" extrusionOk="0">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p:nvPr/>
          </p:nvSpPr>
          <p:spPr>
            <a:xfrm>
              <a:off x="968617" y="3817753"/>
              <a:ext cx="883472" cy="636539"/>
            </a:xfrm>
            <a:custGeom>
              <a:avLst/>
              <a:gdLst/>
              <a:ahLst/>
              <a:cxnLst/>
              <a:rect l="l" t="t" r="r" b="b"/>
              <a:pathLst>
                <a:path w="23778" h="17132" extrusionOk="0">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2"/>
            <p:cNvSpPr/>
            <p:nvPr/>
          </p:nvSpPr>
          <p:spPr>
            <a:xfrm>
              <a:off x="1088074" y="3833618"/>
              <a:ext cx="764018" cy="546364"/>
            </a:xfrm>
            <a:custGeom>
              <a:avLst/>
              <a:gdLst/>
              <a:ahLst/>
              <a:cxnLst/>
              <a:rect l="l" t="t" r="r" b="b"/>
              <a:pathLst>
                <a:path w="20563" h="14705" extrusionOk="0">
                  <a:moveTo>
                    <a:pt x="20562" y="0"/>
                  </a:moveTo>
                  <a:cubicBezTo>
                    <a:pt x="18276" y="607"/>
                    <a:pt x="10871" y="6180"/>
                    <a:pt x="0" y="14704"/>
                  </a:cubicBezTo>
                  <a:cubicBezTo>
                    <a:pt x="11371" y="7584"/>
                    <a:pt x="19408" y="1905"/>
                    <a:pt x="20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2"/>
            <p:cNvSpPr/>
            <p:nvPr/>
          </p:nvSpPr>
          <p:spPr>
            <a:xfrm>
              <a:off x="1652997" y="3839786"/>
              <a:ext cx="88949" cy="74384"/>
            </a:xfrm>
            <a:custGeom>
              <a:avLst/>
              <a:gdLst/>
              <a:ahLst/>
              <a:cxnLst/>
              <a:rect l="l" t="t" r="r" b="b"/>
              <a:pathLst>
                <a:path w="2394" h="2002" extrusionOk="0">
                  <a:moveTo>
                    <a:pt x="394" y="1"/>
                  </a:moveTo>
                  <a:cubicBezTo>
                    <a:pt x="1" y="1537"/>
                    <a:pt x="1906" y="2001"/>
                    <a:pt x="1906" y="2001"/>
                  </a:cubicBezTo>
                  <a:lnTo>
                    <a:pt x="2394" y="1775"/>
                  </a:lnTo>
                  <a:cubicBezTo>
                    <a:pt x="1417" y="1763"/>
                    <a:pt x="394" y="918"/>
                    <a:pt x="39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2"/>
            <p:cNvSpPr/>
            <p:nvPr/>
          </p:nvSpPr>
          <p:spPr>
            <a:xfrm>
              <a:off x="1530456" y="3868099"/>
              <a:ext cx="111093" cy="126587"/>
            </a:xfrm>
            <a:custGeom>
              <a:avLst/>
              <a:gdLst/>
              <a:ahLst/>
              <a:cxnLst/>
              <a:rect l="l" t="t" r="r" b="b"/>
              <a:pathLst>
                <a:path w="2990" h="3407" extrusionOk="0">
                  <a:moveTo>
                    <a:pt x="84" y="1"/>
                  </a:moveTo>
                  <a:cubicBezTo>
                    <a:pt x="1" y="2549"/>
                    <a:pt x="2346" y="3406"/>
                    <a:pt x="2346" y="3406"/>
                  </a:cubicBezTo>
                  <a:lnTo>
                    <a:pt x="2989" y="2930"/>
                  </a:lnTo>
                  <a:cubicBezTo>
                    <a:pt x="1298" y="2346"/>
                    <a:pt x="251" y="1049"/>
                    <a:pt x="84"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2"/>
            <p:cNvSpPr/>
            <p:nvPr/>
          </p:nvSpPr>
          <p:spPr>
            <a:xfrm>
              <a:off x="1389337" y="3946424"/>
              <a:ext cx="124804" cy="136730"/>
            </a:xfrm>
            <a:custGeom>
              <a:avLst/>
              <a:gdLst/>
              <a:ahLst/>
              <a:cxnLst/>
              <a:rect l="l" t="t" r="r" b="b"/>
              <a:pathLst>
                <a:path w="3359" h="3680" extrusionOk="0">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2"/>
            <p:cNvSpPr/>
            <p:nvPr/>
          </p:nvSpPr>
          <p:spPr>
            <a:xfrm>
              <a:off x="1247771" y="4061422"/>
              <a:ext cx="119936" cy="130117"/>
            </a:xfrm>
            <a:custGeom>
              <a:avLst/>
              <a:gdLst/>
              <a:ahLst/>
              <a:cxnLst/>
              <a:rect l="l" t="t" r="r" b="b"/>
              <a:pathLst>
                <a:path w="3228" h="3502" extrusionOk="0">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2"/>
            <p:cNvSpPr/>
            <p:nvPr/>
          </p:nvSpPr>
          <p:spPr>
            <a:xfrm>
              <a:off x="1165062" y="4187530"/>
              <a:ext cx="86274" cy="85419"/>
            </a:xfrm>
            <a:custGeom>
              <a:avLst/>
              <a:gdLst/>
              <a:ahLst/>
              <a:cxnLst/>
              <a:rect l="l" t="t" r="r" b="b"/>
              <a:pathLst>
                <a:path w="2322" h="2299" extrusionOk="0">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2"/>
            <p:cNvSpPr/>
            <p:nvPr/>
          </p:nvSpPr>
          <p:spPr>
            <a:xfrm>
              <a:off x="1089820" y="4270686"/>
              <a:ext cx="59337" cy="72601"/>
            </a:xfrm>
            <a:custGeom>
              <a:avLst/>
              <a:gdLst/>
              <a:ahLst/>
              <a:cxnLst/>
              <a:rect l="l" t="t" r="r" b="b"/>
              <a:pathLst>
                <a:path w="1597" h="1954" extrusionOk="0">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2"/>
            <p:cNvSpPr/>
            <p:nvPr/>
          </p:nvSpPr>
          <p:spPr>
            <a:xfrm>
              <a:off x="1730877" y="3916774"/>
              <a:ext cx="58854" cy="92070"/>
            </a:xfrm>
            <a:custGeom>
              <a:avLst/>
              <a:gdLst/>
              <a:ahLst/>
              <a:cxnLst/>
              <a:rect l="l" t="t" r="r" b="b"/>
              <a:pathLst>
                <a:path w="1584" h="2478" extrusionOk="0">
                  <a:moveTo>
                    <a:pt x="560" y="1"/>
                  </a:moveTo>
                  <a:lnTo>
                    <a:pt x="179" y="393"/>
                  </a:lnTo>
                  <a:cubicBezTo>
                    <a:pt x="179" y="393"/>
                    <a:pt x="0" y="2358"/>
                    <a:pt x="1584" y="2477"/>
                  </a:cubicBezTo>
                  <a:cubicBezTo>
                    <a:pt x="703" y="2167"/>
                    <a:pt x="250" y="929"/>
                    <a:pt x="560" y="1"/>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2"/>
            <p:cNvSpPr/>
            <p:nvPr/>
          </p:nvSpPr>
          <p:spPr>
            <a:xfrm>
              <a:off x="1626914" y="3988894"/>
              <a:ext cx="92033" cy="137622"/>
            </a:xfrm>
            <a:custGeom>
              <a:avLst/>
              <a:gdLst/>
              <a:ahLst/>
              <a:cxnLst/>
              <a:rect l="l" t="t" r="r" b="b"/>
              <a:pathLst>
                <a:path w="2477" h="3704" extrusionOk="0">
                  <a:moveTo>
                    <a:pt x="655" y="0"/>
                  </a:moveTo>
                  <a:lnTo>
                    <a:pt x="0" y="453"/>
                  </a:lnTo>
                  <a:cubicBezTo>
                    <a:pt x="0" y="453"/>
                    <a:pt x="48" y="2953"/>
                    <a:pt x="2477" y="3703"/>
                  </a:cubicBezTo>
                  <a:cubicBezTo>
                    <a:pt x="1548" y="3203"/>
                    <a:pt x="655" y="1786"/>
                    <a:pt x="655"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2"/>
            <p:cNvSpPr/>
            <p:nvPr/>
          </p:nvSpPr>
          <p:spPr>
            <a:xfrm>
              <a:off x="1497721" y="4079146"/>
              <a:ext cx="100913" cy="157946"/>
            </a:xfrm>
            <a:custGeom>
              <a:avLst/>
              <a:gdLst/>
              <a:ahLst/>
              <a:cxnLst/>
              <a:rect l="l" t="t" r="r" b="b"/>
              <a:pathLst>
                <a:path w="2716" h="4251" extrusionOk="0">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2"/>
            <p:cNvSpPr/>
            <p:nvPr/>
          </p:nvSpPr>
          <p:spPr>
            <a:xfrm>
              <a:off x="1346867" y="4183555"/>
              <a:ext cx="96900" cy="149549"/>
            </a:xfrm>
            <a:custGeom>
              <a:avLst/>
              <a:gdLst/>
              <a:ahLst/>
              <a:cxnLst/>
              <a:rect l="l" t="t" r="r" b="b"/>
              <a:pathLst>
                <a:path w="2608" h="4025" extrusionOk="0">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2"/>
            <p:cNvSpPr/>
            <p:nvPr/>
          </p:nvSpPr>
          <p:spPr>
            <a:xfrm>
              <a:off x="1238928" y="4264481"/>
              <a:ext cx="58408" cy="106226"/>
            </a:xfrm>
            <a:custGeom>
              <a:avLst/>
              <a:gdLst/>
              <a:ahLst/>
              <a:cxnLst/>
              <a:rect l="l" t="t" r="r" b="b"/>
              <a:pathLst>
                <a:path w="1572" h="2859" extrusionOk="0">
                  <a:moveTo>
                    <a:pt x="393" y="1"/>
                  </a:moveTo>
                  <a:lnTo>
                    <a:pt x="0" y="382"/>
                  </a:lnTo>
                  <a:cubicBezTo>
                    <a:pt x="0" y="382"/>
                    <a:pt x="381" y="2239"/>
                    <a:pt x="1572" y="2858"/>
                  </a:cubicBezTo>
                  <a:cubicBezTo>
                    <a:pt x="739" y="2168"/>
                    <a:pt x="346" y="1037"/>
                    <a:pt x="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1141579" y="4337492"/>
              <a:ext cx="52686" cy="77431"/>
            </a:xfrm>
            <a:custGeom>
              <a:avLst/>
              <a:gdLst/>
              <a:ahLst/>
              <a:cxnLst/>
              <a:rect l="l" t="t" r="r" b="b"/>
              <a:pathLst>
                <a:path w="1418" h="2084" extrusionOk="0">
                  <a:moveTo>
                    <a:pt x="275" y="0"/>
                  </a:moveTo>
                  <a:lnTo>
                    <a:pt x="1" y="179"/>
                  </a:lnTo>
                  <a:cubicBezTo>
                    <a:pt x="1" y="179"/>
                    <a:pt x="477" y="1715"/>
                    <a:pt x="1418" y="2084"/>
                  </a:cubicBezTo>
                  <a:cubicBezTo>
                    <a:pt x="763" y="1584"/>
                    <a:pt x="287" y="703"/>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2"/>
            <p:cNvSpPr/>
            <p:nvPr/>
          </p:nvSpPr>
          <p:spPr>
            <a:xfrm>
              <a:off x="670884" y="3474133"/>
              <a:ext cx="1328960" cy="539008"/>
            </a:xfrm>
            <a:custGeom>
              <a:avLst/>
              <a:gdLst/>
              <a:ahLst/>
              <a:cxnLst/>
              <a:rect l="l" t="t" r="r" b="b"/>
              <a:pathLst>
                <a:path w="35768" h="14507" extrusionOk="0">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2"/>
            <p:cNvSpPr/>
            <p:nvPr/>
          </p:nvSpPr>
          <p:spPr>
            <a:xfrm>
              <a:off x="841654" y="3669054"/>
              <a:ext cx="1158196" cy="180276"/>
            </a:xfrm>
            <a:custGeom>
              <a:avLst/>
              <a:gdLst/>
              <a:ahLst/>
              <a:cxnLst/>
              <a:rect l="l" t="t" r="r" b="b"/>
              <a:pathLst>
                <a:path w="31172" h="4852" extrusionOk="0">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2"/>
            <p:cNvSpPr/>
            <p:nvPr/>
          </p:nvSpPr>
          <p:spPr>
            <a:xfrm>
              <a:off x="1766695" y="3689378"/>
              <a:ext cx="72155" cy="123912"/>
            </a:xfrm>
            <a:custGeom>
              <a:avLst/>
              <a:gdLst/>
              <a:ahLst/>
              <a:cxnLst/>
              <a:rect l="l" t="t" r="r" b="b"/>
              <a:pathLst>
                <a:path w="1942" h="3335" extrusionOk="0">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2"/>
            <p:cNvSpPr/>
            <p:nvPr/>
          </p:nvSpPr>
          <p:spPr>
            <a:xfrm>
              <a:off x="1599901" y="3598271"/>
              <a:ext cx="87203" cy="191125"/>
            </a:xfrm>
            <a:custGeom>
              <a:avLst/>
              <a:gdLst/>
              <a:ahLst/>
              <a:cxnLst/>
              <a:rect l="l" t="t" r="r" b="b"/>
              <a:pathLst>
                <a:path w="2347" h="5144" extrusionOk="0">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2"/>
            <p:cNvSpPr/>
            <p:nvPr/>
          </p:nvSpPr>
          <p:spPr>
            <a:xfrm>
              <a:off x="1425155" y="3542946"/>
              <a:ext cx="68179" cy="218583"/>
            </a:xfrm>
            <a:custGeom>
              <a:avLst/>
              <a:gdLst/>
              <a:ahLst/>
              <a:cxnLst/>
              <a:rect l="l" t="t" r="r" b="b"/>
              <a:pathLst>
                <a:path w="1835" h="5883" extrusionOk="0">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2"/>
            <p:cNvSpPr/>
            <p:nvPr/>
          </p:nvSpPr>
          <p:spPr>
            <a:xfrm>
              <a:off x="1205748" y="3523476"/>
              <a:ext cx="65504" cy="204761"/>
            </a:xfrm>
            <a:custGeom>
              <a:avLst/>
              <a:gdLst/>
              <a:ahLst/>
              <a:cxnLst/>
              <a:rect l="l" t="t" r="r" b="b"/>
              <a:pathLst>
                <a:path w="1763" h="5511" extrusionOk="0">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2"/>
            <p:cNvSpPr/>
            <p:nvPr/>
          </p:nvSpPr>
          <p:spPr>
            <a:xfrm>
              <a:off x="1041629" y="3563753"/>
              <a:ext cx="47818" cy="142935"/>
            </a:xfrm>
            <a:custGeom>
              <a:avLst/>
              <a:gdLst/>
              <a:ahLst/>
              <a:cxnLst/>
              <a:rect l="l" t="t" r="r" b="b"/>
              <a:pathLst>
                <a:path w="1287" h="3847" extrusionOk="0">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2"/>
            <p:cNvSpPr/>
            <p:nvPr/>
          </p:nvSpPr>
          <p:spPr>
            <a:xfrm>
              <a:off x="907123" y="3572596"/>
              <a:ext cx="31433" cy="109756"/>
            </a:xfrm>
            <a:custGeom>
              <a:avLst/>
              <a:gdLst/>
              <a:ahLst/>
              <a:cxnLst/>
              <a:rect l="l" t="t" r="r" b="b"/>
              <a:pathLst>
                <a:path w="846" h="2954" extrusionOk="0">
                  <a:moveTo>
                    <a:pt x="846" y="1"/>
                  </a:moveTo>
                  <a:cubicBezTo>
                    <a:pt x="1" y="941"/>
                    <a:pt x="346" y="2918"/>
                    <a:pt x="346" y="2918"/>
                  </a:cubicBezTo>
                  <a:lnTo>
                    <a:pt x="751" y="2953"/>
                  </a:lnTo>
                  <a:cubicBezTo>
                    <a:pt x="370" y="2179"/>
                    <a:pt x="405" y="929"/>
                    <a:pt x="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1743250" y="3831389"/>
              <a:ext cx="94262" cy="115515"/>
            </a:xfrm>
            <a:custGeom>
              <a:avLst/>
              <a:gdLst/>
              <a:ahLst/>
              <a:cxnLst/>
              <a:rect l="l" t="t" r="r" b="b"/>
              <a:pathLst>
                <a:path w="2537" h="3109" extrusionOk="0">
                  <a:moveTo>
                    <a:pt x="2537" y="1"/>
                  </a:moveTo>
                  <a:lnTo>
                    <a:pt x="1858" y="24"/>
                  </a:lnTo>
                  <a:cubicBezTo>
                    <a:pt x="1858" y="24"/>
                    <a:pt x="0" y="1620"/>
                    <a:pt x="1298" y="3108"/>
                  </a:cubicBezTo>
                  <a:cubicBezTo>
                    <a:pt x="786" y="2072"/>
                    <a:pt x="1453" y="560"/>
                    <a:pt x="2537"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a:off x="1569842" y="3802184"/>
              <a:ext cx="115478" cy="188041"/>
            </a:xfrm>
            <a:custGeom>
              <a:avLst/>
              <a:gdLst/>
              <a:ahLst/>
              <a:cxnLst/>
              <a:rect l="l" t="t" r="r" b="b"/>
              <a:pathLst>
                <a:path w="3108" h="5061" extrusionOk="0">
                  <a:moveTo>
                    <a:pt x="2131" y="1"/>
                  </a:moveTo>
                  <a:cubicBezTo>
                    <a:pt x="2131" y="1"/>
                    <a:pt x="0" y="2287"/>
                    <a:pt x="1524" y="5061"/>
                  </a:cubicBezTo>
                  <a:cubicBezTo>
                    <a:pt x="1131" y="3811"/>
                    <a:pt x="1548" y="1775"/>
                    <a:pt x="3108" y="179"/>
                  </a:cubicBezTo>
                  <a:lnTo>
                    <a:pt x="213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2"/>
            <p:cNvSpPr/>
            <p:nvPr/>
          </p:nvSpPr>
          <p:spPr>
            <a:xfrm>
              <a:off x="1384023" y="3771233"/>
              <a:ext cx="107972" cy="213270"/>
            </a:xfrm>
            <a:custGeom>
              <a:avLst/>
              <a:gdLst/>
              <a:ahLst/>
              <a:cxnLst/>
              <a:rect l="l" t="t" r="r" b="b"/>
              <a:pathLst>
                <a:path w="2906" h="5740" extrusionOk="0">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1163724" y="3736678"/>
              <a:ext cx="106635" cy="199151"/>
            </a:xfrm>
            <a:custGeom>
              <a:avLst/>
              <a:gdLst/>
              <a:ahLst/>
              <a:cxnLst/>
              <a:rect l="l" t="t" r="r" b="b"/>
              <a:pathLst>
                <a:path w="2870" h="5360" extrusionOk="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1016845" y="3708848"/>
              <a:ext cx="73455" cy="133201"/>
            </a:xfrm>
            <a:custGeom>
              <a:avLst/>
              <a:gdLst/>
              <a:ahLst/>
              <a:cxnLst/>
              <a:rect l="l" t="t" r="r" b="b"/>
              <a:pathLst>
                <a:path w="1977" h="3585" extrusionOk="0">
                  <a:moveTo>
                    <a:pt x="1286" y="1"/>
                  </a:moveTo>
                  <a:cubicBezTo>
                    <a:pt x="1286" y="1"/>
                    <a:pt x="0" y="1989"/>
                    <a:pt x="536" y="3584"/>
                  </a:cubicBezTo>
                  <a:cubicBezTo>
                    <a:pt x="405" y="2251"/>
                    <a:pt x="1036" y="906"/>
                    <a:pt x="1977" y="13"/>
                  </a:cubicBezTo>
                  <a:lnTo>
                    <a:pt x="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886761" y="3683619"/>
              <a:ext cx="48710" cy="108864"/>
            </a:xfrm>
            <a:custGeom>
              <a:avLst/>
              <a:gdLst/>
              <a:ahLst/>
              <a:cxnLst/>
              <a:rect l="l" t="t" r="r" b="b"/>
              <a:pathLst>
                <a:path w="1311" h="2930" extrusionOk="0">
                  <a:moveTo>
                    <a:pt x="918" y="1"/>
                  </a:moveTo>
                  <a:cubicBezTo>
                    <a:pt x="918" y="1"/>
                    <a:pt x="1" y="1787"/>
                    <a:pt x="525" y="2930"/>
                  </a:cubicBezTo>
                  <a:cubicBezTo>
                    <a:pt x="394" y="1918"/>
                    <a:pt x="715" y="715"/>
                    <a:pt x="1311" y="84"/>
                  </a:cubicBezTo>
                  <a:lnTo>
                    <a:pt x="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3661441" y="3440061"/>
              <a:ext cx="839257" cy="546922"/>
            </a:xfrm>
            <a:custGeom>
              <a:avLst/>
              <a:gdLst/>
              <a:ahLst/>
              <a:cxnLst/>
              <a:rect l="l" t="t" r="r" b="b"/>
              <a:pathLst>
                <a:path w="22588" h="14720" extrusionOk="0">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3661441" y="3502260"/>
              <a:ext cx="726009" cy="463657"/>
            </a:xfrm>
            <a:custGeom>
              <a:avLst/>
              <a:gdLst/>
              <a:ahLst/>
              <a:cxnLst/>
              <a:rect l="l" t="t" r="r" b="b"/>
              <a:pathLst>
                <a:path w="19540" h="12479" extrusionOk="0">
                  <a:moveTo>
                    <a:pt x="19539" y="0"/>
                  </a:moveTo>
                  <a:lnTo>
                    <a:pt x="19539" y="0"/>
                  </a:lnTo>
                  <a:cubicBezTo>
                    <a:pt x="8788" y="5977"/>
                    <a:pt x="1144" y="10787"/>
                    <a:pt x="1" y="12478"/>
                  </a:cubicBezTo>
                  <a:cubicBezTo>
                    <a:pt x="2120" y="12038"/>
                    <a:pt x="9181" y="7287"/>
                    <a:pt x="1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3765850" y="3898641"/>
              <a:ext cx="80998" cy="70817"/>
            </a:xfrm>
            <a:custGeom>
              <a:avLst/>
              <a:gdLst/>
              <a:ahLst/>
              <a:cxnLst/>
              <a:rect l="l" t="t" r="r" b="b"/>
              <a:pathLst>
                <a:path w="2180" h="1906" extrusionOk="0">
                  <a:moveTo>
                    <a:pt x="453" y="0"/>
                  </a:moveTo>
                  <a:lnTo>
                    <a:pt x="1" y="179"/>
                  </a:lnTo>
                  <a:cubicBezTo>
                    <a:pt x="894" y="239"/>
                    <a:pt x="1787" y="1060"/>
                    <a:pt x="1751" y="1905"/>
                  </a:cubicBezTo>
                  <a:cubicBezTo>
                    <a:pt x="2180" y="512"/>
                    <a:pt x="453" y="0"/>
                    <a:pt x="453"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3861416" y="3830051"/>
              <a:ext cx="100913" cy="119490"/>
            </a:xfrm>
            <a:custGeom>
              <a:avLst/>
              <a:gdLst/>
              <a:ahLst/>
              <a:cxnLst/>
              <a:rect l="l" t="t" r="r" b="b"/>
              <a:pathLst>
                <a:path w="2716" h="3216" extrusionOk="0">
                  <a:moveTo>
                    <a:pt x="608" y="1"/>
                  </a:moveTo>
                  <a:lnTo>
                    <a:pt x="1" y="406"/>
                  </a:lnTo>
                  <a:cubicBezTo>
                    <a:pt x="1525" y="1013"/>
                    <a:pt x="2406" y="2251"/>
                    <a:pt x="2513" y="3216"/>
                  </a:cubicBezTo>
                  <a:cubicBezTo>
                    <a:pt x="2715" y="894"/>
                    <a:pt x="608" y="1"/>
                    <a:pt x="608"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3982211" y="3754847"/>
              <a:ext cx="108418" cy="130117"/>
            </a:xfrm>
            <a:custGeom>
              <a:avLst/>
              <a:gdLst/>
              <a:ahLst/>
              <a:cxnLst/>
              <a:rect l="l" t="t" r="r" b="b"/>
              <a:pathLst>
                <a:path w="2918" h="3502" extrusionOk="0">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4121547" y="3662849"/>
              <a:ext cx="107527" cy="123466"/>
            </a:xfrm>
            <a:custGeom>
              <a:avLst/>
              <a:gdLst/>
              <a:ahLst/>
              <a:cxnLst/>
              <a:rect l="l" t="t" r="r" b="b"/>
              <a:pathLst>
                <a:path w="2894" h="3323" extrusionOk="0">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4232161" y="3593404"/>
              <a:ext cx="75648" cy="81407"/>
            </a:xfrm>
            <a:custGeom>
              <a:avLst/>
              <a:gdLst/>
              <a:ahLst/>
              <a:cxnLst/>
              <a:rect l="l" t="t" r="r" b="b"/>
              <a:pathLst>
                <a:path w="2036" h="2191" extrusionOk="0">
                  <a:moveTo>
                    <a:pt x="452" y="0"/>
                  </a:moveTo>
                  <a:lnTo>
                    <a:pt x="0" y="214"/>
                  </a:lnTo>
                  <a:cubicBezTo>
                    <a:pt x="893" y="536"/>
                    <a:pt x="1726" y="1250"/>
                    <a:pt x="2036" y="2191"/>
                  </a:cubicBezTo>
                  <a:cubicBezTo>
                    <a:pt x="1917" y="965"/>
                    <a:pt x="452"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a:off x="4329473" y="3533657"/>
              <a:ext cx="51348" cy="68625"/>
            </a:xfrm>
            <a:custGeom>
              <a:avLst/>
              <a:gdLst/>
              <a:ahLst/>
              <a:cxnLst/>
              <a:rect l="l" t="t" r="r" b="b"/>
              <a:pathLst>
                <a:path w="1382" h="1847" extrusionOk="0">
                  <a:moveTo>
                    <a:pt x="239" y="1"/>
                  </a:moveTo>
                  <a:lnTo>
                    <a:pt x="0" y="167"/>
                  </a:lnTo>
                  <a:cubicBezTo>
                    <a:pt x="584" y="417"/>
                    <a:pt x="1167" y="1132"/>
                    <a:pt x="1370" y="1846"/>
                  </a:cubicBezTo>
                  <a:cubicBezTo>
                    <a:pt x="1382" y="929"/>
                    <a:pt x="23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2"/>
            <p:cNvSpPr/>
            <p:nvPr/>
          </p:nvSpPr>
          <p:spPr>
            <a:xfrm>
              <a:off x="3726947" y="3808389"/>
              <a:ext cx="53540" cy="85865"/>
            </a:xfrm>
            <a:custGeom>
              <a:avLst/>
              <a:gdLst/>
              <a:ahLst/>
              <a:cxnLst/>
              <a:rect l="l" t="t" r="r" b="b"/>
              <a:pathLst>
                <a:path w="1441" h="2311" extrusionOk="0">
                  <a:moveTo>
                    <a:pt x="0" y="1"/>
                  </a:moveTo>
                  <a:cubicBezTo>
                    <a:pt x="786" y="322"/>
                    <a:pt x="1155" y="1477"/>
                    <a:pt x="822" y="2310"/>
                  </a:cubicBezTo>
                  <a:lnTo>
                    <a:pt x="1191" y="1977"/>
                  </a:lnTo>
                  <a:cubicBezTo>
                    <a:pt x="1191" y="1977"/>
                    <a:pt x="1441" y="191"/>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a:off x="3797284" y="3704426"/>
              <a:ext cx="81407" cy="128779"/>
            </a:xfrm>
            <a:custGeom>
              <a:avLst/>
              <a:gdLst/>
              <a:ahLst/>
              <a:cxnLst/>
              <a:rect l="l" t="t" r="r" b="b"/>
              <a:pathLst>
                <a:path w="2191" h="3466" extrusionOk="0">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a:off x="3913174" y="3608415"/>
              <a:ext cx="87203" cy="148694"/>
            </a:xfrm>
            <a:custGeom>
              <a:avLst/>
              <a:gdLst/>
              <a:ahLst/>
              <a:cxnLst/>
              <a:rect l="l" t="t" r="r" b="b"/>
              <a:pathLst>
                <a:path w="2347" h="4002" extrusionOk="0">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4059607" y="3528343"/>
              <a:ext cx="83636" cy="139851"/>
            </a:xfrm>
            <a:custGeom>
              <a:avLst/>
              <a:gdLst/>
              <a:ahLst/>
              <a:cxnLst/>
              <a:rect l="l" t="t" r="r" b="b"/>
              <a:pathLst>
                <a:path w="2251" h="3764" extrusionOk="0">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4195413" y="3500476"/>
              <a:ext cx="49156" cy="99575"/>
            </a:xfrm>
            <a:custGeom>
              <a:avLst/>
              <a:gdLst/>
              <a:ahLst/>
              <a:cxnLst/>
              <a:rect l="l" t="t" r="r" b="b"/>
              <a:pathLst>
                <a:path w="1323" h="2680" extrusionOk="0">
                  <a:moveTo>
                    <a:pt x="1" y="1"/>
                  </a:moveTo>
                  <a:cubicBezTo>
                    <a:pt x="727" y="679"/>
                    <a:pt x="1037" y="1739"/>
                    <a:pt x="941" y="2680"/>
                  </a:cubicBezTo>
                  <a:lnTo>
                    <a:pt x="1322" y="2358"/>
                  </a:lnTo>
                  <a:cubicBezTo>
                    <a:pt x="1322" y="2358"/>
                    <a:pt x="1072" y="63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4291871" y="3465104"/>
              <a:ext cx="44697" cy="73010"/>
            </a:xfrm>
            <a:custGeom>
              <a:avLst/>
              <a:gdLst/>
              <a:ahLst/>
              <a:cxnLst/>
              <a:rect l="l" t="t" r="r" b="b"/>
              <a:pathLst>
                <a:path w="1203" h="1965" extrusionOk="0">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a:off x="3764549" y="4103595"/>
              <a:ext cx="461428" cy="420595"/>
            </a:xfrm>
            <a:custGeom>
              <a:avLst/>
              <a:gdLst/>
              <a:ahLst/>
              <a:cxnLst/>
              <a:rect l="l" t="t" r="r" b="b"/>
              <a:pathLst>
                <a:path w="12419" h="11320" extrusionOk="0">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2"/>
            <p:cNvSpPr/>
            <p:nvPr/>
          </p:nvSpPr>
          <p:spPr>
            <a:xfrm>
              <a:off x="3775139" y="4104338"/>
              <a:ext cx="395106" cy="361927"/>
            </a:xfrm>
            <a:custGeom>
              <a:avLst/>
              <a:gdLst/>
              <a:ahLst/>
              <a:cxnLst/>
              <a:rect l="l" t="t" r="r" b="b"/>
              <a:pathLst>
                <a:path w="10634" h="9741" extrusionOk="0">
                  <a:moveTo>
                    <a:pt x="1" y="1"/>
                  </a:moveTo>
                  <a:cubicBezTo>
                    <a:pt x="608" y="1203"/>
                    <a:pt x="4597" y="4680"/>
                    <a:pt x="10633" y="9740"/>
                  </a:cubicBezTo>
                  <a:cubicBezTo>
                    <a:pt x="5311" y="4228"/>
                    <a:pt x="1192" y="41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2"/>
            <p:cNvSpPr/>
            <p:nvPr/>
          </p:nvSpPr>
          <p:spPr>
            <a:xfrm>
              <a:off x="3800368" y="4156988"/>
              <a:ext cx="35000" cy="49602"/>
            </a:xfrm>
            <a:custGeom>
              <a:avLst/>
              <a:gdLst/>
              <a:ahLst/>
              <a:cxnLst/>
              <a:rect l="l" t="t" r="r" b="b"/>
              <a:pathLst>
                <a:path w="942" h="1335" extrusionOk="0">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a:off x="3832211" y="4204771"/>
              <a:ext cx="60228" cy="73455"/>
            </a:xfrm>
            <a:custGeom>
              <a:avLst/>
              <a:gdLst/>
              <a:ahLst/>
              <a:cxnLst/>
              <a:rect l="l" t="t" r="r" b="b"/>
              <a:pathLst>
                <a:path w="1621" h="1977" extrusionOk="0">
                  <a:moveTo>
                    <a:pt x="1287" y="1"/>
                  </a:moveTo>
                  <a:cubicBezTo>
                    <a:pt x="1168" y="1024"/>
                    <a:pt x="560" y="1751"/>
                    <a:pt x="1" y="1977"/>
                  </a:cubicBezTo>
                  <a:cubicBezTo>
                    <a:pt x="1430" y="1715"/>
                    <a:pt x="1620" y="310"/>
                    <a:pt x="1620" y="310"/>
                  </a:cubicBezTo>
                  <a:lnTo>
                    <a:pt x="1287" y="1"/>
                  </a:ln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2"/>
            <p:cNvSpPr/>
            <p:nvPr/>
          </p:nvSpPr>
          <p:spPr>
            <a:xfrm>
              <a:off x="3892404" y="4264926"/>
              <a:ext cx="64613" cy="84082"/>
            </a:xfrm>
            <a:custGeom>
              <a:avLst/>
              <a:gdLst/>
              <a:ahLst/>
              <a:cxnLst/>
              <a:rect l="l" t="t" r="r" b="b"/>
              <a:pathLst>
                <a:path w="1739" h="2263" extrusionOk="0">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3973776" y="4334408"/>
              <a:ext cx="61529" cy="79660"/>
            </a:xfrm>
            <a:custGeom>
              <a:avLst/>
              <a:gdLst/>
              <a:ahLst/>
              <a:cxnLst/>
              <a:rect l="l" t="t" r="r" b="b"/>
              <a:pathLst>
                <a:path w="1656" h="2144" extrusionOk="0">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4053848" y="4388805"/>
              <a:ext cx="39421" cy="57107"/>
            </a:xfrm>
            <a:custGeom>
              <a:avLst/>
              <a:gdLst/>
              <a:ahLst/>
              <a:cxnLst/>
              <a:rect l="l" t="t" r="r" b="b"/>
              <a:pathLst>
                <a:path w="1061" h="1537" extrusionOk="0">
                  <a:moveTo>
                    <a:pt x="870" y="0"/>
                  </a:moveTo>
                  <a:cubicBezTo>
                    <a:pt x="822" y="620"/>
                    <a:pt x="501" y="1179"/>
                    <a:pt x="1" y="1536"/>
                  </a:cubicBezTo>
                  <a:cubicBezTo>
                    <a:pt x="727" y="1274"/>
                    <a:pt x="1060" y="239"/>
                    <a:pt x="1060" y="239"/>
                  </a:cubicBez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4109174" y="4437480"/>
              <a:ext cx="34517" cy="40722"/>
            </a:xfrm>
            <a:custGeom>
              <a:avLst/>
              <a:gdLst/>
              <a:ahLst/>
              <a:cxnLst/>
              <a:rect l="l" t="t" r="r" b="b"/>
              <a:pathLst>
                <a:path w="929" h="1096" extrusionOk="0">
                  <a:moveTo>
                    <a:pt x="786" y="0"/>
                  </a:moveTo>
                  <a:cubicBezTo>
                    <a:pt x="691" y="453"/>
                    <a:pt x="405" y="846"/>
                    <a:pt x="0" y="1096"/>
                  </a:cubicBezTo>
                  <a:cubicBezTo>
                    <a:pt x="560" y="941"/>
                    <a:pt x="929" y="107"/>
                    <a:pt x="929" y="107"/>
                  </a:cubicBezTo>
                  <a:lnTo>
                    <a:pt x="7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3833549" y="4118494"/>
              <a:ext cx="50902" cy="38084"/>
            </a:xfrm>
            <a:custGeom>
              <a:avLst/>
              <a:gdLst/>
              <a:ahLst/>
              <a:cxnLst/>
              <a:rect l="l" t="t" r="r" b="b"/>
              <a:pathLst>
                <a:path w="1370" h="1025" extrusionOk="0">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3885307" y="4144169"/>
              <a:ext cx="69034" cy="65504"/>
            </a:xfrm>
            <a:custGeom>
              <a:avLst/>
              <a:gdLst/>
              <a:ahLst/>
              <a:cxnLst/>
              <a:rect l="l" t="t" r="r" b="b"/>
              <a:pathLst>
                <a:path w="1858" h="1763" extrusionOk="0">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3951222" y="4198120"/>
              <a:ext cx="79214" cy="69963"/>
            </a:xfrm>
            <a:custGeom>
              <a:avLst/>
              <a:gdLst/>
              <a:ahLst/>
              <a:cxnLst/>
              <a:rect l="l" t="t" r="r" b="b"/>
              <a:pathLst>
                <a:path w="2132" h="1883" extrusionOk="0">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4026873" y="4273324"/>
              <a:ext cx="75239" cy="66842"/>
            </a:xfrm>
            <a:custGeom>
              <a:avLst/>
              <a:gdLst/>
              <a:ahLst/>
              <a:cxnLst/>
              <a:rect l="l" t="t" r="r" b="b"/>
              <a:pathLst>
                <a:path w="2025" h="1799" extrusionOk="0">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4086137" y="4350311"/>
              <a:ext cx="54469" cy="43843"/>
            </a:xfrm>
            <a:custGeom>
              <a:avLst/>
              <a:gdLst/>
              <a:ahLst/>
              <a:cxnLst/>
              <a:rect l="l" t="t" r="r" b="b"/>
              <a:pathLst>
                <a:path w="1466" h="1180" extrusionOk="0">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4139233" y="4402961"/>
              <a:ext cx="38084" cy="37638"/>
            </a:xfrm>
            <a:custGeom>
              <a:avLst/>
              <a:gdLst/>
              <a:ahLst/>
              <a:cxnLst/>
              <a:rect l="l" t="t" r="r" b="b"/>
              <a:pathLst>
                <a:path w="1025" h="1013" extrusionOk="0">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991170" y="4617538"/>
              <a:ext cx="3388647" cy="137585"/>
            </a:xfrm>
            <a:custGeom>
              <a:avLst/>
              <a:gdLst/>
              <a:ahLst/>
              <a:cxnLst/>
              <a:rect l="l" t="t" r="r" b="b"/>
              <a:pathLst>
                <a:path w="91203" h="3703" extrusionOk="0">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2326306" y="4316685"/>
              <a:ext cx="718466" cy="326072"/>
            </a:xfrm>
            <a:custGeom>
              <a:avLst/>
              <a:gdLst/>
              <a:ahLst/>
              <a:cxnLst/>
              <a:rect l="l" t="t" r="r" b="b"/>
              <a:pathLst>
                <a:path w="19337" h="8776" extrusionOk="0">
                  <a:moveTo>
                    <a:pt x="2430" y="1"/>
                  </a:moveTo>
                  <a:lnTo>
                    <a:pt x="1" y="8776"/>
                  </a:lnTo>
                  <a:lnTo>
                    <a:pt x="19337" y="8776"/>
                  </a:lnTo>
                  <a:lnTo>
                    <a:pt x="16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2392667" y="4316685"/>
              <a:ext cx="585749" cy="85865"/>
            </a:xfrm>
            <a:custGeom>
              <a:avLst/>
              <a:gdLst/>
              <a:ahLst/>
              <a:cxnLst/>
              <a:rect l="l" t="t" r="r" b="b"/>
              <a:pathLst>
                <a:path w="15765" h="2311" extrusionOk="0">
                  <a:moveTo>
                    <a:pt x="644" y="1"/>
                  </a:moveTo>
                  <a:lnTo>
                    <a:pt x="1" y="2311"/>
                  </a:lnTo>
                  <a:lnTo>
                    <a:pt x="15765" y="2311"/>
                  </a:lnTo>
                  <a:lnTo>
                    <a:pt x="15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2326306" y="4579044"/>
              <a:ext cx="718466" cy="63721"/>
            </a:xfrm>
            <a:custGeom>
              <a:avLst/>
              <a:gdLst/>
              <a:ahLst/>
              <a:cxnLst/>
              <a:rect l="l" t="t" r="r" b="b"/>
              <a:pathLst>
                <a:path w="19337" h="1715" extrusionOk="0">
                  <a:moveTo>
                    <a:pt x="477" y="0"/>
                  </a:moveTo>
                  <a:lnTo>
                    <a:pt x="1" y="1715"/>
                  </a:lnTo>
                  <a:lnTo>
                    <a:pt x="19337" y="1715"/>
                  </a:lnTo>
                  <a:lnTo>
                    <a:pt x="18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2223680" y="4621068"/>
              <a:ext cx="920627" cy="50011"/>
            </a:xfrm>
            <a:custGeom>
              <a:avLst/>
              <a:gdLst/>
              <a:ahLst/>
              <a:cxnLst/>
              <a:rect l="l" t="t" r="r" b="b"/>
              <a:pathLst>
                <a:path w="24778" h="1346" extrusionOk="0">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1339770" y="4101700"/>
              <a:ext cx="2691917" cy="238015"/>
            </a:xfrm>
            <a:custGeom>
              <a:avLst/>
              <a:gdLst/>
              <a:ahLst/>
              <a:cxnLst/>
              <a:rect l="l" t="t" r="r" b="b"/>
              <a:pathLst>
                <a:path w="72451" h="6406" extrusionOk="0">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1339362" y="2498933"/>
              <a:ext cx="2691880" cy="1602755"/>
            </a:xfrm>
            <a:custGeom>
              <a:avLst/>
              <a:gdLst/>
              <a:ahLst/>
              <a:cxnLst/>
              <a:rect l="l" t="t" r="r" b="b"/>
              <a:pathLst>
                <a:path w="72450" h="43137" extrusionOk="0">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1434036" y="2594461"/>
              <a:ext cx="2499454" cy="1409475"/>
            </a:xfrm>
            <a:custGeom>
              <a:avLst/>
              <a:gdLst/>
              <a:ahLst/>
              <a:cxnLst/>
              <a:rect l="l" t="t" r="r" b="b"/>
              <a:pathLst>
                <a:path w="67271" h="37935" extrusionOk="0">
                  <a:moveTo>
                    <a:pt x="0" y="1"/>
                  </a:moveTo>
                  <a:lnTo>
                    <a:pt x="67270" y="1"/>
                  </a:lnTo>
                  <a:lnTo>
                    <a:pt x="67270" y="37934"/>
                  </a:lnTo>
                  <a:lnTo>
                    <a:pt x="0" y="379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2647930" y="4171590"/>
              <a:ext cx="85419" cy="85865"/>
            </a:xfrm>
            <a:custGeom>
              <a:avLst/>
              <a:gdLst/>
              <a:ahLst/>
              <a:cxnLst/>
              <a:rect l="l" t="t" r="r" b="b"/>
              <a:pathLst>
                <a:path w="2299" h="2311" extrusionOk="0">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1443779" y="2597606"/>
              <a:ext cx="2499528" cy="1386459"/>
            </a:xfrm>
            <a:custGeom>
              <a:avLst/>
              <a:gdLst/>
              <a:ahLst/>
              <a:cxnLst/>
              <a:rect l="l" t="t" r="r" b="b"/>
              <a:pathLst>
                <a:path w="71903" h="39970" extrusionOk="0">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1830827" y="2499379"/>
              <a:ext cx="1708944" cy="1165664"/>
            </a:xfrm>
            <a:custGeom>
              <a:avLst/>
              <a:gdLst/>
              <a:ahLst/>
              <a:cxnLst/>
              <a:rect l="l" t="t" r="r" b="b"/>
              <a:pathLst>
                <a:path w="45995" h="31373" extrusionOk="0">
                  <a:moveTo>
                    <a:pt x="1" y="0"/>
                  </a:moveTo>
                  <a:cubicBezTo>
                    <a:pt x="1751" y="7858"/>
                    <a:pt x="5537" y="15061"/>
                    <a:pt x="11324" y="21526"/>
                  </a:cubicBezTo>
                  <a:cubicBezTo>
                    <a:pt x="16134" y="26896"/>
                    <a:pt x="21015" y="30158"/>
                    <a:pt x="23004" y="31373"/>
                  </a:cubicBezTo>
                  <a:cubicBezTo>
                    <a:pt x="24980" y="30147"/>
                    <a:pt x="29862" y="26872"/>
                    <a:pt x="34684" y="21491"/>
                  </a:cubicBezTo>
                  <a:cubicBezTo>
                    <a:pt x="40470" y="15026"/>
                    <a:pt x="44245" y="7834"/>
                    <a:pt x="45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1790587" y="1550449"/>
              <a:ext cx="1789905" cy="1933658"/>
            </a:xfrm>
            <a:custGeom>
              <a:avLst/>
              <a:gdLst/>
              <a:ahLst/>
              <a:cxnLst/>
              <a:rect l="l" t="t" r="r" b="b"/>
              <a:pathLst>
                <a:path w="48174" h="52043" extrusionOk="0">
                  <a:moveTo>
                    <a:pt x="35767" y="42172"/>
                  </a:moveTo>
                  <a:cubicBezTo>
                    <a:pt x="30945" y="47554"/>
                    <a:pt x="26063" y="50828"/>
                    <a:pt x="24087" y="52042"/>
                  </a:cubicBezTo>
                  <a:cubicBezTo>
                    <a:pt x="22098" y="50828"/>
                    <a:pt x="17217" y="47566"/>
                    <a:pt x="12407" y="42196"/>
                  </a:cubicBezTo>
                  <a:cubicBezTo>
                    <a:pt x="4561" y="33445"/>
                    <a:pt x="393" y="23324"/>
                    <a:pt x="0" y="12061"/>
                  </a:cubicBezTo>
                  <a:cubicBezTo>
                    <a:pt x="12633" y="10466"/>
                    <a:pt x="20813" y="3382"/>
                    <a:pt x="24063" y="0"/>
                  </a:cubicBezTo>
                  <a:cubicBezTo>
                    <a:pt x="27135" y="3239"/>
                    <a:pt x="34802" y="9787"/>
                    <a:pt x="48173" y="11990"/>
                  </a:cubicBezTo>
                  <a:cubicBezTo>
                    <a:pt x="47792" y="23241"/>
                    <a:pt x="43625" y="33385"/>
                    <a:pt x="35767" y="421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1838370" y="1615026"/>
              <a:ext cx="1693896" cy="1804061"/>
            </a:xfrm>
            <a:custGeom>
              <a:avLst/>
              <a:gdLst/>
              <a:ahLst/>
              <a:cxnLst/>
              <a:rect l="l" t="t" r="r" b="b"/>
              <a:pathLst>
                <a:path w="45590" h="48555" fill="none" extrusionOk="0">
                  <a:moveTo>
                    <a:pt x="33850" y="39351"/>
                  </a:moveTo>
                  <a:cubicBezTo>
                    <a:pt x="29290" y="44363"/>
                    <a:pt x="24670" y="47423"/>
                    <a:pt x="22801" y="48554"/>
                  </a:cubicBezTo>
                  <a:cubicBezTo>
                    <a:pt x="20920" y="47423"/>
                    <a:pt x="16300" y="44387"/>
                    <a:pt x="11752" y="39374"/>
                  </a:cubicBezTo>
                  <a:cubicBezTo>
                    <a:pt x="4322" y="31207"/>
                    <a:pt x="369" y="21765"/>
                    <a:pt x="0" y="11264"/>
                  </a:cubicBezTo>
                  <a:cubicBezTo>
                    <a:pt x="11966" y="9775"/>
                    <a:pt x="19705" y="3156"/>
                    <a:pt x="22765" y="0"/>
                  </a:cubicBezTo>
                  <a:cubicBezTo>
                    <a:pt x="25670" y="3025"/>
                    <a:pt x="32933" y="9144"/>
                    <a:pt x="45589" y="11192"/>
                  </a:cubicBezTo>
                  <a:cubicBezTo>
                    <a:pt x="45244" y="21694"/>
                    <a:pt x="41291" y="31147"/>
                    <a:pt x="33850" y="39351"/>
                  </a:cubicBezTo>
                  <a:close/>
                </a:path>
              </a:pathLst>
            </a:custGeom>
            <a:noFill/>
            <a:ln w="17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1790587" y="1550449"/>
              <a:ext cx="894952" cy="1933658"/>
            </a:xfrm>
            <a:custGeom>
              <a:avLst/>
              <a:gdLst/>
              <a:ahLst/>
              <a:cxnLst/>
              <a:rect l="l" t="t" r="r" b="b"/>
              <a:pathLst>
                <a:path w="24087" h="52043" extrusionOk="0">
                  <a:moveTo>
                    <a:pt x="24063" y="0"/>
                  </a:moveTo>
                  <a:cubicBezTo>
                    <a:pt x="20813" y="3382"/>
                    <a:pt x="12633" y="10466"/>
                    <a:pt x="0" y="12061"/>
                  </a:cubicBezTo>
                  <a:cubicBezTo>
                    <a:pt x="393" y="23324"/>
                    <a:pt x="4561" y="33445"/>
                    <a:pt x="12407" y="42196"/>
                  </a:cubicBezTo>
                  <a:cubicBezTo>
                    <a:pt x="17217" y="47566"/>
                    <a:pt x="22098" y="50828"/>
                    <a:pt x="24087" y="52042"/>
                  </a:cubicBezTo>
                  <a:cubicBezTo>
                    <a:pt x="24087" y="45518"/>
                    <a:pt x="24063" y="9275"/>
                    <a:pt x="24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1906477" y="1566559"/>
              <a:ext cx="22182" cy="22182"/>
            </a:xfrm>
            <a:custGeom>
              <a:avLst/>
              <a:gdLst/>
              <a:ahLst/>
              <a:cxnLst/>
              <a:rect l="l" t="t" r="r" b="b"/>
              <a:pathLst>
                <a:path w="597" h="597" extrusionOk="0">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3436274" y="1566559"/>
              <a:ext cx="22144" cy="22182"/>
            </a:xfrm>
            <a:custGeom>
              <a:avLst/>
              <a:gdLst/>
              <a:ahLst/>
              <a:cxnLst/>
              <a:rect l="l" t="t" r="r" b="b"/>
              <a:pathLst>
                <a:path w="596" h="597" extrusionOk="0">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1514516" y="1933120"/>
              <a:ext cx="73047" cy="73455"/>
            </a:xfrm>
            <a:custGeom>
              <a:avLst/>
              <a:gdLst/>
              <a:ahLst/>
              <a:cxnLst/>
              <a:rect l="l" t="t" r="r" b="b"/>
              <a:pathLst>
                <a:path w="1966" h="1977" extrusionOk="0">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1343783" y="1891059"/>
              <a:ext cx="18615" cy="18652"/>
            </a:xfrm>
            <a:custGeom>
              <a:avLst/>
              <a:gdLst/>
              <a:ahLst/>
              <a:cxnLst/>
              <a:rect l="l" t="t" r="r" b="b"/>
              <a:pathLst>
                <a:path w="501" h="502" extrusionOk="0">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1020821" y="2187045"/>
              <a:ext cx="45589" cy="45589"/>
            </a:xfrm>
            <a:custGeom>
              <a:avLst/>
              <a:gdLst/>
              <a:ahLst/>
              <a:cxnLst/>
              <a:rect l="l" t="t" r="r" b="b"/>
              <a:pathLst>
                <a:path w="1227" h="1227" extrusionOk="0">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884123" y="2302935"/>
              <a:ext cx="27012" cy="27012"/>
            </a:xfrm>
            <a:custGeom>
              <a:avLst/>
              <a:gdLst/>
              <a:ahLst/>
              <a:cxnLst/>
              <a:rect l="l" t="t" r="r" b="b"/>
              <a:pathLst>
                <a:path w="727" h="727" extrusionOk="0">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633727" y="3342117"/>
              <a:ext cx="45589" cy="45589"/>
            </a:xfrm>
            <a:custGeom>
              <a:avLst/>
              <a:gdLst/>
              <a:ahLst/>
              <a:cxnLst/>
              <a:rect l="l" t="t" r="r" b="b"/>
              <a:pathLst>
                <a:path w="1227" h="1227" extrusionOk="0">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538607" y="3190817"/>
              <a:ext cx="16868" cy="16831"/>
            </a:xfrm>
            <a:custGeom>
              <a:avLst/>
              <a:gdLst/>
              <a:ahLst/>
              <a:cxnLst/>
              <a:rect l="l" t="t" r="r" b="b"/>
              <a:pathLst>
                <a:path w="454" h="453" extrusionOk="0">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470500" y="3607114"/>
              <a:ext cx="18615" cy="18615"/>
            </a:xfrm>
            <a:custGeom>
              <a:avLst/>
              <a:gdLst/>
              <a:ahLst/>
              <a:cxnLst/>
              <a:rect l="l" t="t" r="r" b="b"/>
              <a:pathLst>
                <a:path w="501" h="501" extrusionOk="0">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869967" y="4043736"/>
              <a:ext cx="30987" cy="31024"/>
            </a:xfrm>
            <a:custGeom>
              <a:avLst/>
              <a:gdLst/>
              <a:ahLst/>
              <a:cxnLst/>
              <a:rect l="l" t="t" r="r" b="b"/>
              <a:pathLst>
                <a:path w="834" h="835" extrusionOk="0">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a:off x="617379" y="4132651"/>
              <a:ext cx="22590" cy="22590"/>
            </a:xfrm>
            <a:custGeom>
              <a:avLst/>
              <a:gdLst/>
              <a:ahLst/>
              <a:cxnLst/>
              <a:rect l="l" t="t" r="r" b="b"/>
              <a:pathLst>
                <a:path w="608" h="608" extrusionOk="0">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813787" y="4393227"/>
              <a:ext cx="29241" cy="29241"/>
            </a:xfrm>
            <a:custGeom>
              <a:avLst/>
              <a:gdLst/>
              <a:ahLst/>
              <a:cxnLst/>
              <a:rect l="l" t="t" r="r" b="b"/>
              <a:pathLst>
                <a:path w="787" h="787" extrusionOk="0">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4672759" y="3340334"/>
              <a:ext cx="28349" cy="28349"/>
            </a:xfrm>
            <a:custGeom>
              <a:avLst/>
              <a:gdLst/>
              <a:ahLst/>
              <a:cxnLst/>
              <a:rect l="l" t="t" r="r" b="b"/>
              <a:pathLst>
                <a:path w="763" h="763" extrusionOk="0">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4696205" y="3654897"/>
              <a:ext cx="51794" cy="51348"/>
            </a:xfrm>
            <a:custGeom>
              <a:avLst/>
              <a:gdLst/>
              <a:ahLst/>
              <a:cxnLst/>
              <a:rect l="l" t="t" r="r" b="b"/>
              <a:pathLst>
                <a:path w="1394" h="1382" extrusionOk="0">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4672759" y="1919372"/>
              <a:ext cx="28349" cy="28349"/>
            </a:xfrm>
            <a:custGeom>
              <a:avLst/>
              <a:gdLst/>
              <a:ahLst/>
              <a:cxnLst/>
              <a:rect l="l" t="t" r="r" b="b"/>
              <a:pathLst>
                <a:path w="763" h="763" extrusionOk="0">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3828681" y="1844614"/>
              <a:ext cx="56661" cy="56216"/>
            </a:xfrm>
            <a:custGeom>
              <a:avLst/>
              <a:gdLst/>
              <a:ahLst/>
              <a:cxnLst/>
              <a:rect l="l" t="t" r="r" b="b"/>
              <a:pathLst>
                <a:path w="1525" h="1513" extrusionOk="0">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4293208" y="1417727"/>
              <a:ext cx="46927" cy="46927"/>
            </a:xfrm>
            <a:custGeom>
              <a:avLst/>
              <a:gdLst/>
              <a:ahLst/>
              <a:cxnLst/>
              <a:rect l="l" t="t" r="r" b="b"/>
              <a:pathLst>
                <a:path w="1263" h="1263" extrusionOk="0">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1115604" y="4878581"/>
              <a:ext cx="15225" cy="78042"/>
            </a:xfrm>
            <a:custGeom>
              <a:avLst/>
              <a:gdLst/>
              <a:ahLst/>
              <a:cxnLst/>
              <a:rect l="l" t="t" r="r" b="b"/>
              <a:pathLst>
                <a:path w="453" h="2322" extrusionOk="0">
                  <a:moveTo>
                    <a:pt x="0" y="0"/>
                  </a:moveTo>
                  <a:lnTo>
                    <a:pt x="0"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1084379" y="4909772"/>
              <a:ext cx="77673" cy="15259"/>
            </a:xfrm>
            <a:custGeom>
              <a:avLst/>
              <a:gdLst/>
              <a:ahLst/>
              <a:cxnLst/>
              <a:rect l="l" t="t" r="r" b="b"/>
              <a:pathLst>
                <a:path w="2311" h="454" extrusionOk="0">
                  <a:moveTo>
                    <a:pt x="0" y="1"/>
                  </a:moveTo>
                  <a:lnTo>
                    <a:pt x="0" y="453"/>
                  </a:lnTo>
                  <a:lnTo>
                    <a:pt x="2310" y="453"/>
                  </a:lnTo>
                  <a:lnTo>
                    <a:pt x="2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4423255" y="4679440"/>
              <a:ext cx="16831" cy="86311"/>
            </a:xfrm>
            <a:custGeom>
              <a:avLst/>
              <a:gdLst/>
              <a:ahLst/>
              <a:cxnLst/>
              <a:rect l="l" t="t" r="r" b="b"/>
              <a:pathLst>
                <a:path w="453" h="2323" extrusionOk="0">
                  <a:moveTo>
                    <a:pt x="1" y="1"/>
                  </a:moveTo>
                  <a:lnTo>
                    <a:pt x="1" y="2323"/>
                  </a:lnTo>
                  <a:lnTo>
                    <a:pt x="453" y="2323"/>
                  </a:lnTo>
                  <a:lnTo>
                    <a:pt x="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4388291" y="4713958"/>
              <a:ext cx="86311" cy="16831"/>
            </a:xfrm>
            <a:custGeom>
              <a:avLst/>
              <a:gdLst/>
              <a:ahLst/>
              <a:cxnLst/>
              <a:rect l="l" t="t" r="r" b="b"/>
              <a:pathLst>
                <a:path w="2323" h="453"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1923273" y="1251245"/>
              <a:ext cx="16831" cy="86274"/>
            </a:xfrm>
            <a:custGeom>
              <a:avLst/>
              <a:gdLst/>
              <a:ahLst/>
              <a:cxnLst/>
              <a:rect l="l" t="t" r="r" b="b"/>
              <a:pathLst>
                <a:path w="453" h="2322" extrusionOk="0">
                  <a:moveTo>
                    <a:pt x="1" y="0"/>
                  </a:moveTo>
                  <a:lnTo>
                    <a:pt x="1" y="2322"/>
                  </a:lnTo>
                  <a:lnTo>
                    <a:pt x="453" y="2322"/>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1888309" y="1286171"/>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3097855" y="1150745"/>
              <a:ext cx="16831" cy="85828"/>
            </a:xfrm>
            <a:custGeom>
              <a:avLst/>
              <a:gdLst/>
              <a:ahLst/>
              <a:cxnLst/>
              <a:rect l="l" t="t" r="r" b="b"/>
              <a:pathLst>
                <a:path w="453" h="2310" extrusionOk="0">
                  <a:moveTo>
                    <a:pt x="0" y="0"/>
                  </a:moveTo>
                  <a:lnTo>
                    <a:pt x="0" y="2310"/>
                  </a:lnTo>
                  <a:lnTo>
                    <a:pt x="453" y="2310"/>
                  </a:lnTo>
                  <a:lnTo>
                    <a:pt x="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3062891" y="1185225"/>
              <a:ext cx="86311" cy="16868"/>
            </a:xfrm>
            <a:custGeom>
              <a:avLst/>
              <a:gdLst/>
              <a:ahLst/>
              <a:cxnLst/>
              <a:rect l="l" t="t" r="r" b="b"/>
              <a:pathLst>
                <a:path w="2323" h="454" extrusionOk="0">
                  <a:moveTo>
                    <a:pt x="1" y="1"/>
                  </a:moveTo>
                  <a:lnTo>
                    <a:pt x="1" y="453"/>
                  </a:lnTo>
                  <a:lnTo>
                    <a:pt x="2323" y="453"/>
                  </a:lnTo>
                  <a:lnTo>
                    <a:pt x="2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4455990" y="1713676"/>
              <a:ext cx="30133" cy="154416"/>
            </a:xfrm>
            <a:custGeom>
              <a:avLst/>
              <a:gdLst/>
              <a:ahLst/>
              <a:cxnLst/>
              <a:rect l="l" t="t" r="r" b="b"/>
              <a:pathLst>
                <a:path w="811" h="4156" extrusionOk="0">
                  <a:moveTo>
                    <a:pt x="1" y="1"/>
                  </a:moveTo>
                  <a:lnTo>
                    <a:pt x="1"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4393605" y="1776061"/>
              <a:ext cx="154453" cy="30096"/>
            </a:xfrm>
            <a:custGeom>
              <a:avLst/>
              <a:gdLst/>
              <a:ahLst/>
              <a:cxnLst/>
              <a:rect l="l" t="t" r="r" b="b"/>
              <a:pathLst>
                <a:path w="4157" h="810" extrusionOk="0">
                  <a:moveTo>
                    <a:pt x="1" y="0"/>
                  </a:moveTo>
                  <a:lnTo>
                    <a:pt x="1" y="810"/>
                  </a:lnTo>
                  <a:lnTo>
                    <a:pt x="4156" y="810"/>
                  </a:lnTo>
                  <a:lnTo>
                    <a:pt x="4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4789987" y="4308163"/>
              <a:ext cx="16423" cy="84973"/>
            </a:xfrm>
            <a:custGeom>
              <a:avLst/>
              <a:gdLst/>
              <a:ahLst/>
              <a:cxnLst/>
              <a:rect l="l" t="t" r="r" b="b"/>
              <a:pathLst>
                <a:path w="442" h="2287" extrusionOk="0">
                  <a:moveTo>
                    <a:pt x="1" y="0"/>
                  </a:moveTo>
                  <a:lnTo>
                    <a:pt x="1" y="2286"/>
                  </a:lnTo>
                  <a:lnTo>
                    <a:pt x="441" y="2286"/>
                  </a:lnTo>
                  <a:lnTo>
                    <a:pt x="4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4755506" y="4342198"/>
              <a:ext cx="85419" cy="16868"/>
            </a:xfrm>
            <a:custGeom>
              <a:avLst/>
              <a:gdLst/>
              <a:ahLst/>
              <a:cxnLst/>
              <a:rect l="l" t="t" r="r" b="b"/>
              <a:pathLst>
                <a:path w="2299" h="454" extrusionOk="0">
                  <a:moveTo>
                    <a:pt x="0" y="1"/>
                  </a:moveTo>
                  <a:lnTo>
                    <a:pt x="0" y="453"/>
                  </a:lnTo>
                  <a:lnTo>
                    <a:pt x="2298" y="453"/>
                  </a:lnTo>
                  <a:lnTo>
                    <a:pt x="22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697004" y="1448678"/>
              <a:ext cx="30096" cy="154416"/>
            </a:xfrm>
            <a:custGeom>
              <a:avLst/>
              <a:gdLst/>
              <a:ahLst/>
              <a:cxnLst/>
              <a:rect l="l" t="t" r="r" b="b"/>
              <a:pathLst>
                <a:path w="810" h="4156" extrusionOk="0">
                  <a:moveTo>
                    <a:pt x="0" y="1"/>
                  </a:moveTo>
                  <a:lnTo>
                    <a:pt x="0" y="4156"/>
                  </a:lnTo>
                  <a:lnTo>
                    <a:pt x="810" y="4156"/>
                  </a:lnTo>
                  <a:lnTo>
                    <a:pt x="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635065" y="1510617"/>
              <a:ext cx="154416" cy="30133"/>
            </a:xfrm>
            <a:custGeom>
              <a:avLst/>
              <a:gdLst/>
              <a:ahLst/>
              <a:cxnLst/>
              <a:rect l="l" t="t" r="r" b="b"/>
              <a:pathLst>
                <a:path w="4156" h="811" extrusionOk="0">
                  <a:moveTo>
                    <a:pt x="0" y="1"/>
                  </a:moveTo>
                  <a:lnTo>
                    <a:pt x="0" y="810"/>
                  </a:lnTo>
                  <a:lnTo>
                    <a:pt x="4156" y="810"/>
                  </a:lnTo>
                  <a:lnTo>
                    <a:pt x="41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2382932" y="2258719"/>
              <a:ext cx="624687" cy="503004"/>
            </a:xfrm>
            <a:custGeom>
              <a:avLst/>
              <a:gdLst/>
              <a:ahLst/>
              <a:cxnLst/>
              <a:rect l="l" t="t" r="r" b="b"/>
              <a:pathLst>
                <a:path w="16813" h="13538" extrusionOk="0">
                  <a:moveTo>
                    <a:pt x="14681" y="0"/>
                  </a:moveTo>
                  <a:cubicBezTo>
                    <a:pt x="9097" y="5251"/>
                    <a:pt x="6335" y="10311"/>
                    <a:pt x="6335" y="10311"/>
                  </a:cubicBezTo>
                  <a:lnTo>
                    <a:pt x="3632" y="5763"/>
                  </a:lnTo>
                  <a:lnTo>
                    <a:pt x="1" y="5763"/>
                  </a:lnTo>
                  <a:lnTo>
                    <a:pt x="5764" y="13537"/>
                  </a:lnTo>
                  <a:lnTo>
                    <a:pt x="7442" y="13537"/>
                  </a:lnTo>
                  <a:cubicBezTo>
                    <a:pt x="11574" y="4727"/>
                    <a:pt x="16813" y="0"/>
                    <a:pt x="16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2295800" y="2060937"/>
              <a:ext cx="820642" cy="820642"/>
            </a:xfrm>
            <a:custGeom>
              <a:avLst/>
              <a:gdLst/>
              <a:ahLst/>
              <a:cxnLst/>
              <a:rect l="l" t="t" r="r" b="b"/>
              <a:pathLst>
                <a:path w="22087" h="22087" fill="none" extrusionOk="0">
                  <a:moveTo>
                    <a:pt x="22086" y="11050"/>
                  </a:moveTo>
                  <a:cubicBezTo>
                    <a:pt x="22086" y="17146"/>
                    <a:pt x="17145" y="22087"/>
                    <a:pt x="11049" y="22087"/>
                  </a:cubicBezTo>
                  <a:cubicBezTo>
                    <a:pt x="4953" y="22087"/>
                    <a:pt x="0" y="17146"/>
                    <a:pt x="0" y="11050"/>
                  </a:cubicBezTo>
                  <a:cubicBezTo>
                    <a:pt x="0" y="4954"/>
                    <a:pt x="4953" y="1"/>
                    <a:pt x="11049" y="1"/>
                  </a:cubicBezTo>
                  <a:cubicBezTo>
                    <a:pt x="17145" y="1"/>
                    <a:pt x="22086" y="4954"/>
                    <a:pt x="22086" y="11050"/>
                  </a:cubicBezTo>
                  <a:close/>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5;p16">
            <a:extLst>
              <a:ext uri="{FF2B5EF4-FFF2-40B4-BE49-F238E27FC236}">
                <a16:creationId xmlns:a16="http://schemas.microsoft.com/office/drawing/2014/main" id="{336CCE72-0A8A-29C9-E6CF-28B63583F637}"/>
              </a:ext>
            </a:extLst>
          </p:cNvPr>
          <p:cNvSpPr txBox="1"/>
          <p:nvPr/>
        </p:nvSpPr>
        <p:spPr>
          <a:xfrm>
            <a:off x="3984663" y="1077461"/>
            <a:ext cx="4484539" cy="3335607"/>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SSL pinning là một kỹ thuật được sử dụng để củng cố bảo mật cho các ứng dụng di động và trình duyệt web khi kết nối đến các máy chủ web thông qua HTTPS.</a:t>
            </a: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endParaRPr lang="vi-VN" dirty="0">
              <a:solidFill>
                <a:schemeClr val="dk1"/>
              </a:solidFill>
              <a:latin typeface="Fira Sans"/>
              <a:ea typeface="Fira Sans"/>
              <a:cs typeface="Fira Sans"/>
              <a:sym typeface="Fira Sans"/>
            </a:endParaRPr>
          </a:p>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Khi một ứng dụng hoặc trình duyệt web kết nối đến một máy chủ thông qua HTTPS, thông thường nó sẽ kiểm tra chứng chỉ SSL/TLS của máy chủ để đảm bảo rằng nó đang giao tiếp với máy chủ chính xác và không bị tấn công trung gian</a:t>
            </a: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endParaRPr lang="en-US" dirty="0">
              <a:solidFill>
                <a:schemeClr val="dk1"/>
              </a:solidFill>
              <a:latin typeface="Fira Sans"/>
              <a:ea typeface="Fira Sans"/>
              <a:cs typeface="Fira Sans"/>
              <a:sym typeface="Fira Sans"/>
            </a:endParaRPr>
          </a:p>
          <a:p>
            <a:pPr marL="0" lvl="0" indent="0" rtl="0">
              <a:spcBef>
                <a:spcPts val="0"/>
              </a:spcBef>
              <a:spcAft>
                <a:spcPts val="0"/>
              </a:spcAft>
              <a:buNone/>
            </a:pPr>
            <a:r>
              <a:rPr lang="en-US" dirty="0">
                <a:solidFill>
                  <a:schemeClr val="dk1"/>
                </a:solidFill>
                <a:latin typeface="Fira Sans"/>
                <a:ea typeface="Fira Sans"/>
                <a:cs typeface="Fira Sans"/>
                <a:sym typeface="Fira Sans"/>
              </a:rPr>
              <a:t>+</a:t>
            </a:r>
            <a:r>
              <a:rPr lang="vi-VN" dirty="0">
                <a:solidFill>
                  <a:schemeClr val="dk1"/>
                </a:solidFill>
                <a:latin typeface="Fira Sans"/>
                <a:ea typeface="Fira Sans"/>
                <a:cs typeface="Fira Sans"/>
                <a:sym typeface="Fira Sans"/>
              </a:rPr>
              <a:t>Với SSL pinning, thay vì chỉ kiểm tra tính hợp lệ của chứng chỉ SSL/TLS, ứng dụng hoặc trình duyệt web sẽ lưu trữ một bản sao của chứng chỉ này trong bộ nhớ của nó</a:t>
            </a:r>
            <a:endParaRPr lang="en-US" dirty="0">
              <a:solidFill>
                <a:schemeClr val="dk1"/>
              </a:solidFill>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Insecure Local Data Storage</a:t>
            </a:r>
          </a:p>
        </p:txBody>
      </p:sp>
      <p:sp>
        <p:nvSpPr>
          <p:cNvPr id="4" name="Google Shape;145;p16">
            <a:extLst>
              <a:ext uri="{FF2B5EF4-FFF2-40B4-BE49-F238E27FC236}">
                <a16:creationId xmlns:a16="http://schemas.microsoft.com/office/drawing/2014/main" id="{336CCE72-0A8A-29C9-E6CF-28B63583F637}"/>
              </a:ext>
            </a:extLst>
          </p:cNvPr>
          <p:cNvSpPr txBox="1"/>
          <p:nvPr/>
        </p:nvSpPr>
        <p:spPr>
          <a:xfrm>
            <a:off x="1031631" y="1077461"/>
            <a:ext cx="7437571" cy="3335607"/>
          </a:xfrm>
          <a:prstGeom prst="rect">
            <a:avLst/>
          </a:prstGeom>
          <a:noFill/>
          <a:ln>
            <a:noFill/>
          </a:ln>
        </p:spPr>
        <p:txBody>
          <a:bodyPr spcFirstLastPara="1" wrap="square" lIns="0" tIns="91425" rIns="0" bIns="91425" anchor="ctr" anchorCtr="0">
            <a:noAutofit/>
          </a:bodyPr>
          <a:lstStyle/>
          <a:p>
            <a:pPr marL="0" marR="0" algn="just">
              <a:lnSpc>
                <a:spcPct val="120000"/>
              </a:lnSpc>
              <a:spcBef>
                <a:spcPts val="600"/>
              </a:spcBef>
              <a:spcAft>
                <a:spcPts val="600"/>
              </a:spcAft>
            </a:pPr>
            <a:r>
              <a:rPr lang="vi-VN" kern="100" dirty="0">
                <a:effectLst/>
                <a:latin typeface="Fira Sans" panose="020B0503050000020004" pitchFamily="34" charset="0"/>
                <a:ea typeface="Calibri" panose="020F0502020204030204" pitchFamily="34" charset="0"/>
                <a:cs typeface="Times New Roman" panose="02020603050405020304" pitchFamily="18" charset="0"/>
              </a:rPr>
              <a:t>Tấn công vào "Insecure Local Data Storage" (Lưu trữ dữ liệu cục bộ không an toàn) là quá trình tận dụng các lỗ hổng hoặc thiếu sót trong cách thức ứng dụng lưu trữ và xử lý dữ liệu trên thiết bị người dùng hoặc trên máy chủ.</a:t>
            </a:r>
            <a:endParaRPr lang="en-US" kern="100" dirty="0">
              <a:effectLst/>
              <a:latin typeface="Fira Sans" panose="020B0503050000020004" pitchFamily="34" charset="0"/>
              <a:ea typeface="Calibri" panose="020F0502020204030204" pitchFamily="34" charset="0"/>
              <a:cs typeface="Times New Roman" panose="02020603050405020304" pitchFamily="18" charset="0"/>
            </a:endParaRPr>
          </a:p>
          <a:p>
            <a:pPr marL="0" marR="0" algn="just">
              <a:lnSpc>
                <a:spcPct val="120000"/>
              </a:lnSpc>
              <a:spcBef>
                <a:spcPts val="600"/>
              </a:spcBef>
              <a:spcAft>
                <a:spcPts val="600"/>
              </a:spcAft>
            </a:pPr>
            <a:r>
              <a:rPr lang="en-US" kern="100" dirty="0" err="1">
                <a:latin typeface="Fira Sans" panose="020B0503050000020004" pitchFamily="34" charset="0"/>
                <a:ea typeface="Calibri" panose="020F0502020204030204" pitchFamily="34" charset="0"/>
                <a:cs typeface="Angsana New" panose="02020603050405020304" pitchFamily="18" charset="-34"/>
              </a:rPr>
              <a:t>M</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ột</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số</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kỹ</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thuật</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tấn</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công</a:t>
            </a:r>
            <a:r>
              <a:rPr lang="en-US" kern="100" dirty="0">
                <a:effectLst/>
                <a:latin typeface="Fira Sans" panose="020B0503050000020004" pitchFamily="34" charset="0"/>
                <a:ea typeface="Calibri" panose="020F0502020204030204" pitchFamily="34" charset="0"/>
                <a:cs typeface="Angsana New" panose="02020603050405020304" pitchFamily="18" charset="-34"/>
              </a:rPr>
              <a:t>:</a:t>
            </a:r>
          </a:p>
          <a:p>
            <a:pPr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Times New Roman" panose="02020603050405020304" pitchFamily="18" charset="0"/>
              </a:rPr>
              <a:t>+</a:t>
            </a:r>
            <a:r>
              <a:rPr lang="vi-VN" kern="100" dirty="0">
                <a:effectLst/>
                <a:latin typeface="Fira Sans" panose="020B0503050000020004" pitchFamily="34" charset="0"/>
                <a:ea typeface="Calibri" panose="020F0502020204030204" pitchFamily="34" charset="0"/>
                <a:cs typeface="Times New Roman" panose="02020603050405020304" pitchFamily="18" charset="0"/>
              </a:rPr>
              <a:t>Tấn công MITM (Man-in-the-Middle)</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Times New Roman" panose="02020603050405020304" pitchFamily="18" charset="0"/>
              </a:rPr>
              <a:t>+</a:t>
            </a:r>
            <a:r>
              <a:rPr lang="vi-VN" kern="100" dirty="0">
                <a:effectLst/>
                <a:latin typeface="Fira Sans" panose="020B0503050000020004" pitchFamily="34" charset="0"/>
                <a:ea typeface="Calibri" panose="020F0502020204030204" pitchFamily="34" charset="0"/>
                <a:cs typeface="Times New Roman" panose="02020603050405020304" pitchFamily="18" charset="0"/>
              </a:rPr>
              <a:t>Tấn công đọc Dữ Liệu (Data Leakage)</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Times New Roman" panose="02020603050405020304" pitchFamily="18" charset="0"/>
              </a:rPr>
              <a:t>+</a:t>
            </a:r>
            <a:r>
              <a:rPr lang="vi-VN" kern="100" dirty="0">
                <a:effectLst/>
                <a:latin typeface="Fira Sans" panose="020B0503050000020004" pitchFamily="34" charset="0"/>
                <a:ea typeface="Calibri" panose="020F0502020204030204" pitchFamily="34" charset="0"/>
                <a:cs typeface="Times New Roman" panose="02020603050405020304" pitchFamily="18" charset="0"/>
              </a:rPr>
              <a:t>Tấn công Brute Force và Credential Stuffing</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Times New Roman" panose="02020603050405020304" pitchFamily="18" charset="0"/>
              </a:rPr>
              <a:t>+</a:t>
            </a:r>
            <a:r>
              <a:rPr lang="vi-VN" kern="100" dirty="0">
                <a:effectLst/>
                <a:latin typeface="Fira Sans" panose="020B0503050000020004" pitchFamily="34" charset="0"/>
                <a:ea typeface="Calibri" panose="020F0502020204030204" pitchFamily="34" charset="0"/>
                <a:cs typeface="Times New Roman" panose="02020603050405020304" pitchFamily="18" charset="0"/>
              </a:rPr>
              <a:t>Tấn công Tampering (Can thiệp vào dữ liệu)</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Times New Roman" panose="02020603050405020304" pitchFamily="18" charset="0"/>
              </a:rPr>
              <a:t>+</a:t>
            </a:r>
            <a:r>
              <a:rPr lang="vi-VN" kern="100" dirty="0">
                <a:effectLst/>
                <a:latin typeface="Fira Sans" panose="020B0503050000020004" pitchFamily="34" charset="0"/>
                <a:ea typeface="Calibri" panose="020F0502020204030204" pitchFamily="34" charset="0"/>
                <a:cs typeface="Times New Roman" panose="02020603050405020304" pitchFamily="18" charset="0"/>
              </a:rPr>
              <a:t>Tấn công Injection</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p:txBody>
      </p:sp>
    </p:spTree>
    <p:extLst>
      <p:ext uri="{BB962C8B-B14F-4D97-AF65-F5344CB8AC3E}">
        <p14:creationId xmlns:p14="http://schemas.microsoft.com/office/powerpoint/2010/main" val="202953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Fingerprint Bypass</a:t>
            </a:r>
          </a:p>
        </p:txBody>
      </p:sp>
      <p:sp>
        <p:nvSpPr>
          <p:cNvPr id="4" name="Google Shape;145;p16">
            <a:extLst>
              <a:ext uri="{FF2B5EF4-FFF2-40B4-BE49-F238E27FC236}">
                <a16:creationId xmlns:a16="http://schemas.microsoft.com/office/drawing/2014/main" id="{336CCE72-0A8A-29C9-E6CF-28B63583F637}"/>
              </a:ext>
            </a:extLst>
          </p:cNvPr>
          <p:cNvSpPr txBox="1"/>
          <p:nvPr/>
        </p:nvSpPr>
        <p:spPr>
          <a:xfrm>
            <a:off x="1031631" y="1077461"/>
            <a:ext cx="7437571" cy="3335607"/>
          </a:xfrm>
          <a:prstGeom prst="rect">
            <a:avLst/>
          </a:prstGeom>
          <a:noFill/>
          <a:ln>
            <a:noFill/>
          </a:ln>
        </p:spPr>
        <p:txBody>
          <a:bodyPr spcFirstLastPara="1" wrap="square" lIns="0" tIns="91425" rIns="0" bIns="91425" anchor="ctr" anchorCtr="0">
            <a:noAutofit/>
          </a:bodyPr>
          <a:lstStyle/>
          <a:p>
            <a:pPr marL="0" marR="0" algn="just">
              <a:lnSpc>
                <a:spcPct val="120000"/>
              </a:lnSpc>
              <a:spcBef>
                <a:spcPts val="600"/>
              </a:spcBef>
              <a:spcAft>
                <a:spcPts val="600"/>
              </a:spcAft>
            </a:pPr>
            <a:r>
              <a:rPr lang="vi-VN" kern="100" dirty="0">
                <a:effectLst/>
                <a:latin typeface="Fira Sans" panose="020B0503050000020004" pitchFamily="34" charset="0"/>
                <a:ea typeface="Calibri" panose="020F0502020204030204" pitchFamily="34" charset="0"/>
                <a:cs typeface="Angsana New" panose="02020603050405020304" pitchFamily="18" charset="-34"/>
              </a:rPr>
              <a:t>Fingerprint bypass là quá trình mà kẻ tấn công cố gắng vượt qua hoặc bypass các hệ thống nhận diện dấu vân tay (fingerprint) trên thiết bị di động hoặc máy tính để truy cập trái phép vào thông tin hoặc chức năng bảo mật được bảo vệ bởi dấu vân tay.</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marL="0" marR="0" algn="just">
              <a:lnSpc>
                <a:spcPct val="120000"/>
              </a:lnSpc>
              <a:spcBef>
                <a:spcPts val="600"/>
              </a:spcBef>
              <a:spcAft>
                <a:spcPts val="600"/>
              </a:spcAft>
            </a:pPr>
            <a:r>
              <a:rPr lang="en-US" kern="100" dirty="0" err="1">
                <a:latin typeface="Fira Sans" panose="020B0503050000020004" pitchFamily="34" charset="0"/>
                <a:ea typeface="Calibri" panose="020F0502020204030204" pitchFamily="34" charset="0"/>
                <a:cs typeface="Angsana New" panose="02020603050405020304" pitchFamily="18" charset="-34"/>
              </a:rPr>
              <a:t>M</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ột</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số</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kỹ</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thuật</a:t>
            </a:r>
            <a:r>
              <a:rPr lang="en-US" kern="100" dirty="0">
                <a:latin typeface="Fira Sans" panose="020B0503050000020004" pitchFamily="34" charset="0"/>
                <a:ea typeface="Calibri" panose="020F0502020204030204" pitchFamily="34" charset="0"/>
                <a:cs typeface="Angsana New" panose="02020603050405020304" pitchFamily="18" charset="-34"/>
              </a:rPr>
              <a:t>:</a:t>
            </a:r>
          </a:p>
          <a:p>
            <a:pPr marL="0" marR="0"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Angsana New" panose="02020603050405020304" pitchFamily="18" charset="-34"/>
              </a:rPr>
              <a:t>+</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Sử</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dụng</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vật</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liệu</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để</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tạo</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dấu</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vân</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tay</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giả</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mạo</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marL="0" marR="0" algn="just">
              <a:lnSpc>
                <a:spcPct val="120000"/>
              </a:lnSpc>
              <a:spcBef>
                <a:spcPts val="600"/>
              </a:spcBef>
              <a:spcAft>
                <a:spcPts val="600"/>
              </a:spcAft>
            </a:pPr>
            <a:r>
              <a:rPr lang="en-US" kern="100" dirty="0">
                <a:latin typeface="Fira Sans" panose="020B0503050000020004" pitchFamily="34" charset="0"/>
                <a:ea typeface="Calibri" panose="020F0502020204030204" pitchFamily="34" charset="0"/>
                <a:cs typeface="Angsana New" panose="02020603050405020304" pitchFamily="18" charset="-34"/>
              </a:rPr>
              <a:t>+Thu </a:t>
            </a:r>
            <a:r>
              <a:rPr lang="en-US" kern="100" dirty="0" err="1">
                <a:latin typeface="Fira Sans" panose="020B0503050000020004" pitchFamily="34" charset="0"/>
                <a:ea typeface="Calibri" panose="020F0502020204030204" pitchFamily="34" charset="0"/>
                <a:cs typeface="Angsana New" panose="02020603050405020304" pitchFamily="18" charset="-34"/>
              </a:rPr>
              <a:t>thập</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dấu</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vân</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tay</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từ</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hình</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ảnh</a:t>
            </a:r>
            <a:endParaRPr lang="en-US" kern="100" dirty="0">
              <a:latin typeface="Fira Sans" panose="020B0503050000020004" pitchFamily="34" charset="0"/>
              <a:ea typeface="Calibri" panose="020F0502020204030204" pitchFamily="34" charset="0"/>
              <a:cs typeface="Angsana New" panose="02020603050405020304" pitchFamily="18" charset="-34"/>
            </a:endParaRPr>
          </a:p>
          <a:p>
            <a:pPr marL="0" marR="0" algn="just">
              <a:lnSpc>
                <a:spcPct val="120000"/>
              </a:lnSpc>
              <a:spcBef>
                <a:spcPts val="600"/>
              </a:spcBef>
              <a:spcAft>
                <a:spcPts val="600"/>
              </a:spcAft>
            </a:pPr>
            <a:r>
              <a:rPr lang="en-US" kern="100" dirty="0">
                <a:effectLst/>
                <a:latin typeface="Fira Sans" panose="020B0503050000020004" pitchFamily="34" charset="0"/>
                <a:ea typeface="Calibri" panose="020F0502020204030204" pitchFamily="34" charset="0"/>
                <a:cs typeface="Angsana New" panose="02020603050405020304" pitchFamily="18" charset="-34"/>
              </a:rPr>
              <a:t>+</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Sử</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dụng</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công</a:t>
            </a:r>
            <a:r>
              <a:rPr lang="en-US" kern="100" dirty="0">
                <a:effectLst/>
                <a:latin typeface="Fira Sans" panose="020B0503050000020004" pitchFamily="34" charset="0"/>
                <a:ea typeface="Calibri" panose="020F0502020204030204" pitchFamily="34" charset="0"/>
                <a:cs typeface="Angsana New" panose="02020603050405020304" pitchFamily="18" charset="-34"/>
              </a:rPr>
              <a:t>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nghệ</a:t>
            </a:r>
            <a:r>
              <a:rPr lang="en-US" kern="100" dirty="0">
                <a:effectLst/>
                <a:latin typeface="Fira Sans" panose="020B0503050000020004" pitchFamily="34" charset="0"/>
                <a:ea typeface="Calibri" panose="020F0502020204030204" pitchFamily="34" charset="0"/>
                <a:cs typeface="Angsana New" panose="02020603050405020304" pitchFamily="18" charset="-34"/>
              </a:rPr>
              <a:t> 3D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hoặc</a:t>
            </a:r>
            <a:r>
              <a:rPr lang="en-US" kern="100" dirty="0">
                <a:effectLst/>
                <a:latin typeface="Fira Sans" panose="020B0503050000020004" pitchFamily="34" charset="0"/>
                <a:ea typeface="Calibri" panose="020F0502020204030204" pitchFamily="34" charset="0"/>
                <a:cs typeface="Angsana New" panose="02020603050405020304" pitchFamily="18" charset="-34"/>
              </a:rPr>
              <a:t> in </a:t>
            </a:r>
            <a:r>
              <a:rPr lang="en-US" kern="100" dirty="0" err="1">
                <a:effectLst/>
                <a:latin typeface="Fira Sans" panose="020B0503050000020004" pitchFamily="34" charset="0"/>
                <a:ea typeface="Calibri" panose="020F0502020204030204" pitchFamily="34" charset="0"/>
                <a:cs typeface="Angsana New" panose="02020603050405020304" pitchFamily="18" charset="-34"/>
              </a:rPr>
              <a:t>ấn</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a:p>
            <a:pPr marL="0" marR="0" algn="just">
              <a:lnSpc>
                <a:spcPct val="120000"/>
              </a:lnSpc>
              <a:spcBef>
                <a:spcPts val="600"/>
              </a:spcBef>
              <a:spcAft>
                <a:spcPts val="600"/>
              </a:spcAft>
            </a:pPr>
            <a:r>
              <a:rPr lang="en-US" kern="100" dirty="0">
                <a:latin typeface="Fira Sans" panose="020B0503050000020004" pitchFamily="34" charset="0"/>
                <a:ea typeface="Calibri" panose="020F0502020204030204" pitchFamily="34" charset="0"/>
                <a:cs typeface="Angsana New" panose="02020603050405020304" pitchFamily="18" charset="-34"/>
              </a:rPr>
              <a:t>+</a:t>
            </a:r>
            <a:r>
              <a:rPr lang="en-US" kern="100" dirty="0" err="1">
                <a:latin typeface="Fira Sans" panose="020B0503050000020004" pitchFamily="34" charset="0"/>
                <a:ea typeface="Calibri" panose="020F0502020204030204" pitchFamily="34" charset="0"/>
                <a:cs typeface="Angsana New" panose="02020603050405020304" pitchFamily="18" charset="-34"/>
              </a:rPr>
              <a:t>Tấn</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công</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phần</a:t>
            </a:r>
            <a:r>
              <a:rPr lang="en-US" kern="100" dirty="0">
                <a:latin typeface="Fira Sans" panose="020B0503050000020004" pitchFamily="34" charset="0"/>
                <a:ea typeface="Calibri" panose="020F0502020204030204" pitchFamily="34" charset="0"/>
                <a:cs typeface="Angsana New" panose="02020603050405020304" pitchFamily="18" charset="-34"/>
              </a:rPr>
              <a:t> </a:t>
            </a:r>
            <a:r>
              <a:rPr lang="en-US" kern="100" dirty="0" err="1">
                <a:latin typeface="Fira Sans" panose="020B0503050000020004" pitchFamily="34" charset="0"/>
                <a:ea typeface="Calibri" panose="020F0502020204030204" pitchFamily="34" charset="0"/>
                <a:cs typeface="Angsana New" panose="02020603050405020304" pitchFamily="18" charset="-34"/>
              </a:rPr>
              <a:t>cứng</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p:txBody>
      </p:sp>
    </p:spTree>
    <p:extLst>
      <p:ext uri="{BB962C8B-B14F-4D97-AF65-F5344CB8AC3E}">
        <p14:creationId xmlns:p14="http://schemas.microsoft.com/office/powerpoint/2010/main" val="401940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 </a:t>
            </a:r>
            <a:r>
              <a:rPr lang="en-US" dirty="0" err="1"/>
              <a:t>pentesting</a:t>
            </a:r>
            <a:r>
              <a:rPr lang="en-US" dirty="0"/>
              <a:t> objection</a:t>
            </a:r>
          </a:p>
        </p:txBody>
      </p:sp>
      <p:grpSp>
        <p:nvGrpSpPr>
          <p:cNvPr id="2534" name="Google Shape;2534;p34"/>
          <p:cNvGrpSpPr/>
          <p:nvPr/>
        </p:nvGrpSpPr>
        <p:grpSpPr>
          <a:xfrm>
            <a:off x="651805" y="1078305"/>
            <a:ext cx="2656273" cy="3336083"/>
            <a:chOff x="2830400" y="1863150"/>
            <a:chExt cx="2083025" cy="2616125"/>
          </a:xfrm>
        </p:grpSpPr>
        <p:sp>
          <p:nvSpPr>
            <p:cNvPr id="2535" name="Google Shape;2535;p34"/>
            <p:cNvSpPr/>
            <p:nvPr/>
          </p:nvSpPr>
          <p:spPr>
            <a:xfrm>
              <a:off x="4667525" y="3763400"/>
              <a:ext cx="23850" cy="43775"/>
            </a:xfrm>
            <a:custGeom>
              <a:avLst/>
              <a:gdLst/>
              <a:ahLst/>
              <a:cxnLst/>
              <a:rect l="l" t="t" r="r" b="b"/>
              <a:pathLst>
                <a:path w="954" h="1751" extrusionOk="0">
                  <a:moveTo>
                    <a:pt x="953" y="0"/>
                  </a:moveTo>
                  <a:lnTo>
                    <a:pt x="1" y="548"/>
                  </a:lnTo>
                  <a:lnTo>
                    <a:pt x="1" y="1750"/>
                  </a:lnTo>
                  <a:lnTo>
                    <a:pt x="953" y="1203"/>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4667525" y="3763400"/>
              <a:ext cx="23850" cy="43775"/>
            </a:xfrm>
            <a:custGeom>
              <a:avLst/>
              <a:gdLst/>
              <a:ahLst/>
              <a:cxnLst/>
              <a:rect l="l" t="t" r="r" b="b"/>
              <a:pathLst>
                <a:path w="954" h="1751" fill="none" extrusionOk="0">
                  <a:moveTo>
                    <a:pt x="1" y="548"/>
                  </a:moveTo>
                  <a:lnTo>
                    <a:pt x="953" y="0"/>
                  </a:lnTo>
                  <a:lnTo>
                    <a:pt x="953" y="1203"/>
                  </a:lnTo>
                  <a:lnTo>
                    <a:pt x="1" y="175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3569175" y="3129375"/>
              <a:ext cx="1122200" cy="647725"/>
            </a:xfrm>
            <a:custGeom>
              <a:avLst/>
              <a:gdLst/>
              <a:ahLst/>
              <a:cxnLst/>
              <a:rect l="l" t="t" r="r" b="b"/>
              <a:pathLst>
                <a:path w="44888" h="25909" extrusionOk="0">
                  <a:moveTo>
                    <a:pt x="953" y="1"/>
                  </a:moveTo>
                  <a:lnTo>
                    <a:pt x="1" y="549"/>
                  </a:lnTo>
                  <a:lnTo>
                    <a:pt x="43935" y="25909"/>
                  </a:lnTo>
                  <a:lnTo>
                    <a:pt x="44887" y="25361"/>
                  </a:lnTo>
                  <a:lnTo>
                    <a:pt x="9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4"/>
            <p:cNvSpPr/>
            <p:nvPr/>
          </p:nvSpPr>
          <p:spPr>
            <a:xfrm>
              <a:off x="3569175" y="3129375"/>
              <a:ext cx="1122200" cy="647725"/>
            </a:xfrm>
            <a:custGeom>
              <a:avLst/>
              <a:gdLst/>
              <a:ahLst/>
              <a:cxnLst/>
              <a:rect l="l" t="t" r="r" b="b"/>
              <a:pathLst>
                <a:path w="44888" h="25909" fill="none" extrusionOk="0">
                  <a:moveTo>
                    <a:pt x="1" y="549"/>
                  </a:moveTo>
                  <a:lnTo>
                    <a:pt x="953" y="1"/>
                  </a:lnTo>
                  <a:lnTo>
                    <a:pt x="44887" y="25361"/>
                  </a:lnTo>
                  <a:lnTo>
                    <a:pt x="43935" y="25909"/>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a:off x="3568875" y="3143075"/>
              <a:ext cx="1098675" cy="664100"/>
            </a:xfrm>
            <a:custGeom>
              <a:avLst/>
              <a:gdLst/>
              <a:ahLst/>
              <a:cxnLst/>
              <a:rect l="l" t="t" r="r" b="b"/>
              <a:pathLst>
                <a:path w="43947" h="26564" extrusionOk="0">
                  <a:moveTo>
                    <a:pt x="13" y="1"/>
                  </a:moveTo>
                  <a:lnTo>
                    <a:pt x="1" y="1191"/>
                  </a:lnTo>
                  <a:lnTo>
                    <a:pt x="43947" y="26563"/>
                  </a:lnTo>
                  <a:lnTo>
                    <a:pt x="43947" y="25361"/>
                  </a:ln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a:off x="3568875" y="3143075"/>
              <a:ext cx="1098675" cy="664100"/>
            </a:xfrm>
            <a:custGeom>
              <a:avLst/>
              <a:gdLst/>
              <a:ahLst/>
              <a:cxnLst/>
              <a:rect l="l" t="t" r="r" b="b"/>
              <a:pathLst>
                <a:path w="43947" h="26564" fill="none" extrusionOk="0">
                  <a:moveTo>
                    <a:pt x="43947" y="25361"/>
                  </a:moveTo>
                  <a:lnTo>
                    <a:pt x="43947" y="26563"/>
                  </a:lnTo>
                  <a:lnTo>
                    <a:pt x="1" y="1191"/>
                  </a:lnTo>
                  <a:lnTo>
                    <a:pt x="13" y="1"/>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4"/>
            <p:cNvSpPr/>
            <p:nvPr/>
          </p:nvSpPr>
          <p:spPr>
            <a:xfrm>
              <a:off x="2830400" y="3170100"/>
              <a:ext cx="1829425" cy="1053925"/>
            </a:xfrm>
            <a:custGeom>
              <a:avLst/>
              <a:gdLst/>
              <a:ahLst/>
              <a:cxnLst/>
              <a:rect l="l" t="t" r="r" b="b"/>
              <a:pathLst>
                <a:path w="73177" h="42157" extrusionOk="0">
                  <a:moveTo>
                    <a:pt x="29891" y="0"/>
                  </a:moveTo>
                  <a:cubicBezTo>
                    <a:pt x="29367" y="0"/>
                    <a:pt x="28843" y="116"/>
                    <a:pt x="28445" y="348"/>
                  </a:cubicBezTo>
                  <a:lnTo>
                    <a:pt x="786" y="16422"/>
                  </a:lnTo>
                  <a:cubicBezTo>
                    <a:pt x="1" y="16886"/>
                    <a:pt x="1" y="17648"/>
                    <a:pt x="798" y="18100"/>
                  </a:cubicBezTo>
                  <a:lnTo>
                    <a:pt x="41839" y="41818"/>
                  </a:lnTo>
                  <a:cubicBezTo>
                    <a:pt x="42238" y="42044"/>
                    <a:pt x="42762" y="42157"/>
                    <a:pt x="43286" y="42157"/>
                  </a:cubicBezTo>
                  <a:cubicBezTo>
                    <a:pt x="43810" y="42157"/>
                    <a:pt x="44333" y="42044"/>
                    <a:pt x="44732" y="41818"/>
                  </a:cubicBezTo>
                  <a:lnTo>
                    <a:pt x="72391" y="25744"/>
                  </a:lnTo>
                  <a:cubicBezTo>
                    <a:pt x="73176" y="25280"/>
                    <a:pt x="73176" y="24518"/>
                    <a:pt x="72379" y="24054"/>
                  </a:cubicBezTo>
                  <a:lnTo>
                    <a:pt x="31338" y="348"/>
                  </a:lnTo>
                  <a:cubicBezTo>
                    <a:pt x="30939" y="116"/>
                    <a:pt x="30415" y="0"/>
                    <a:pt x="29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4"/>
            <p:cNvSpPr/>
            <p:nvPr/>
          </p:nvSpPr>
          <p:spPr>
            <a:xfrm>
              <a:off x="2830400" y="3167175"/>
              <a:ext cx="1829425" cy="1059700"/>
            </a:xfrm>
            <a:custGeom>
              <a:avLst/>
              <a:gdLst/>
              <a:ahLst/>
              <a:cxnLst/>
              <a:rect l="l" t="t" r="r" b="b"/>
              <a:pathLst>
                <a:path w="73177" h="42388" fill="none" extrusionOk="0">
                  <a:moveTo>
                    <a:pt x="72391" y="25861"/>
                  </a:moveTo>
                  <a:lnTo>
                    <a:pt x="44732" y="41935"/>
                  </a:lnTo>
                  <a:cubicBezTo>
                    <a:pt x="43935" y="42387"/>
                    <a:pt x="42637" y="42387"/>
                    <a:pt x="41839" y="41935"/>
                  </a:cubicBezTo>
                  <a:lnTo>
                    <a:pt x="798" y="18217"/>
                  </a:lnTo>
                  <a:cubicBezTo>
                    <a:pt x="1" y="17765"/>
                    <a:pt x="1" y="17003"/>
                    <a:pt x="786" y="16539"/>
                  </a:cubicBezTo>
                  <a:lnTo>
                    <a:pt x="28445" y="465"/>
                  </a:lnTo>
                  <a:cubicBezTo>
                    <a:pt x="29242" y="1"/>
                    <a:pt x="30540" y="1"/>
                    <a:pt x="31338" y="465"/>
                  </a:cubicBezTo>
                  <a:lnTo>
                    <a:pt x="72379" y="24171"/>
                  </a:lnTo>
                  <a:cubicBezTo>
                    <a:pt x="73176" y="24635"/>
                    <a:pt x="73176" y="25397"/>
                    <a:pt x="72391" y="2586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3258125" y="3661375"/>
              <a:ext cx="539675" cy="307050"/>
            </a:xfrm>
            <a:custGeom>
              <a:avLst/>
              <a:gdLst/>
              <a:ahLst/>
              <a:cxnLst/>
              <a:rect l="l" t="t" r="r" b="b"/>
              <a:pathLst>
                <a:path w="21587" h="12282" extrusionOk="0">
                  <a:moveTo>
                    <a:pt x="7572" y="0"/>
                  </a:moveTo>
                  <a:cubicBezTo>
                    <a:pt x="7118" y="0"/>
                    <a:pt x="6662" y="98"/>
                    <a:pt x="6311" y="295"/>
                  </a:cubicBezTo>
                  <a:lnTo>
                    <a:pt x="691" y="3557"/>
                  </a:lnTo>
                  <a:cubicBezTo>
                    <a:pt x="1" y="3962"/>
                    <a:pt x="1" y="4617"/>
                    <a:pt x="703" y="5022"/>
                  </a:cubicBezTo>
                  <a:lnTo>
                    <a:pt x="12764" y="11987"/>
                  </a:lnTo>
                  <a:cubicBezTo>
                    <a:pt x="13110" y="12183"/>
                    <a:pt x="13562" y="12282"/>
                    <a:pt x="14016" y="12282"/>
                  </a:cubicBezTo>
                  <a:cubicBezTo>
                    <a:pt x="14470" y="12282"/>
                    <a:pt x="14925" y="12183"/>
                    <a:pt x="15277" y="11987"/>
                  </a:cubicBezTo>
                  <a:lnTo>
                    <a:pt x="20896" y="8725"/>
                  </a:lnTo>
                  <a:cubicBezTo>
                    <a:pt x="21587" y="8320"/>
                    <a:pt x="21587" y="7665"/>
                    <a:pt x="20884" y="7260"/>
                  </a:cubicBezTo>
                  <a:lnTo>
                    <a:pt x="8823" y="295"/>
                  </a:lnTo>
                  <a:cubicBezTo>
                    <a:pt x="8478" y="98"/>
                    <a:pt x="8026" y="0"/>
                    <a:pt x="75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3258125" y="3658925"/>
              <a:ext cx="539675" cy="311950"/>
            </a:xfrm>
            <a:custGeom>
              <a:avLst/>
              <a:gdLst/>
              <a:ahLst/>
              <a:cxnLst/>
              <a:rect l="l" t="t" r="r" b="b"/>
              <a:pathLst>
                <a:path w="21587" h="12478" fill="none" extrusionOk="0">
                  <a:moveTo>
                    <a:pt x="20884" y="7358"/>
                  </a:moveTo>
                  <a:cubicBezTo>
                    <a:pt x="21587" y="7763"/>
                    <a:pt x="21587" y="8418"/>
                    <a:pt x="20896" y="8823"/>
                  </a:cubicBezTo>
                  <a:lnTo>
                    <a:pt x="15277" y="12085"/>
                  </a:lnTo>
                  <a:cubicBezTo>
                    <a:pt x="14574" y="12478"/>
                    <a:pt x="13455" y="12478"/>
                    <a:pt x="12764" y="12085"/>
                  </a:cubicBezTo>
                  <a:lnTo>
                    <a:pt x="703" y="5120"/>
                  </a:lnTo>
                  <a:cubicBezTo>
                    <a:pt x="1" y="4715"/>
                    <a:pt x="1" y="4060"/>
                    <a:pt x="691" y="3655"/>
                  </a:cubicBezTo>
                  <a:lnTo>
                    <a:pt x="6311" y="393"/>
                  </a:lnTo>
                  <a:cubicBezTo>
                    <a:pt x="7014" y="0"/>
                    <a:pt x="8133" y="0"/>
                    <a:pt x="8823" y="39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4"/>
            <p:cNvSpPr/>
            <p:nvPr/>
          </p:nvSpPr>
          <p:spPr>
            <a:xfrm>
              <a:off x="2835175" y="3601775"/>
              <a:ext cx="1819875" cy="677325"/>
            </a:xfrm>
            <a:custGeom>
              <a:avLst/>
              <a:gdLst/>
              <a:ahLst/>
              <a:cxnLst/>
              <a:rect l="l" t="t" r="r" b="b"/>
              <a:pathLst>
                <a:path w="72795" h="27093" extrusionOk="0">
                  <a:moveTo>
                    <a:pt x="0" y="0"/>
                  </a:moveTo>
                  <a:lnTo>
                    <a:pt x="0" y="2203"/>
                  </a:lnTo>
                  <a:cubicBezTo>
                    <a:pt x="0" y="2524"/>
                    <a:pt x="214" y="2822"/>
                    <a:pt x="607" y="3060"/>
                  </a:cubicBezTo>
                  <a:lnTo>
                    <a:pt x="41648" y="26753"/>
                  </a:lnTo>
                  <a:cubicBezTo>
                    <a:pt x="42047" y="26980"/>
                    <a:pt x="42571" y="27093"/>
                    <a:pt x="43095" y="27093"/>
                  </a:cubicBezTo>
                  <a:cubicBezTo>
                    <a:pt x="43619" y="27093"/>
                    <a:pt x="44142" y="26980"/>
                    <a:pt x="44541" y="26753"/>
                  </a:cubicBezTo>
                  <a:lnTo>
                    <a:pt x="72200" y="10680"/>
                  </a:lnTo>
                  <a:cubicBezTo>
                    <a:pt x="72604" y="10454"/>
                    <a:pt x="72795" y="10132"/>
                    <a:pt x="72795" y="9835"/>
                  </a:cubicBezTo>
                  <a:lnTo>
                    <a:pt x="72795" y="7644"/>
                  </a:lnTo>
                  <a:cubicBezTo>
                    <a:pt x="72795" y="7941"/>
                    <a:pt x="72581" y="8239"/>
                    <a:pt x="72200" y="8477"/>
                  </a:cubicBezTo>
                  <a:lnTo>
                    <a:pt x="44541" y="24551"/>
                  </a:lnTo>
                  <a:cubicBezTo>
                    <a:pt x="44142" y="24777"/>
                    <a:pt x="43619" y="24890"/>
                    <a:pt x="43095" y="24890"/>
                  </a:cubicBezTo>
                  <a:cubicBezTo>
                    <a:pt x="42571" y="24890"/>
                    <a:pt x="42047" y="24777"/>
                    <a:pt x="41648" y="24551"/>
                  </a:cubicBezTo>
                  <a:lnTo>
                    <a:pt x="607" y="857"/>
                  </a:lnTo>
                  <a:cubicBezTo>
                    <a:pt x="214" y="619"/>
                    <a:pt x="0" y="29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a:off x="2835175" y="3601775"/>
              <a:ext cx="1819875" cy="680150"/>
            </a:xfrm>
            <a:custGeom>
              <a:avLst/>
              <a:gdLst/>
              <a:ahLst/>
              <a:cxnLst/>
              <a:rect l="l" t="t" r="r" b="b"/>
              <a:pathLst>
                <a:path w="72795" h="27206" fill="none" extrusionOk="0">
                  <a:moveTo>
                    <a:pt x="72795" y="7644"/>
                  </a:moveTo>
                  <a:lnTo>
                    <a:pt x="72795" y="9835"/>
                  </a:lnTo>
                  <a:cubicBezTo>
                    <a:pt x="72795" y="10132"/>
                    <a:pt x="72604" y="10454"/>
                    <a:pt x="72200" y="10680"/>
                  </a:cubicBezTo>
                  <a:lnTo>
                    <a:pt x="44541" y="26753"/>
                  </a:lnTo>
                  <a:cubicBezTo>
                    <a:pt x="43744" y="27206"/>
                    <a:pt x="42446" y="27206"/>
                    <a:pt x="41648" y="26753"/>
                  </a:cubicBezTo>
                  <a:lnTo>
                    <a:pt x="607" y="3060"/>
                  </a:lnTo>
                  <a:cubicBezTo>
                    <a:pt x="214" y="2822"/>
                    <a:pt x="0" y="2524"/>
                    <a:pt x="0" y="2203"/>
                  </a:cubicBezTo>
                  <a:lnTo>
                    <a:pt x="0" y="0"/>
                  </a:lnTo>
                  <a:cubicBezTo>
                    <a:pt x="0" y="298"/>
                    <a:pt x="214" y="619"/>
                    <a:pt x="607" y="857"/>
                  </a:cubicBezTo>
                  <a:lnTo>
                    <a:pt x="41648" y="24551"/>
                  </a:lnTo>
                  <a:cubicBezTo>
                    <a:pt x="42446" y="25003"/>
                    <a:pt x="43744" y="25003"/>
                    <a:pt x="44541" y="24551"/>
                  </a:cubicBezTo>
                  <a:lnTo>
                    <a:pt x="72200" y="8477"/>
                  </a:lnTo>
                  <a:cubicBezTo>
                    <a:pt x="72581" y="8239"/>
                    <a:pt x="72795" y="7941"/>
                    <a:pt x="72795" y="764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a:off x="3505200" y="3204625"/>
              <a:ext cx="90500" cy="50700"/>
            </a:xfrm>
            <a:custGeom>
              <a:avLst/>
              <a:gdLst/>
              <a:ahLst/>
              <a:cxnLst/>
              <a:rect l="l" t="t" r="r" b="b"/>
              <a:pathLst>
                <a:path w="3620" h="2028" extrusionOk="0">
                  <a:moveTo>
                    <a:pt x="1459" y="0"/>
                  </a:moveTo>
                  <a:cubicBezTo>
                    <a:pt x="1354" y="0"/>
                    <a:pt x="1250" y="21"/>
                    <a:pt x="1167" y="63"/>
                  </a:cubicBezTo>
                  <a:lnTo>
                    <a:pt x="167" y="646"/>
                  </a:lnTo>
                  <a:cubicBezTo>
                    <a:pt x="0" y="741"/>
                    <a:pt x="0" y="884"/>
                    <a:pt x="167" y="979"/>
                  </a:cubicBezTo>
                  <a:lnTo>
                    <a:pt x="1881" y="1956"/>
                  </a:lnTo>
                  <a:cubicBezTo>
                    <a:pt x="1965" y="2003"/>
                    <a:pt x="2069" y="2027"/>
                    <a:pt x="2171" y="2027"/>
                  </a:cubicBezTo>
                  <a:cubicBezTo>
                    <a:pt x="2274" y="2027"/>
                    <a:pt x="2375" y="2003"/>
                    <a:pt x="2453" y="1956"/>
                  </a:cubicBezTo>
                  <a:lnTo>
                    <a:pt x="3453" y="1384"/>
                  </a:lnTo>
                  <a:cubicBezTo>
                    <a:pt x="3620" y="1289"/>
                    <a:pt x="3620" y="1146"/>
                    <a:pt x="3453" y="1051"/>
                  </a:cubicBezTo>
                  <a:lnTo>
                    <a:pt x="1750" y="63"/>
                  </a:lnTo>
                  <a:cubicBezTo>
                    <a:pt x="1667" y="21"/>
                    <a:pt x="1563" y="0"/>
                    <a:pt x="1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4"/>
            <p:cNvSpPr/>
            <p:nvPr/>
          </p:nvSpPr>
          <p:spPr>
            <a:xfrm>
              <a:off x="3505200" y="3204100"/>
              <a:ext cx="90500" cy="51800"/>
            </a:xfrm>
            <a:custGeom>
              <a:avLst/>
              <a:gdLst/>
              <a:ahLst/>
              <a:cxnLst/>
              <a:rect l="l" t="t" r="r" b="b"/>
              <a:pathLst>
                <a:path w="3620" h="2072" fill="none" extrusionOk="0">
                  <a:moveTo>
                    <a:pt x="3453" y="1072"/>
                  </a:moveTo>
                  <a:cubicBezTo>
                    <a:pt x="3620" y="1167"/>
                    <a:pt x="3620" y="1310"/>
                    <a:pt x="3453" y="1405"/>
                  </a:cubicBezTo>
                  <a:lnTo>
                    <a:pt x="2453" y="1977"/>
                  </a:lnTo>
                  <a:cubicBezTo>
                    <a:pt x="2298" y="2072"/>
                    <a:pt x="2048" y="2072"/>
                    <a:pt x="1881" y="1977"/>
                  </a:cubicBezTo>
                  <a:lnTo>
                    <a:pt x="167" y="1000"/>
                  </a:lnTo>
                  <a:cubicBezTo>
                    <a:pt x="0" y="905"/>
                    <a:pt x="0" y="762"/>
                    <a:pt x="167" y="667"/>
                  </a:cubicBezTo>
                  <a:lnTo>
                    <a:pt x="1167" y="84"/>
                  </a:lnTo>
                  <a:cubicBezTo>
                    <a:pt x="1334" y="0"/>
                    <a:pt x="1584" y="0"/>
                    <a:pt x="1750"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3428400" y="3239225"/>
              <a:ext cx="107775" cy="60750"/>
            </a:xfrm>
            <a:custGeom>
              <a:avLst/>
              <a:gdLst/>
              <a:ahLst/>
              <a:cxnLst/>
              <a:rect l="l" t="t" r="r" b="b"/>
              <a:pathLst>
                <a:path w="4311" h="2430" extrusionOk="0">
                  <a:moveTo>
                    <a:pt x="2149" y="0"/>
                  </a:moveTo>
                  <a:cubicBezTo>
                    <a:pt x="2045" y="0"/>
                    <a:pt x="1941" y="24"/>
                    <a:pt x="1858" y="72"/>
                  </a:cubicBezTo>
                  <a:lnTo>
                    <a:pt x="155" y="1048"/>
                  </a:lnTo>
                  <a:cubicBezTo>
                    <a:pt x="0" y="1143"/>
                    <a:pt x="0" y="1286"/>
                    <a:pt x="155" y="1381"/>
                  </a:cubicBezTo>
                  <a:lnTo>
                    <a:pt x="1869" y="2358"/>
                  </a:lnTo>
                  <a:cubicBezTo>
                    <a:pt x="1953" y="2405"/>
                    <a:pt x="2057" y="2429"/>
                    <a:pt x="2161" y="2429"/>
                  </a:cubicBezTo>
                  <a:cubicBezTo>
                    <a:pt x="2265" y="2429"/>
                    <a:pt x="2370" y="2405"/>
                    <a:pt x="2453" y="2358"/>
                  </a:cubicBezTo>
                  <a:lnTo>
                    <a:pt x="4144" y="1381"/>
                  </a:lnTo>
                  <a:cubicBezTo>
                    <a:pt x="4310" y="1286"/>
                    <a:pt x="4310" y="1143"/>
                    <a:pt x="4144" y="1048"/>
                  </a:cubicBezTo>
                  <a:lnTo>
                    <a:pt x="2441" y="72"/>
                  </a:lnTo>
                  <a:cubicBezTo>
                    <a:pt x="2358" y="24"/>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3428400" y="3238625"/>
              <a:ext cx="107775" cy="61925"/>
            </a:xfrm>
            <a:custGeom>
              <a:avLst/>
              <a:gdLst/>
              <a:ahLst/>
              <a:cxnLst/>
              <a:rect l="l" t="t" r="r" b="b"/>
              <a:pathLst>
                <a:path w="4311" h="2477" fill="none" extrusionOk="0">
                  <a:moveTo>
                    <a:pt x="4144" y="1072"/>
                  </a:moveTo>
                  <a:cubicBezTo>
                    <a:pt x="4310" y="1167"/>
                    <a:pt x="4310" y="1310"/>
                    <a:pt x="4144" y="1405"/>
                  </a:cubicBezTo>
                  <a:lnTo>
                    <a:pt x="2453" y="2382"/>
                  </a:lnTo>
                  <a:cubicBezTo>
                    <a:pt x="2286" y="2477"/>
                    <a:pt x="2036" y="2477"/>
                    <a:pt x="1869" y="2382"/>
                  </a:cubicBezTo>
                  <a:lnTo>
                    <a:pt x="155" y="1405"/>
                  </a:lnTo>
                  <a:cubicBezTo>
                    <a:pt x="0" y="1310"/>
                    <a:pt x="0" y="1167"/>
                    <a:pt x="155" y="1072"/>
                  </a:cubicBezTo>
                  <a:lnTo>
                    <a:pt x="1858"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4"/>
            <p:cNvSpPr/>
            <p:nvPr/>
          </p:nvSpPr>
          <p:spPr>
            <a:xfrm>
              <a:off x="3494175" y="3277550"/>
              <a:ext cx="107775" cy="60800"/>
            </a:xfrm>
            <a:custGeom>
              <a:avLst/>
              <a:gdLst/>
              <a:ahLst/>
              <a:cxnLst/>
              <a:rect l="l" t="t" r="r" b="b"/>
              <a:pathLst>
                <a:path w="4311" h="2432" extrusionOk="0">
                  <a:moveTo>
                    <a:pt x="2150" y="0"/>
                  </a:moveTo>
                  <a:cubicBezTo>
                    <a:pt x="2045" y="0"/>
                    <a:pt x="1941" y="21"/>
                    <a:pt x="1858" y="63"/>
                  </a:cubicBezTo>
                  <a:lnTo>
                    <a:pt x="167" y="1051"/>
                  </a:lnTo>
                  <a:cubicBezTo>
                    <a:pt x="0" y="1146"/>
                    <a:pt x="0" y="1289"/>
                    <a:pt x="167" y="1384"/>
                  </a:cubicBezTo>
                  <a:lnTo>
                    <a:pt x="1870" y="2361"/>
                  </a:lnTo>
                  <a:cubicBezTo>
                    <a:pt x="1953" y="2408"/>
                    <a:pt x="2057" y="2432"/>
                    <a:pt x="2161" y="2432"/>
                  </a:cubicBezTo>
                  <a:cubicBezTo>
                    <a:pt x="2266" y="2432"/>
                    <a:pt x="2370" y="2408"/>
                    <a:pt x="2453" y="2361"/>
                  </a:cubicBezTo>
                  <a:lnTo>
                    <a:pt x="4156" y="1384"/>
                  </a:lnTo>
                  <a:cubicBezTo>
                    <a:pt x="4311" y="1289"/>
                    <a:pt x="4311" y="1146"/>
                    <a:pt x="4156" y="1051"/>
                  </a:cubicBezTo>
                  <a:lnTo>
                    <a:pt x="2441"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a:off x="3494175" y="3277025"/>
              <a:ext cx="107775" cy="61925"/>
            </a:xfrm>
            <a:custGeom>
              <a:avLst/>
              <a:gdLst/>
              <a:ahLst/>
              <a:cxnLst/>
              <a:rect l="l" t="t" r="r" b="b"/>
              <a:pathLst>
                <a:path w="4311" h="2477" fill="none" extrusionOk="0">
                  <a:moveTo>
                    <a:pt x="4156" y="1072"/>
                  </a:moveTo>
                  <a:cubicBezTo>
                    <a:pt x="4311" y="1167"/>
                    <a:pt x="4311" y="1310"/>
                    <a:pt x="4156" y="1405"/>
                  </a:cubicBezTo>
                  <a:lnTo>
                    <a:pt x="2453" y="2382"/>
                  </a:lnTo>
                  <a:cubicBezTo>
                    <a:pt x="2286" y="2477"/>
                    <a:pt x="2036" y="2477"/>
                    <a:pt x="1870" y="2382"/>
                  </a:cubicBezTo>
                  <a:lnTo>
                    <a:pt x="167" y="1405"/>
                  </a:lnTo>
                  <a:cubicBezTo>
                    <a:pt x="0" y="1310"/>
                    <a:pt x="0" y="1167"/>
                    <a:pt x="167" y="1072"/>
                  </a:cubicBezTo>
                  <a:lnTo>
                    <a:pt x="1858" y="84"/>
                  </a:lnTo>
                  <a:cubicBezTo>
                    <a:pt x="2025" y="0"/>
                    <a:pt x="2275"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a:off x="3632875" y="3278425"/>
              <a:ext cx="90525" cy="50475"/>
            </a:xfrm>
            <a:custGeom>
              <a:avLst/>
              <a:gdLst/>
              <a:ahLst/>
              <a:cxnLst/>
              <a:rect l="l" t="t" r="r" b="b"/>
              <a:pathLst>
                <a:path w="3621" h="2019" extrusionOk="0">
                  <a:moveTo>
                    <a:pt x="1453" y="1"/>
                  </a:moveTo>
                  <a:cubicBezTo>
                    <a:pt x="1349" y="1"/>
                    <a:pt x="1245" y="22"/>
                    <a:pt x="1168" y="63"/>
                  </a:cubicBezTo>
                  <a:lnTo>
                    <a:pt x="167" y="647"/>
                  </a:lnTo>
                  <a:cubicBezTo>
                    <a:pt x="1" y="730"/>
                    <a:pt x="1" y="885"/>
                    <a:pt x="167" y="968"/>
                  </a:cubicBezTo>
                  <a:lnTo>
                    <a:pt x="1882" y="1956"/>
                  </a:lnTo>
                  <a:cubicBezTo>
                    <a:pt x="1959" y="1998"/>
                    <a:pt x="2064" y="2019"/>
                    <a:pt x="2168" y="2019"/>
                  </a:cubicBezTo>
                  <a:cubicBezTo>
                    <a:pt x="2272" y="2019"/>
                    <a:pt x="2376" y="1998"/>
                    <a:pt x="2453" y="1956"/>
                  </a:cubicBezTo>
                  <a:lnTo>
                    <a:pt x="3454" y="1373"/>
                  </a:lnTo>
                  <a:cubicBezTo>
                    <a:pt x="3620" y="1290"/>
                    <a:pt x="3620" y="1135"/>
                    <a:pt x="3454" y="1052"/>
                  </a:cubicBezTo>
                  <a:lnTo>
                    <a:pt x="1739" y="63"/>
                  </a:lnTo>
                  <a:cubicBezTo>
                    <a:pt x="1662" y="22"/>
                    <a:pt x="1558" y="1"/>
                    <a:pt x="1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4"/>
            <p:cNvSpPr/>
            <p:nvPr/>
          </p:nvSpPr>
          <p:spPr>
            <a:xfrm>
              <a:off x="3632875" y="3277925"/>
              <a:ext cx="90525" cy="51500"/>
            </a:xfrm>
            <a:custGeom>
              <a:avLst/>
              <a:gdLst/>
              <a:ahLst/>
              <a:cxnLst/>
              <a:rect l="l" t="t" r="r" b="b"/>
              <a:pathLst>
                <a:path w="3621" h="2060" fill="none" extrusionOk="0">
                  <a:moveTo>
                    <a:pt x="3454" y="1072"/>
                  </a:moveTo>
                  <a:cubicBezTo>
                    <a:pt x="3620" y="1155"/>
                    <a:pt x="3620" y="1310"/>
                    <a:pt x="3454" y="1393"/>
                  </a:cubicBezTo>
                  <a:lnTo>
                    <a:pt x="2453" y="1976"/>
                  </a:lnTo>
                  <a:cubicBezTo>
                    <a:pt x="2299" y="2060"/>
                    <a:pt x="2037" y="2060"/>
                    <a:pt x="1882" y="1976"/>
                  </a:cubicBezTo>
                  <a:lnTo>
                    <a:pt x="167" y="988"/>
                  </a:lnTo>
                  <a:cubicBezTo>
                    <a:pt x="1" y="905"/>
                    <a:pt x="1" y="750"/>
                    <a:pt x="167" y="667"/>
                  </a:cubicBezTo>
                  <a:lnTo>
                    <a:pt x="1168" y="83"/>
                  </a:lnTo>
                  <a:cubicBezTo>
                    <a:pt x="1322" y="0"/>
                    <a:pt x="1584" y="0"/>
                    <a:pt x="1739"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4"/>
            <p:cNvSpPr/>
            <p:nvPr/>
          </p:nvSpPr>
          <p:spPr>
            <a:xfrm>
              <a:off x="3559350" y="3315125"/>
              <a:ext cx="107775" cy="60750"/>
            </a:xfrm>
            <a:custGeom>
              <a:avLst/>
              <a:gdLst/>
              <a:ahLst/>
              <a:cxnLst/>
              <a:rect l="l" t="t" r="r" b="b"/>
              <a:pathLst>
                <a:path w="4311" h="2430" extrusionOk="0">
                  <a:moveTo>
                    <a:pt x="2150" y="0"/>
                  </a:moveTo>
                  <a:cubicBezTo>
                    <a:pt x="2046" y="0"/>
                    <a:pt x="1942" y="24"/>
                    <a:pt x="1858" y="72"/>
                  </a:cubicBezTo>
                  <a:lnTo>
                    <a:pt x="156" y="1048"/>
                  </a:lnTo>
                  <a:cubicBezTo>
                    <a:pt x="1" y="1143"/>
                    <a:pt x="1" y="1286"/>
                    <a:pt x="156" y="1381"/>
                  </a:cubicBezTo>
                  <a:lnTo>
                    <a:pt x="1870" y="2358"/>
                  </a:lnTo>
                  <a:cubicBezTo>
                    <a:pt x="1954" y="2405"/>
                    <a:pt x="2058" y="2429"/>
                    <a:pt x="2162" y="2429"/>
                  </a:cubicBezTo>
                  <a:cubicBezTo>
                    <a:pt x="2266" y="2429"/>
                    <a:pt x="2370" y="2405"/>
                    <a:pt x="2454" y="2358"/>
                  </a:cubicBezTo>
                  <a:lnTo>
                    <a:pt x="4144" y="1381"/>
                  </a:lnTo>
                  <a:cubicBezTo>
                    <a:pt x="4311" y="1286"/>
                    <a:pt x="4311" y="1143"/>
                    <a:pt x="4144" y="1048"/>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3559350" y="3314525"/>
              <a:ext cx="107775" cy="61925"/>
            </a:xfrm>
            <a:custGeom>
              <a:avLst/>
              <a:gdLst/>
              <a:ahLst/>
              <a:cxnLst/>
              <a:rect l="l" t="t" r="r" b="b"/>
              <a:pathLst>
                <a:path w="4311" h="2477" fill="none" extrusionOk="0">
                  <a:moveTo>
                    <a:pt x="4144" y="1072"/>
                  </a:moveTo>
                  <a:cubicBezTo>
                    <a:pt x="4311" y="1167"/>
                    <a:pt x="4311" y="1310"/>
                    <a:pt x="4144" y="1405"/>
                  </a:cubicBezTo>
                  <a:lnTo>
                    <a:pt x="2454" y="2382"/>
                  </a:lnTo>
                  <a:cubicBezTo>
                    <a:pt x="2287" y="2477"/>
                    <a:pt x="2037" y="2477"/>
                    <a:pt x="1870" y="2382"/>
                  </a:cubicBezTo>
                  <a:lnTo>
                    <a:pt x="156" y="1405"/>
                  </a:lnTo>
                  <a:cubicBezTo>
                    <a:pt x="1" y="1310"/>
                    <a:pt x="1" y="1167"/>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3700150" y="3317425"/>
              <a:ext cx="90525" cy="50700"/>
            </a:xfrm>
            <a:custGeom>
              <a:avLst/>
              <a:gdLst/>
              <a:ahLst/>
              <a:cxnLst/>
              <a:rect l="l" t="t" r="r" b="b"/>
              <a:pathLst>
                <a:path w="3621" h="2028" extrusionOk="0">
                  <a:moveTo>
                    <a:pt x="1459" y="1"/>
                  </a:moveTo>
                  <a:cubicBezTo>
                    <a:pt x="1355" y="1"/>
                    <a:pt x="1251" y="21"/>
                    <a:pt x="1167" y="63"/>
                  </a:cubicBezTo>
                  <a:lnTo>
                    <a:pt x="167" y="647"/>
                  </a:lnTo>
                  <a:cubicBezTo>
                    <a:pt x="1" y="742"/>
                    <a:pt x="1" y="885"/>
                    <a:pt x="167" y="980"/>
                  </a:cubicBezTo>
                  <a:lnTo>
                    <a:pt x="1882" y="1956"/>
                  </a:lnTo>
                  <a:cubicBezTo>
                    <a:pt x="1965" y="2004"/>
                    <a:pt x="2069" y="2028"/>
                    <a:pt x="2173" y="2028"/>
                  </a:cubicBezTo>
                  <a:cubicBezTo>
                    <a:pt x="2278" y="2028"/>
                    <a:pt x="2382" y="2004"/>
                    <a:pt x="2465" y="1956"/>
                  </a:cubicBezTo>
                  <a:lnTo>
                    <a:pt x="3453" y="1373"/>
                  </a:lnTo>
                  <a:cubicBezTo>
                    <a:pt x="3620" y="1289"/>
                    <a:pt x="3620" y="1135"/>
                    <a:pt x="3453" y="1051"/>
                  </a:cubicBezTo>
                  <a:lnTo>
                    <a:pt x="1751" y="63"/>
                  </a:lnTo>
                  <a:cubicBezTo>
                    <a:pt x="1667" y="21"/>
                    <a:pt x="1563"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3700150" y="3316900"/>
              <a:ext cx="90525" cy="51825"/>
            </a:xfrm>
            <a:custGeom>
              <a:avLst/>
              <a:gdLst/>
              <a:ahLst/>
              <a:cxnLst/>
              <a:rect l="l" t="t" r="r" b="b"/>
              <a:pathLst>
                <a:path w="3621" h="2073" fill="none" extrusionOk="0">
                  <a:moveTo>
                    <a:pt x="3453" y="1072"/>
                  </a:moveTo>
                  <a:cubicBezTo>
                    <a:pt x="3620" y="1156"/>
                    <a:pt x="3620" y="1310"/>
                    <a:pt x="3453" y="1394"/>
                  </a:cubicBezTo>
                  <a:lnTo>
                    <a:pt x="2465" y="1977"/>
                  </a:lnTo>
                  <a:cubicBezTo>
                    <a:pt x="2299" y="2072"/>
                    <a:pt x="2048" y="2072"/>
                    <a:pt x="1882" y="1977"/>
                  </a:cubicBezTo>
                  <a:lnTo>
                    <a:pt x="167" y="1001"/>
                  </a:lnTo>
                  <a:cubicBezTo>
                    <a:pt x="1" y="906"/>
                    <a:pt x="1" y="763"/>
                    <a:pt x="167" y="668"/>
                  </a:cubicBezTo>
                  <a:lnTo>
                    <a:pt x="1167" y="84"/>
                  </a:lnTo>
                  <a:cubicBezTo>
                    <a:pt x="1334" y="1"/>
                    <a:pt x="1584" y="1"/>
                    <a:pt x="175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3625450" y="3353150"/>
              <a:ext cx="108075" cy="60600"/>
            </a:xfrm>
            <a:custGeom>
              <a:avLst/>
              <a:gdLst/>
              <a:ahLst/>
              <a:cxnLst/>
              <a:rect l="l" t="t" r="r" b="b"/>
              <a:pathLst>
                <a:path w="4323" h="2424" extrusionOk="0">
                  <a:moveTo>
                    <a:pt x="2149" y="0"/>
                  </a:moveTo>
                  <a:cubicBezTo>
                    <a:pt x="2045" y="0"/>
                    <a:pt x="1941" y="21"/>
                    <a:pt x="1858" y="63"/>
                  </a:cubicBezTo>
                  <a:lnTo>
                    <a:pt x="167" y="1051"/>
                  </a:lnTo>
                  <a:cubicBezTo>
                    <a:pt x="0" y="1134"/>
                    <a:pt x="0" y="1289"/>
                    <a:pt x="167" y="1373"/>
                  </a:cubicBezTo>
                  <a:lnTo>
                    <a:pt x="1881" y="2361"/>
                  </a:lnTo>
                  <a:cubicBezTo>
                    <a:pt x="1959" y="2402"/>
                    <a:pt x="2063" y="2423"/>
                    <a:pt x="2167" y="2423"/>
                  </a:cubicBezTo>
                  <a:cubicBezTo>
                    <a:pt x="2271" y="2423"/>
                    <a:pt x="2375" y="2402"/>
                    <a:pt x="2453" y="2361"/>
                  </a:cubicBezTo>
                  <a:lnTo>
                    <a:pt x="4155" y="1373"/>
                  </a:lnTo>
                  <a:cubicBezTo>
                    <a:pt x="4322" y="1289"/>
                    <a:pt x="4322" y="1134"/>
                    <a:pt x="4155" y="1051"/>
                  </a:cubicBezTo>
                  <a:lnTo>
                    <a:pt x="2441" y="63"/>
                  </a:lnTo>
                  <a:cubicBezTo>
                    <a:pt x="2358" y="21"/>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3625450" y="3352625"/>
              <a:ext cx="108075" cy="61650"/>
            </a:xfrm>
            <a:custGeom>
              <a:avLst/>
              <a:gdLst/>
              <a:ahLst/>
              <a:cxnLst/>
              <a:rect l="l" t="t" r="r" b="b"/>
              <a:pathLst>
                <a:path w="4323" h="2466" fill="none" extrusionOk="0">
                  <a:moveTo>
                    <a:pt x="4155" y="1072"/>
                  </a:moveTo>
                  <a:cubicBezTo>
                    <a:pt x="4322" y="1155"/>
                    <a:pt x="4322" y="1310"/>
                    <a:pt x="4155" y="1394"/>
                  </a:cubicBezTo>
                  <a:lnTo>
                    <a:pt x="2453" y="2382"/>
                  </a:lnTo>
                  <a:cubicBezTo>
                    <a:pt x="2298" y="2465"/>
                    <a:pt x="2036" y="2465"/>
                    <a:pt x="1881" y="2382"/>
                  </a:cubicBezTo>
                  <a:lnTo>
                    <a:pt x="167" y="1394"/>
                  </a:lnTo>
                  <a:cubicBezTo>
                    <a:pt x="0" y="1310"/>
                    <a:pt x="0" y="1155"/>
                    <a:pt x="167"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4"/>
            <p:cNvSpPr/>
            <p:nvPr/>
          </p:nvSpPr>
          <p:spPr>
            <a:xfrm>
              <a:off x="3766525" y="3355300"/>
              <a:ext cx="90525" cy="50700"/>
            </a:xfrm>
            <a:custGeom>
              <a:avLst/>
              <a:gdLst/>
              <a:ahLst/>
              <a:cxnLst/>
              <a:rect l="l" t="t" r="r" b="b"/>
              <a:pathLst>
                <a:path w="3621" h="2028" extrusionOk="0">
                  <a:moveTo>
                    <a:pt x="1447" y="1"/>
                  </a:moveTo>
                  <a:cubicBezTo>
                    <a:pt x="1343" y="1"/>
                    <a:pt x="1239" y="24"/>
                    <a:pt x="1156" y="72"/>
                  </a:cubicBezTo>
                  <a:lnTo>
                    <a:pt x="167" y="644"/>
                  </a:lnTo>
                  <a:cubicBezTo>
                    <a:pt x="1" y="739"/>
                    <a:pt x="1" y="894"/>
                    <a:pt x="167" y="977"/>
                  </a:cubicBezTo>
                  <a:lnTo>
                    <a:pt x="1870" y="1965"/>
                  </a:lnTo>
                  <a:cubicBezTo>
                    <a:pt x="1953" y="2007"/>
                    <a:pt x="2058" y="2028"/>
                    <a:pt x="2162" y="2028"/>
                  </a:cubicBezTo>
                  <a:cubicBezTo>
                    <a:pt x="2266" y="2028"/>
                    <a:pt x="2370" y="2007"/>
                    <a:pt x="2453" y="1965"/>
                  </a:cubicBezTo>
                  <a:lnTo>
                    <a:pt x="3454" y="1382"/>
                  </a:lnTo>
                  <a:cubicBezTo>
                    <a:pt x="3620" y="1287"/>
                    <a:pt x="3620" y="1144"/>
                    <a:pt x="3454" y="1048"/>
                  </a:cubicBezTo>
                  <a:lnTo>
                    <a:pt x="1739" y="72"/>
                  </a:lnTo>
                  <a:cubicBezTo>
                    <a:pt x="1656" y="24"/>
                    <a:pt x="1551" y="1"/>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4"/>
            <p:cNvSpPr/>
            <p:nvPr/>
          </p:nvSpPr>
          <p:spPr>
            <a:xfrm>
              <a:off x="3766525" y="3354700"/>
              <a:ext cx="90525" cy="51825"/>
            </a:xfrm>
            <a:custGeom>
              <a:avLst/>
              <a:gdLst/>
              <a:ahLst/>
              <a:cxnLst/>
              <a:rect l="l" t="t" r="r" b="b"/>
              <a:pathLst>
                <a:path w="3621" h="2073" fill="none" extrusionOk="0">
                  <a:moveTo>
                    <a:pt x="3454" y="1072"/>
                  </a:moveTo>
                  <a:cubicBezTo>
                    <a:pt x="3620" y="1168"/>
                    <a:pt x="3620" y="1311"/>
                    <a:pt x="3454" y="1406"/>
                  </a:cubicBezTo>
                  <a:lnTo>
                    <a:pt x="2453" y="1989"/>
                  </a:lnTo>
                  <a:cubicBezTo>
                    <a:pt x="2287" y="2073"/>
                    <a:pt x="2037" y="2073"/>
                    <a:pt x="1870" y="1989"/>
                  </a:cubicBezTo>
                  <a:lnTo>
                    <a:pt x="167" y="1001"/>
                  </a:lnTo>
                  <a:cubicBezTo>
                    <a:pt x="1" y="918"/>
                    <a:pt x="1" y="763"/>
                    <a:pt x="167" y="668"/>
                  </a:cubicBezTo>
                  <a:lnTo>
                    <a:pt x="1156" y="96"/>
                  </a:lnTo>
                  <a:cubicBezTo>
                    <a:pt x="1322" y="1"/>
                    <a:pt x="1572" y="1"/>
                    <a:pt x="1739"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3692700" y="3392225"/>
              <a:ext cx="108075" cy="60725"/>
            </a:xfrm>
            <a:custGeom>
              <a:avLst/>
              <a:gdLst/>
              <a:ahLst/>
              <a:cxnLst/>
              <a:rect l="l" t="t" r="r" b="b"/>
              <a:pathLst>
                <a:path w="4323" h="2429" extrusionOk="0">
                  <a:moveTo>
                    <a:pt x="2156" y="0"/>
                  </a:moveTo>
                  <a:cubicBezTo>
                    <a:pt x="2052" y="0"/>
                    <a:pt x="1948" y="24"/>
                    <a:pt x="1870" y="71"/>
                  </a:cubicBezTo>
                  <a:lnTo>
                    <a:pt x="168" y="1048"/>
                  </a:lnTo>
                  <a:cubicBezTo>
                    <a:pt x="1" y="1143"/>
                    <a:pt x="1" y="1286"/>
                    <a:pt x="168" y="1381"/>
                  </a:cubicBezTo>
                  <a:lnTo>
                    <a:pt x="1882" y="2357"/>
                  </a:lnTo>
                  <a:cubicBezTo>
                    <a:pt x="1965" y="2405"/>
                    <a:pt x="2070" y="2429"/>
                    <a:pt x="2174" y="2429"/>
                  </a:cubicBezTo>
                  <a:cubicBezTo>
                    <a:pt x="2278" y="2429"/>
                    <a:pt x="2382" y="2405"/>
                    <a:pt x="2466" y="2357"/>
                  </a:cubicBezTo>
                  <a:lnTo>
                    <a:pt x="4156" y="1381"/>
                  </a:lnTo>
                  <a:cubicBezTo>
                    <a:pt x="4323" y="1286"/>
                    <a:pt x="4323" y="1143"/>
                    <a:pt x="4156" y="1048"/>
                  </a:cubicBezTo>
                  <a:lnTo>
                    <a:pt x="2442" y="71"/>
                  </a:lnTo>
                  <a:cubicBezTo>
                    <a:pt x="2364" y="24"/>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3692700" y="3391625"/>
              <a:ext cx="108075" cy="61925"/>
            </a:xfrm>
            <a:custGeom>
              <a:avLst/>
              <a:gdLst/>
              <a:ahLst/>
              <a:cxnLst/>
              <a:rect l="l" t="t" r="r" b="b"/>
              <a:pathLst>
                <a:path w="4323" h="2477" fill="none" extrusionOk="0">
                  <a:moveTo>
                    <a:pt x="4156" y="1072"/>
                  </a:moveTo>
                  <a:cubicBezTo>
                    <a:pt x="4323" y="1167"/>
                    <a:pt x="4323" y="1310"/>
                    <a:pt x="4156" y="1405"/>
                  </a:cubicBezTo>
                  <a:lnTo>
                    <a:pt x="2466" y="2381"/>
                  </a:lnTo>
                  <a:cubicBezTo>
                    <a:pt x="2299" y="2477"/>
                    <a:pt x="2049" y="2477"/>
                    <a:pt x="1882" y="2381"/>
                  </a:cubicBezTo>
                  <a:lnTo>
                    <a:pt x="168" y="1405"/>
                  </a:lnTo>
                  <a:cubicBezTo>
                    <a:pt x="1" y="1310"/>
                    <a:pt x="1" y="1167"/>
                    <a:pt x="168" y="1072"/>
                  </a:cubicBezTo>
                  <a:lnTo>
                    <a:pt x="1870" y="95"/>
                  </a:lnTo>
                  <a:cubicBezTo>
                    <a:pt x="2025" y="0"/>
                    <a:pt x="2287" y="0"/>
                    <a:pt x="2442"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3831725" y="3393325"/>
              <a:ext cx="90200" cy="50700"/>
            </a:xfrm>
            <a:custGeom>
              <a:avLst/>
              <a:gdLst/>
              <a:ahLst/>
              <a:cxnLst/>
              <a:rect l="l" t="t" r="r" b="b"/>
              <a:pathLst>
                <a:path w="3608" h="2028" extrusionOk="0">
                  <a:moveTo>
                    <a:pt x="1447" y="1"/>
                  </a:moveTo>
                  <a:cubicBezTo>
                    <a:pt x="1343" y="1"/>
                    <a:pt x="1238" y="22"/>
                    <a:pt x="1155" y="63"/>
                  </a:cubicBezTo>
                  <a:lnTo>
                    <a:pt x="155" y="647"/>
                  </a:lnTo>
                  <a:cubicBezTo>
                    <a:pt x="0" y="742"/>
                    <a:pt x="0" y="885"/>
                    <a:pt x="155" y="980"/>
                  </a:cubicBezTo>
                  <a:lnTo>
                    <a:pt x="1869" y="1956"/>
                  </a:lnTo>
                  <a:cubicBezTo>
                    <a:pt x="1953" y="2004"/>
                    <a:pt x="2057" y="2028"/>
                    <a:pt x="2161" y="2028"/>
                  </a:cubicBezTo>
                  <a:cubicBezTo>
                    <a:pt x="2265" y="2028"/>
                    <a:pt x="2370" y="2004"/>
                    <a:pt x="2453" y="1956"/>
                  </a:cubicBezTo>
                  <a:lnTo>
                    <a:pt x="3453" y="1373"/>
                  </a:lnTo>
                  <a:cubicBezTo>
                    <a:pt x="3608" y="1290"/>
                    <a:pt x="3608" y="1135"/>
                    <a:pt x="3453" y="1051"/>
                  </a:cubicBezTo>
                  <a:lnTo>
                    <a:pt x="1738" y="63"/>
                  </a:lnTo>
                  <a:cubicBezTo>
                    <a:pt x="1655" y="22"/>
                    <a:pt x="1551" y="1"/>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3831725" y="3392800"/>
              <a:ext cx="90200" cy="51825"/>
            </a:xfrm>
            <a:custGeom>
              <a:avLst/>
              <a:gdLst/>
              <a:ahLst/>
              <a:cxnLst/>
              <a:rect l="l" t="t" r="r" b="b"/>
              <a:pathLst>
                <a:path w="3608" h="2073" fill="none" extrusionOk="0">
                  <a:moveTo>
                    <a:pt x="3453" y="1072"/>
                  </a:moveTo>
                  <a:cubicBezTo>
                    <a:pt x="3608" y="1156"/>
                    <a:pt x="3608" y="1311"/>
                    <a:pt x="3453" y="1394"/>
                  </a:cubicBezTo>
                  <a:lnTo>
                    <a:pt x="2453" y="1977"/>
                  </a:lnTo>
                  <a:cubicBezTo>
                    <a:pt x="2286" y="2073"/>
                    <a:pt x="2036" y="2073"/>
                    <a:pt x="1869" y="1977"/>
                  </a:cubicBezTo>
                  <a:lnTo>
                    <a:pt x="155" y="1001"/>
                  </a:lnTo>
                  <a:cubicBezTo>
                    <a:pt x="0" y="906"/>
                    <a:pt x="0" y="763"/>
                    <a:pt x="155" y="668"/>
                  </a:cubicBezTo>
                  <a:lnTo>
                    <a:pt x="1155" y="84"/>
                  </a:lnTo>
                  <a:cubicBezTo>
                    <a:pt x="1322" y="1"/>
                    <a:pt x="1572" y="1"/>
                    <a:pt x="1738"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3758800" y="3430525"/>
              <a:ext cx="107775" cy="60600"/>
            </a:xfrm>
            <a:custGeom>
              <a:avLst/>
              <a:gdLst/>
              <a:ahLst/>
              <a:cxnLst/>
              <a:rect l="l" t="t" r="r" b="b"/>
              <a:pathLst>
                <a:path w="4311" h="2424" extrusionOk="0">
                  <a:moveTo>
                    <a:pt x="2149" y="1"/>
                  </a:moveTo>
                  <a:cubicBezTo>
                    <a:pt x="2045" y="1"/>
                    <a:pt x="1941" y="22"/>
                    <a:pt x="1858" y="63"/>
                  </a:cubicBezTo>
                  <a:lnTo>
                    <a:pt x="155" y="1052"/>
                  </a:lnTo>
                  <a:cubicBezTo>
                    <a:pt x="0" y="1135"/>
                    <a:pt x="0" y="1290"/>
                    <a:pt x="155" y="1373"/>
                  </a:cubicBezTo>
                  <a:lnTo>
                    <a:pt x="1869" y="2361"/>
                  </a:lnTo>
                  <a:cubicBezTo>
                    <a:pt x="1953" y="2403"/>
                    <a:pt x="2057" y="2424"/>
                    <a:pt x="2161" y="2424"/>
                  </a:cubicBezTo>
                  <a:cubicBezTo>
                    <a:pt x="2265" y="2424"/>
                    <a:pt x="2369" y="2403"/>
                    <a:pt x="2453" y="2361"/>
                  </a:cubicBezTo>
                  <a:lnTo>
                    <a:pt x="4144" y="1373"/>
                  </a:lnTo>
                  <a:cubicBezTo>
                    <a:pt x="4310" y="1290"/>
                    <a:pt x="4310" y="1135"/>
                    <a:pt x="4144" y="1052"/>
                  </a:cubicBezTo>
                  <a:lnTo>
                    <a:pt x="2441" y="63"/>
                  </a:lnTo>
                  <a:cubicBezTo>
                    <a:pt x="2358" y="22"/>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4"/>
            <p:cNvSpPr/>
            <p:nvPr/>
          </p:nvSpPr>
          <p:spPr>
            <a:xfrm>
              <a:off x="3758800" y="3430025"/>
              <a:ext cx="107775" cy="61625"/>
            </a:xfrm>
            <a:custGeom>
              <a:avLst/>
              <a:gdLst/>
              <a:ahLst/>
              <a:cxnLst/>
              <a:rect l="l" t="t" r="r" b="b"/>
              <a:pathLst>
                <a:path w="4311" h="2465" fill="none" extrusionOk="0">
                  <a:moveTo>
                    <a:pt x="4144" y="1072"/>
                  </a:moveTo>
                  <a:cubicBezTo>
                    <a:pt x="4310" y="1155"/>
                    <a:pt x="4310" y="1310"/>
                    <a:pt x="4144" y="1393"/>
                  </a:cubicBezTo>
                  <a:lnTo>
                    <a:pt x="2453" y="2381"/>
                  </a:lnTo>
                  <a:cubicBezTo>
                    <a:pt x="2286" y="2465"/>
                    <a:pt x="2036" y="2465"/>
                    <a:pt x="1869" y="2381"/>
                  </a:cubicBezTo>
                  <a:lnTo>
                    <a:pt x="155" y="1393"/>
                  </a:lnTo>
                  <a:cubicBezTo>
                    <a:pt x="0" y="1310"/>
                    <a:pt x="0" y="1155"/>
                    <a:pt x="155" y="1072"/>
                  </a:cubicBezTo>
                  <a:lnTo>
                    <a:pt x="1858" y="83"/>
                  </a:lnTo>
                  <a:cubicBezTo>
                    <a:pt x="2024" y="0"/>
                    <a:pt x="2274"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3824275" y="3468125"/>
              <a:ext cx="107775" cy="60725"/>
            </a:xfrm>
            <a:custGeom>
              <a:avLst/>
              <a:gdLst/>
              <a:ahLst/>
              <a:cxnLst/>
              <a:rect l="l" t="t" r="r" b="b"/>
              <a:pathLst>
                <a:path w="4311" h="2429" extrusionOk="0">
                  <a:moveTo>
                    <a:pt x="2150" y="0"/>
                  </a:moveTo>
                  <a:cubicBezTo>
                    <a:pt x="2045" y="0"/>
                    <a:pt x="1941" y="24"/>
                    <a:pt x="1858" y="72"/>
                  </a:cubicBezTo>
                  <a:lnTo>
                    <a:pt x="155" y="1048"/>
                  </a:lnTo>
                  <a:cubicBezTo>
                    <a:pt x="1" y="1143"/>
                    <a:pt x="1" y="1286"/>
                    <a:pt x="155" y="1381"/>
                  </a:cubicBezTo>
                  <a:lnTo>
                    <a:pt x="1870" y="2358"/>
                  </a:lnTo>
                  <a:cubicBezTo>
                    <a:pt x="1953" y="2405"/>
                    <a:pt x="2057" y="2429"/>
                    <a:pt x="2161" y="2429"/>
                  </a:cubicBezTo>
                  <a:cubicBezTo>
                    <a:pt x="2266" y="2429"/>
                    <a:pt x="2370" y="2405"/>
                    <a:pt x="2453" y="2358"/>
                  </a:cubicBezTo>
                  <a:lnTo>
                    <a:pt x="4144" y="1381"/>
                  </a:lnTo>
                  <a:cubicBezTo>
                    <a:pt x="4311" y="1286"/>
                    <a:pt x="4311" y="1143"/>
                    <a:pt x="4144" y="1048"/>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4"/>
            <p:cNvSpPr/>
            <p:nvPr/>
          </p:nvSpPr>
          <p:spPr>
            <a:xfrm>
              <a:off x="3824275" y="3467525"/>
              <a:ext cx="107775" cy="61925"/>
            </a:xfrm>
            <a:custGeom>
              <a:avLst/>
              <a:gdLst/>
              <a:ahLst/>
              <a:cxnLst/>
              <a:rect l="l" t="t" r="r" b="b"/>
              <a:pathLst>
                <a:path w="4311" h="2477" fill="none" extrusionOk="0">
                  <a:moveTo>
                    <a:pt x="4144" y="1072"/>
                  </a:moveTo>
                  <a:cubicBezTo>
                    <a:pt x="4311" y="1167"/>
                    <a:pt x="4311" y="1310"/>
                    <a:pt x="4144" y="1405"/>
                  </a:cubicBezTo>
                  <a:lnTo>
                    <a:pt x="2453" y="2382"/>
                  </a:lnTo>
                  <a:cubicBezTo>
                    <a:pt x="2287" y="2477"/>
                    <a:pt x="2036" y="2477"/>
                    <a:pt x="1870" y="2382"/>
                  </a:cubicBezTo>
                  <a:lnTo>
                    <a:pt x="155" y="1405"/>
                  </a:lnTo>
                  <a:cubicBezTo>
                    <a:pt x="1" y="1310"/>
                    <a:pt x="1" y="1167"/>
                    <a:pt x="155"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4"/>
            <p:cNvSpPr/>
            <p:nvPr/>
          </p:nvSpPr>
          <p:spPr>
            <a:xfrm>
              <a:off x="3954050" y="3463650"/>
              <a:ext cx="90525" cy="50625"/>
            </a:xfrm>
            <a:custGeom>
              <a:avLst/>
              <a:gdLst/>
              <a:ahLst/>
              <a:cxnLst/>
              <a:rect l="l" t="t" r="r" b="b"/>
              <a:pathLst>
                <a:path w="3621" h="2025" extrusionOk="0">
                  <a:moveTo>
                    <a:pt x="1447" y="1"/>
                  </a:moveTo>
                  <a:cubicBezTo>
                    <a:pt x="1343" y="1"/>
                    <a:pt x="1239" y="24"/>
                    <a:pt x="1156" y="72"/>
                  </a:cubicBezTo>
                  <a:lnTo>
                    <a:pt x="167" y="643"/>
                  </a:lnTo>
                  <a:cubicBezTo>
                    <a:pt x="1" y="739"/>
                    <a:pt x="1" y="882"/>
                    <a:pt x="167" y="977"/>
                  </a:cubicBezTo>
                  <a:lnTo>
                    <a:pt x="1870" y="1953"/>
                  </a:lnTo>
                  <a:cubicBezTo>
                    <a:pt x="1953" y="2001"/>
                    <a:pt x="2057" y="2025"/>
                    <a:pt x="2162" y="2025"/>
                  </a:cubicBezTo>
                  <a:cubicBezTo>
                    <a:pt x="2266" y="2025"/>
                    <a:pt x="2370" y="2001"/>
                    <a:pt x="2453" y="1953"/>
                  </a:cubicBezTo>
                  <a:lnTo>
                    <a:pt x="3453" y="1382"/>
                  </a:lnTo>
                  <a:cubicBezTo>
                    <a:pt x="3620" y="1286"/>
                    <a:pt x="3620" y="1144"/>
                    <a:pt x="3453" y="1048"/>
                  </a:cubicBezTo>
                  <a:lnTo>
                    <a:pt x="1739" y="72"/>
                  </a:lnTo>
                  <a:cubicBezTo>
                    <a:pt x="1656" y="24"/>
                    <a:pt x="1551" y="1"/>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4"/>
            <p:cNvSpPr/>
            <p:nvPr/>
          </p:nvSpPr>
          <p:spPr>
            <a:xfrm>
              <a:off x="3954050" y="3463050"/>
              <a:ext cx="90525" cy="51825"/>
            </a:xfrm>
            <a:custGeom>
              <a:avLst/>
              <a:gdLst/>
              <a:ahLst/>
              <a:cxnLst/>
              <a:rect l="l" t="t" r="r" b="b"/>
              <a:pathLst>
                <a:path w="3621" h="2073" fill="none" extrusionOk="0">
                  <a:moveTo>
                    <a:pt x="3453" y="1072"/>
                  </a:moveTo>
                  <a:cubicBezTo>
                    <a:pt x="3620" y="1168"/>
                    <a:pt x="3620" y="1310"/>
                    <a:pt x="3453" y="1406"/>
                  </a:cubicBezTo>
                  <a:lnTo>
                    <a:pt x="2453" y="1977"/>
                  </a:lnTo>
                  <a:cubicBezTo>
                    <a:pt x="2287" y="2072"/>
                    <a:pt x="2037" y="2072"/>
                    <a:pt x="1870" y="1977"/>
                  </a:cubicBezTo>
                  <a:lnTo>
                    <a:pt x="167" y="1001"/>
                  </a:lnTo>
                  <a:cubicBezTo>
                    <a:pt x="1" y="906"/>
                    <a:pt x="1" y="763"/>
                    <a:pt x="167" y="667"/>
                  </a:cubicBezTo>
                  <a:lnTo>
                    <a:pt x="1156" y="96"/>
                  </a:lnTo>
                  <a:cubicBezTo>
                    <a:pt x="1322" y="1"/>
                    <a:pt x="1572" y="1"/>
                    <a:pt x="1739"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a:off x="3890050" y="3505925"/>
              <a:ext cx="107775" cy="60825"/>
            </a:xfrm>
            <a:custGeom>
              <a:avLst/>
              <a:gdLst/>
              <a:ahLst/>
              <a:cxnLst/>
              <a:rect l="l" t="t" r="r" b="b"/>
              <a:pathLst>
                <a:path w="4311" h="2433" extrusionOk="0">
                  <a:moveTo>
                    <a:pt x="2150" y="0"/>
                  </a:moveTo>
                  <a:cubicBezTo>
                    <a:pt x="2046" y="0"/>
                    <a:pt x="1942" y="24"/>
                    <a:pt x="1858" y="72"/>
                  </a:cubicBezTo>
                  <a:lnTo>
                    <a:pt x="167" y="1060"/>
                  </a:lnTo>
                  <a:cubicBezTo>
                    <a:pt x="1" y="1143"/>
                    <a:pt x="1" y="1298"/>
                    <a:pt x="167" y="1381"/>
                  </a:cubicBezTo>
                  <a:lnTo>
                    <a:pt x="1870" y="2370"/>
                  </a:lnTo>
                  <a:cubicBezTo>
                    <a:pt x="1953" y="2411"/>
                    <a:pt x="2058" y="2432"/>
                    <a:pt x="2162" y="2432"/>
                  </a:cubicBezTo>
                  <a:cubicBezTo>
                    <a:pt x="2266" y="2432"/>
                    <a:pt x="2370" y="2411"/>
                    <a:pt x="2453" y="2370"/>
                  </a:cubicBezTo>
                  <a:lnTo>
                    <a:pt x="4156" y="1381"/>
                  </a:lnTo>
                  <a:cubicBezTo>
                    <a:pt x="4311" y="1298"/>
                    <a:pt x="4311" y="1143"/>
                    <a:pt x="4156" y="1060"/>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4"/>
            <p:cNvSpPr/>
            <p:nvPr/>
          </p:nvSpPr>
          <p:spPr>
            <a:xfrm>
              <a:off x="3890050" y="3505325"/>
              <a:ext cx="107775" cy="61925"/>
            </a:xfrm>
            <a:custGeom>
              <a:avLst/>
              <a:gdLst/>
              <a:ahLst/>
              <a:cxnLst/>
              <a:rect l="l" t="t" r="r" b="b"/>
              <a:pathLst>
                <a:path w="4311" h="2477" fill="none" extrusionOk="0">
                  <a:moveTo>
                    <a:pt x="4156" y="1084"/>
                  </a:moveTo>
                  <a:cubicBezTo>
                    <a:pt x="4311" y="1167"/>
                    <a:pt x="4311" y="1322"/>
                    <a:pt x="4156" y="1405"/>
                  </a:cubicBezTo>
                  <a:lnTo>
                    <a:pt x="2453" y="2394"/>
                  </a:lnTo>
                  <a:cubicBezTo>
                    <a:pt x="2287" y="2477"/>
                    <a:pt x="2037" y="2477"/>
                    <a:pt x="1870" y="2394"/>
                  </a:cubicBezTo>
                  <a:lnTo>
                    <a:pt x="167" y="1405"/>
                  </a:lnTo>
                  <a:cubicBezTo>
                    <a:pt x="1" y="1322"/>
                    <a:pt x="1" y="1167"/>
                    <a:pt x="167" y="1084"/>
                  </a:cubicBezTo>
                  <a:lnTo>
                    <a:pt x="1858" y="96"/>
                  </a:lnTo>
                  <a:cubicBezTo>
                    <a:pt x="2025" y="0"/>
                    <a:pt x="2275" y="0"/>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4"/>
            <p:cNvSpPr/>
            <p:nvPr/>
          </p:nvSpPr>
          <p:spPr>
            <a:xfrm>
              <a:off x="4021325" y="3502650"/>
              <a:ext cx="90500" cy="50700"/>
            </a:xfrm>
            <a:custGeom>
              <a:avLst/>
              <a:gdLst/>
              <a:ahLst/>
              <a:cxnLst/>
              <a:rect l="l" t="t" r="r" b="b"/>
              <a:pathLst>
                <a:path w="3620" h="2028" extrusionOk="0">
                  <a:moveTo>
                    <a:pt x="1447" y="0"/>
                  </a:moveTo>
                  <a:cubicBezTo>
                    <a:pt x="1343" y="0"/>
                    <a:pt x="1239" y="24"/>
                    <a:pt x="1155" y="72"/>
                  </a:cubicBezTo>
                  <a:lnTo>
                    <a:pt x="167" y="655"/>
                  </a:lnTo>
                  <a:cubicBezTo>
                    <a:pt x="0" y="738"/>
                    <a:pt x="0" y="893"/>
                    <a:pt x="167" y="977"/>
                  </a:cubicBezTo>
                  <a:lnTo>
                    <a:pt x="1870" y="1965"/>
                  </a:lnTo>
                  <a:cubicBezTo>
                    <a:pt x="1953" y="2006"/>
                    <a:pt x="2060" y="2027"/>
                    <a:pt x="2166" y="2027"/>
                  </a:cubicBezTo>
                  <a:cubicBezTo>
                    <a:pt x="2272" y="2027"/>
                    <a:pt x="2376" y="2006"/>
                    <a:pt x="2453" y="1965"/>
                  </a:cubicBezTo>
                  <a:lnTo>
                    <a:pt x="3453" y="1381"/>
                  </a:lnTo>
                  <a:cubicBezTo>
                    <a:pt x="3620" y="1286"/>
                    <a:pt x="3620" y="1143"/>
                    <a:pt x="3453" y="1048"/>
                  </a:cubicBezTo>
                  <a:lnTo>
                    <a:pt x="1739" y="72"/>
                  </a:lnTo>
                  <a:cubicBezTo>
                    <a:pt x="1655" y="24"/>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a:off x="4021325" y="3502050"/>
              <a:ext cx="90500" cy="51825"/>
            </a:xfrm>
            <a:custGeom>
              <a:avLst/>
              <a:gdLst/>
              <a:ahLst/>
              <a:cxnLst/>
              <a:rect l="l" t="t" r="r" b="b"/>
              <a:pathLst>
                <a:path w="3620" h="2073" fill="none" extrusionOk="0">
                  <a:moveTo>
                    <a:pt x="3453" y="1072"/>
                  </a:moveTo>
                  <a:cubicBezTo>
                    <a:pt x="3620" y="1167"/>
                    <a:pt x="3620" y="1310"/>
                    <a:pt x="3453" y="1405"/>
                  </a:cubicBezTo>
                  <a:lnTo>
                    <a:pt x="2453" y="1989"/>
                  </a:lnTo>
                  <a:cubicBezTo>
                    <a:pt x="2298" y="2072"/>
                    <a:pt x="2036" y="2072"/>
                    <a:pt x="1870" y="1989"/>
                  </a:cubicBezTo>
                  <a:lnTo>
                    <a:pt x="167" y="1001"/>
                  </a:lnTo>
                  <a:cubicBezTo>
                    <a:pt x="0" y="917"/>
                    <a:pt x="0" y="762"/>
                    <a:pt x="167" y="679"/>
                  </a:cubicBezTo>
                  <a:lnTo>
                    <a:pt x="1155" y="96"/>
                  </a:lnTo>
                  <a:cubicBezTo>
                    <a:pt x="1322" y="0"/>
                    <a:pt x="1572" y="0"/>
                    <a:pt x="1739"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4"/>
            <p:cNvSpPr/>
            <p:nvPr/>
          </p:nvSpPr>
          <p:spPr>
            <a:xfrm>
              <a:off x="3958225" y="3545500"/>
              <a:ext cx="107775" cy="60750"/>
            </a:xfrm>
            <a:custGeom>
              <a:avLst/>
              <a:gdLst/>
              <a:ahLst/>
              <a:cxnLst/>
              <a:rect l="l" t="t" r="r" b="b"/>
              <a:pathLst>
                <a:path w="4311" h="2430" extrusionOk="0">
                  <a:moveTo>
                    <a:pt x="2149" y="1"/>
                  </a:moveTo>
                  <a:cubicBezTo>
                    <a:pt x="2045" y="1"/>
                    <a:pt x="1941" y="25"/>
                    <a:pt x="1858" y="72"/>
                  </a:cubicBezTo>
                  <a:lnTo>
                    <a:pt x="155" y="1048"/>
                  </a:lnTo>
                  <a:cubicBezTo>
                    <a:pt x="0" y="1144"/>
                    <a:pt x="0" y="1287"/>
                    <a:pt x="155" y="1382"/>
                  </a:cubicBezTo>
                  <a:lnTo>
                    <a:pt x="1870" y="2358"/>
                  </a:lnTo>
                  <a:cubicBezTo>
                    <a:pt x="1953" y="2406"/>
                    <a:pt x="2057" y="2430"/>
                    <a:pt x="2161" y="2430"/>
                  </a:cubicBezTo>
                  <a:cubicBezTo>
                    <a:pt x="2265" y="2430"/>
                    <a:pt x="2370" y="2406"/>
                    <a:pt x="2453" y="2358"/>
                  </a:cubicBezTo>
                  <a:lnTo>
                    <a:pt x="4144" y="1382"/>
                  </a:lnTo>
                  <a:cubicBezTo>
                    <a:pt x="4310" y="1287"/>
                    <a:pt x="4310" y="1144"/>
                    <a:pt x="4144" y="1048"/>
                  </a:cubicBezTo>
                  <a:lnTo>
                    <a:pt x="2441" y="72"/>
                  </a:lnTo>
                  <a:cubicBezTo>
                    <a:pt x="2358" y="25"/>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4"/>
            <p:cNvSpPr/>
            <p:nvPr/>
          </p:nvSpPr>
          <p:spPr>
            <a:xfrm>
              <a:off x="3958225" y="3544900"/>
              <a:ext cx="107775" cy="61950"/>
            </a:xfrm>
            <a:custGeom>
              <a:avLst/>
              <a:gdLst/>
              <a:ahLst/>
              <a:cxnLst/>
              <a:rect l="l" t="t" r="r" b="b"/>
              <a:pathLst>
                <a:path w="4311" h="2478" fill="none" extrusionOk="0">
                  <a:moveTo>
                    <a:pt x="4144" y="1072"/>
                  </a:moveTo>
                  <a:cubicBezTo>
                    <a:pt x="4310" y="1168"/>
                    <a:pt x="4310" y="1311"/>
                    <a:pt x="4144" y="1406"/>
                  </a:cubicBezTo>
                  <a:lnTo>
                    <a:pt x="2453" y="2382"/>
                  </a:lnTo>
                  <a:cubicBezTo>
                    <a:pt x="2286" y="2477"/>
                    <a:pt x="2036" y="2477"/>
                    <a:pt x="1870" y="2382"/>
                  </a:cubicBezTo>
                  <a:lnTo>
                    <a:pt x="155" y="1406"/>
                  </a:lnTo>
                  <a:cubicBezTo>
                    <a:pt x="0" y="1311"/>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a:off x="4087400" y="3541050"/>
              <a:ext cx="90525" cy="50625"/>
            </a:xfrm>
            <a:custGeom>
              <a:avLst/>
              <a:gdLst/>
              <a:ahLst/>
              <a:cxnLst/>
              <a:rect l="l" t="t" r="r" b="b"/>
              <a:pathLst>
                <a:path w="3621" h="2025" extrusionOk="0">
                  <a:moveTo>
                    <a:pt x="1459" y="0"/>
                  </a:moveTo>
                  <a:cubicBezTo>
                    <a:pt x="1355" y="0"/>
                    <a:pt x="1251" y="24"/>
                    <a:pt x="1167" y="72"/>
                  </a:cubicBezTo>
                  <a:lnTo>
                    <a:pt x="167" y="643"/>
                  </a:lnTo>
                  <a:cubicBezTo>
                    <a:pt x="1" y="738"/>
                    <a:pt x="1" y="881"/>
                    <a:pt x="167" y="976"/>
                  </a:cubicBezTo>
                  <a:lnTo>
                    <a:pt x="1882" y="1953"/>
                  </a:lnTo>
                  <a:cubicBezTo>
                    <a:pt x="1965" y="2000"/>
                    <a:pt x="2069" y="2024"/>
                    <a:pt x="2174" y="2024"/>
                  </a:cubicBezTo>
                  <a:cubicBezTo>
                    <a:pt x="2278" y="2024"/>
                    <a:pt x="2382" y="2000"/>
                    <a:pt x="2465" y="1953"/>
                  </a:cubicBezTo>
                  <a:lnTo>
                    <a:pt x="3465" y="1381"/>
                  </a:lnTo>
                  <a:cubicBezTo>
                    <a:pt x="3620" y="1286"/>
                    <a:pt x="3620" y="1143"/>
                    <a:pt x="3465" y="1048"/>
                  </a:cubicBezTo>
                  <a:lnTo>
                    <a:pt x="1751" y="72"/>
                  </a:lnTo>
                  <a:cubicBezTo>
                    <a:pt x="1668" y="24"/>
                    <a:pt x="1563" y="0"/>
                    <a:pt x="1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4"/>
            <p:cNvSpPr/>
            <p:nvPr/>
          </p:nvSpPr>
          <p:spPr>
            <a:xfrm>
              <a:off x="4087400" y="3540450"/>
              <a:ext cx="90525" cy="51825"/>
            </a:xfrm>
            <a:custGeom>
              <a:avLst/>
              <a:gdLst/>
              <a:ahLst/>
              <a:cxnLst/>
              <a:rect l="l" t="t" r="r" b="b"/>
              <a:pathLst>
                <a:path w="3621" h="2073" fill="none" extrusionOk="0">
                  <a:moveTo>
                    <a:pt x="3465" y="1072"/>
                  </a:moveTo>
                  <a:cubicBezTo>
                    <a:pt x="3620" y="1167"/>
                    <a:pt x="3620" y="1310"/>
                    <a:pt x="3465" y="1405"/>
                  </a:cubicBezTo>
                  <a:lnTo>
                    <a:pt x="2465" y="1977"/>
                  </a:lnTo>
                  <a:cubicBezTo>
                    <a:pt x="2299" y="2072"/>
                    <a:pt x="2049" y="2072"/>
                    <a:pt x="1882" y="1977"/>
                  </a:cubicBezTo>
                  <a:lnTo>
                    <a:pt x="167" y="1000"/>
                  </a:lnTo>
                  <a:cubicBezTo>
                    <a:pt x="1" y="905"/>
                    <a:pt x="1" y="762"/>
                    <a:pt x="167" y="667"/>
                  </a:cubicBezTo>
                  <a:lnTo>
                    <a:pt x="1167" y="96"/>
                  </a:lnTo>
                  <a:cubicBezTo>
                    <a:pt x="1334" y="0"/>
                    <a:pt x="1584" y="0"/>
                    <a:pt x="175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4"/>
            <p:cNvSpPr/>
            <p:nvPr/>
          </p:nvSpPr>
          <p:spPr>
            <a:xfrm>
              <a:off x="4024000" y="3583525"/>
              <a:ext cx="107775" cy="60600"/>
            </a:xfrm>
            <a:custGeom>
              <a:avLst/>
              <a:gdLst/>
              <a:ahLst/>
              <a:cxnLst/>
              <a:rect l="l" t="t" r="r" b="b"/>
              <a:pathLst>
                <a:path w="4311" h="2424" extrusionOk="0">
                  <a:moveTo>
                    <a:pt x="2150" y="1"/>
                  </a:moveTo>
                  <a:cubicBezTo>
                    <a:pt x="2046" y="1"/>
                    <a:pt x="1941" y="22"/>
                    <a:pt x="1858" y="63"/>
                  </a:cubicBezTo>
                  <a:lnTo>
                    <a:pt x="155" y="1051"/>
                  </a:lnTo>
                  <a:cubicBezTo>
                    <a:pt x="1" y="1135"/>
                    <a:pt x="1" y="1290"/>
                    <a:pt x="155" y="1373"/>
                  </a:cubicBezTo>
                  <a:lnTo>
                    <a:pt x="1870" y="2361"/>
                  </a:lnTo>
                  <a:cubicBezTo>
                    <a:pt x="1953" y="2403"/>
                    <a:pt x="2057" y="2424"/>
                    <a:pt x="2162" y="2424"/>
                  </a:cubicBezTo>
                  <a:cubicBezTo>
                    <a:pt x="2266" y="2424"/>
                    <a:pt x="2370" y="2403"/>
                    <a:pt x="2453" y="2361"/>
                  </a:cubicBezTo>
                  <a:lnTo>
                    <a:pt x="4156" y="1373"/>
                  </a:lnTo>
                  <a:cubicBezTo>
                    <a:pt x="4311" y="1290"/>
                    <a:pt x="4311" y="1135"/>
                    <a:pt x="4156" y="1051"/>
                  </a:cubicBezTo>
                  <a:lnTo>
                    <a:pt x="2441"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4"/>
            <p:cNvSpPr/>
            <p:nvPr/>
          </p:nvSpPr>
          <p:spPr>
            <a:xfrm>
              <a:off x="4024000" y="3583000"/>
              <a:ext cx="107775" cy="61650"/>
            </a:xfrm>
            <a:custGeom>
              <a:avLst/>
              <a:gdLst/>
              <a:ahLst/>
              <a:cxnLst/>
              <a:rect l="l" t="t" r="r" b="b"/>
              <a:pathLst>
                <a:path w="4311" h="2466" fill="none" extrusionOk="0">
                  <a:moveTo>
                    <a:pt x="4156" y="1072"/>
                  </a:moveTo>
                  <a:cubicBezTo>
                    <a:pt x="4311" y="1156"/>
                    <a:pt x="4311" y="1311"/>
                    <a:pt x="4156" y="1394"/>
                  </a:cubicBezTo>
                  <a:lnTo>
                    <a:pt x="2453" y="2382"/>
                  </a:lnTo>
                  <a:cubicBezTo>
                    <a:pt x="2287" y="2466"/>
                    <a:pt x="2037" y="2466"/>
                    <a:pt x="1870" y="2382"/>
                  </a:cubicBezTo>
                  <a:lnTo>
                    <a:pt x="155" y="1394"/>
                  </a:lnTo>
                  <a:cubicBezTo>
                    <a:pt x="1" y="1311"/>
                    <a:pt x="1" y="1156"/>
                    <a:pt x="155" y="1072"/>
                  </a:cubicBezTo>
                  <a:lnTo>
                    <a:pt x="1858" y="84"/>
                  </a:lnTo>
                  <a:cubicBezTo>
                    <a:pt x="2025"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4"/>
            <p:cNvSpPr/>
            <p:nvPr/>
          </p:nvSpPr>
          <p:spPr>
            <a:xfrm>
              <a:off x="4152600" y="3578550"/>
              <a:ext cx="90500" cy="50700"/>
            </a:xfrm>
            <a:custGeom>
              <a:avLst/>
              <a:gdLst/>
              <a:ahLst/>
              <a:cxnLst/>
              <a:rect l="l" t="t" r="r" b="b"/>
              <a:pathLst>
                <a:path w="3620" h="2028" extrusionOk="0">
                  <a:moveTo>
                    <a:pt x="1454" y="0"/>
                  </a:moveTo>
                  <a:cubicBezTo>
                    <a:pt x="1348" y="0"/>
                    <a:pt x="1244" y="24"/>
                    <a:pt x="1167" y="72"/>
                  </a:cubicBezTo>
                  <a:lnTo>
                    <a:pt x="167" y="643"/>
                  </a:lnTo>
                  <a:cubicBezTo>
                    <a:pt x="0" y="739"/>
                    <a:pt x="0" y="893"/>
                    <a:pt x="167" y="977"/>
                  </a:cubicBezTo>
                  <a:lnTo>
                    <a:pt x="1881" y="1965"/>
                  </a:lnTo>
                  <a:cubicBezTo>
                    <a:pt x="1965" y="2007"/>
                    <a:pt x="2069" y="2027"/>
                    <a:pt x="2172" y="2027"/>
                  </a:cubicBezTo>
                  <a:cubicBezTo>
                    <a:pt x="2274" y="2027"/>
                    <a:pt x="2375" y="2007"/>
                    <a:pt x="2453" y="1965"/>
                  </a:cubicBezTo>
                  <a:lnTo>
                    <a:pt x="3453" y="1381"/>
                  </a:lnTo>
                  <a:cubicBezTo>
                    <a:pt x="3620" y="1286"/>
                    <a:pt x="3620" y="1143"/>
                    <a:pt x="3453" y="1048"/>
                  </a:cubicBezTo>
                  <a:lnTo>
                    <a:pt x="1750" y="72"/>
                  </a:lnTo>
                  <a:cubicBezTo>
                    <a:pt x="1667" y="24"/>
                    <a:pt x="1560"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4"/>
            <p:cNvSpPr/>
            <p:nvPr/>
          </p:nvSpPr>
          <p:spPr>
            <a:xfrm>
              <a:off x="4152600" y="3577950"/>
              <a:ext cx="90500" cy="51825"/>
            </a:xfrm>
            <a:custGeom>
              <a:avLst/>
              <a:gdLst/>
              <a:ahLst/>
              <a:cxnLst/>
              <a:rect l="l" t="t" r="r" b="b"/>
              <a:pathLst>
                <a:path w="3620" h="2073" fill="none" extrusionOk="0">
                  <a:moveTo>
                    <a:pt x="3453" y="1072"/>
                  </a:moveTo>
                  <a:cubicBezTo>
                    <a:pt x="3620" y="1167"/>
                    <a:pt x="3620" y="1310"/>
                    <a:pt x="3453" y="1405"/>
                  </a:cubicBezTo>
                  <a:lnTo>
                    <a:pt x="2453" y="1989"/>
                  </a:lnTo>
                  <a:cubicBezTo>
                    <a:pt x="2298" y="2072"/>
                    <a:pt x="2048" y="2072"/>
                    <a:pt x="1881" y="1989"/>
                  </a:cubicBezTo>
                  <a:lnTo>
                    <a:pt x="167" y="1001"/>
                  </a:lnTo>
                  <a:cubicBezTo>
                    <a:pt x="0" y="917"/>
                    <a:pt x="0" y="763"/>
                    <a:pt x="167" y="667"/>
                  </a:cubicBezTo>
                  <a:lnTo>
                    <a:pt x="1167" y="96"/>
                  </a:lnTo>
                  <a:cubicBezTo>
                    <a:pt x="1322" y="1"/>
                    <a:pt x="1584" y="1"/>
                    <a:pt x="1750"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4"/>
            <p:cNvSpPr/>
            <p:nvPr/>
          </p:nvSpPr>
          <p:spPr>
            <a:xfrm>
              <a:off x="4089475" y="3621025"/>
              <a:ext cx="107800" cy="60600"/>
            </a:xfrm>
            <a:custGeom>
              <a:avLst/>
              <a:gdLst/>
              <a:ahLst/>
              <a:cxnLst/>
              <a:rect l="l" t="t" r="r" b="b"/>
              <a:pathLst>
                <a:path w="4312" h="2424" extrusionOk="0">
                  <a:moveTo>
                    <a:pt x="2150" y="1"/>
                  </a:moveTo>
                  <a:cubicBezTo>
                    <a:pt x="2046" y="1"/>
                    <a:pt x="1942" y="22"/>
                    <a:pt x="1858" y="63"/>
                  </a:cubicBezTo>
                  <a:lnTo>
                    <a:pt x="156" y="1052"/>
                  </a:lnTo>
                  <a:cubicBezTo>
                    <a:pt x="1" y="1135"/>
                    <a:pt x="1" y="1290"/>
                    <a:pt x="156" y="1373"/>
                  </a:cubicBezTo>
                  <a:lnTo>
                    <a:pt x="1870" y="2361"/>
                  </a:lnTo>
                  <a:cubicBezTo>
                    <a:pt x="1954" y="2403"/>
                    <a:pt x="2058" y="2424"/>
                    <a:pt x="2162" y="2424"/>
                  </a:cubicBezTo>
                  <a:cubicBezTo>
                    <a:pt x="2266" y="2424"/>
                    <a:pt x="2370" y="2403"/>
                    <a:pt x="2454" y="2361"/>
                  </a:cubicBezTo>
                  <a:lnTo>
                    <a:pt x="4156" y="1373"/>
                  </a:lnTo>
                  <a:cubicBezTo>
                    <a:pt x="4311" y="1290"/>
                    <a:pt x="4311" y="1135"/>
                    <a:pt x="4156" y="1052"/>
                  </a:cubicBezTo>
                  <a:lnTo>
                    <a:pt x="2442"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4"/>
            <p:cNvSpPr/>
            <p:nvPr/>
          </p:nvSpPr>
          <p:spPr>
            <a:xfrm>
              <a:off x="4089475" y="3620525"/>
              <a:ext cx="107800" cy="61625"/>
            </a:xfrm>
            <a:custGeom>
              <a:avLst/>
              <a:gdLst/>
              <a:ahLst/>
              <a:cxnLst/>
              <a:rect l="l" t="t" r="r" b="b"/>
              <a:pathLst>
                <a:path w="4312" h="2465" fill="none" extrusionOk="0">
                  <a:moveTo>
                    <a:pt x="4156" y="1072"/>
                  </a:moveTo>
                  <a:cubicBezTo>
                    <a:pt x="4311" y="1155"/>
                    <a:pt x="4311" y="1310"/>
                    <a:pt x="4156" y="1393"/>
                  </a:cubicBezTo>
                  <a:lnTo>
                    <a:pt x="2454" y="2381"/>
                  </a:lnTo>
                  <a:cubicBezTo>
                    <a:pt x="2287" y="2465"/>
                    <a:pt x="2037" y="2465"/>
                    <a:pt x="1870" y="2381"/>
                  </a:cubicBezTo>
                  <a:lnTo>
                    <a:pt x="156" y="1393"/>
                  </a:lnTo>
                  <a:cubicBezTo>
                    <a:pt x="1" y="1310"/>
                    <a:pt x="1" y="1155"/>
                    <a:pt x="156" y="1072"/>
                  </a:cubicBezTo>
                  <a:lnTo>
                    <a:pt x="1858" y="83"/>
                  </a:lnTo>
                  <a:cubicBezTo>
                    <a:pt x="2025" y="0"/>
                    <a:pt x="2275" y="0"/>
                    <a:pt x="2442"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4"/>
            <p:cNvSpPr/>
            <p:nvPr/>
          </p:nvSpPr>
          <p:spPr>
            <a:xfrm>
              <a:off x="4155275" y="3659425"/>
              <a:ext cx="108075" cy="60600"/>
            </a:xfrm>
            <a:custGeom>
              <a:avLst/>
              <a:gdLst/>
              <a:ahLst/>
              <a:cxnLst/>
              <a:rect l="l" t="t" r="r" b="b"/>
              <a:pathLst>
                <a:path w="4323" h="2424" extrusionOk="0">
                  <a:moveTo>
                    <a:pt x="2149" y="1"/>
                  </a:moveTo>
                  <a:cubicBezTo>
                    <a:pt x="2045" y="1"/>
                    <a:pt x="1941" y="22"/>
                    <a:pt x="1858" y="63"/>
                  </a:cubicBezTo>
                  <a:lnTo>
                    <a:pt x="167" y="1052"/>
                  </a:lnTo>
                  <a:cubicBezTo>
                    <a:pt x="0" y="1135"/>
                    <a:pt x="0" y="1290"/>
                    <a:pt x="167" y="1373"/>
                  </a:cubicBezTo>
                  <a:lnTo>
                    <a:pt x="1870" y="2361"/>
                  </a:lnTo>
                  <a:cubicBezTo>
                    <a:pt x="1953" y="2403"/>
                    <a:pt x="2060" y="2424"/>
                    <a:pt x="2166" y="2424"/>
                  </a:cubicBezTo>
                  <a:cubicBezTo>
                    <a:pt x="2271" y="2424"/>
                    <a:pt x="2376" y="2403"/>
                    <a:pt x="2453" y="2361"/>
                  </a:cubicBezTo>
                  <a:lnTo>
                    <a:pt x="4156" y="1373"/>
                  </a:lnTo>
                  <a:cubicBezTo>
                    <a:pt x="4322" y="1290"/>
                    <a:pt x="4322" y="1135"/>
                    <a:pt x="4156" y="1052"/>
                  </a:cubicBezTo>
                  <a:lnTo>
                    <a:pt x="2441" y="63"/>
                  </a:lnTo>
                  <a:cubicBezTo>
                    <a:pt x="2358" y="22"/>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4"/>
            <p:cNvSpPr/>
            <p:nvPr/>
          </p:nvSpPr>
          <p:spPr>
            <a:xfrm>
              <a:off x="4155275" y="3658925"/>
              <a:ext cx="108075" cy="61625"/>
            </a:xfrm>
            <a:custGeom>
              <a:avLst/>
              <a:gdLst/>
              <a:ahLst/>
              <a:cxnLst/>
              <a:rect l="l" t="t" r="r" b="b"/>
              <a:pathLst>
                <a:path w="4323" h="2465" fill="none" extrusionOk="0">
                  <a:moveTo>
                    <a:pt x="4156" y="1072"/>
                  </a:moveTo>
                  <a:cubicBezTo>
                    <a:pt x="4322" y="1155"/>
                    <a:pt x="4322" y="1310"/>
                    <a:pt x="4156" y="1393"/>
                  </a:cubicBezTo>
                  <a:lnTo>
                    <a:pt x="2453" y="2381"/>
                  </a:lnTo>
                  <a:cubicBezTo>
                    <a:pt x="2298" y="2465"/>
                    <a:pt x="2036" y="2465"/>
                    <a:pt x="1870" y="2381"/>
                  </a:cubicBezTo>
                  <a:lnTo>
                    <a:pt x="167" y="1393"/>
                  </a:lnTo>
                  <a:cubicBezTo>
                    <a:pt x="0" y="1310"/>
                    <a:pt x="0" y="1155"/>
                    <a:pt x="167" y="1072"/>
                  </a:cubicBezTo>
                  <a:lnTo>
                    <a:pt x="1858" y="83"/>
                  </a:lnTo>
                  <a:cubicBezTo>
                    <a:pt x="2024" y="0"/>
                    <a:pt x="2274"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4"/>
            <p:cNvSpPr/>
            <p:nvPr/>
          </p:nvSpPr>
          <p:spPr>
            <a:xfrm>
              <a:off x="4295175" y="3660925"/>
              <a:ext cx="90500" cy="50475"/>
            </a:xfrm>
            <a:custGeom>
              <a:avLst/>
              <a:gdLst/>
              <a:ahLst/>
              <a:cxnLst/>
              <a:rect l="l" t="t" r="r" b="b"/>
              <a:pathLst>
                <a:path w="3620" h="2019" extrusionOk="0">
                  <a:moveTo>
                    <a:pt x="1447" y="0"/>
                  </a:moveTo>
                  <a:cubicBezTo>
                    <a:pt x="1343" y="0"/>
                    <a:pt x="1238" y="21"/>
                    <a:pt x="1155" y="63"/>
                  </a:cubicBezTo>
                  <a:lnTo>
                    <a:pt x="167" y="646"/>
                  </a:lnTo>
                  <a:cubicBezTo>
                    <a:pt x="0" y="730"/>
                    <a:pt x="0" y="884"/>
                    <a:pt x="167" y="968"/>
                  </a:cubicBezTo>
                  <a:lnTo>
                    <a:pt x="1869" y="1956"/>
                  </a:lnTo>
                  <a:cubicBezTo>
                    <a:pt x="1953" y="1998"/>
                    <a:pt x="2060" y="2018"/>
                    <a:pt x="2166" y="2018"/>
                  </a:cubicBezTo>
                  <a:cubicBezTo>
                    <a:pt x="2271" y="2018"/>
                    <a:pt x="2375" y="1998"/>
                    <a:pt x="2453" y="1956"/>
                  </a:cubicBezTo>
                  <a:lnTo>
                    <a:pt x="3453" y="1373"/>
                  </a:lnTo>
                  <a:cubicBezTo>
                    <a:pt x="3620" y="1289"/>
                    <a:pt x="3620" y="1134"/>
                    <a:pt x="3453" y="1051"/>
                  </a:cubicBezTo>
                  <a:lnTo>
                    <a:pt x="1739" y="63"/>
                  </a:lnTo>
                  <a:cubicBezTo>
                    <a:pt x="1655" y="21"/>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4"/>
            <p:cNvSpPr/>
            <p:nvPr/>
          </p:nvSpPr>
          <p:spPr>
            <a:xfrm>
              <a:off x="4295175" y="3660400"/>
              <a:ext cx="90500" cy="51525"/>
            </a:xfrm>
            <a:custGeom>
              <a:avLst/>
              <a:gdLst/>
              <a:ahLst/>
              <a:cxnLst/>
              <a:rect l="l" t="t" r="r" b="b"/>
              <a:pathLst>
                <a:path w="3620" h="2061" fill="none" extrusionOk="0">
                  <a:moveTo>
                    <a:pt x="3453" y="1072"/>
                  </a:moveTo>
                  <a:cubicBezTo>
                    <a:pt x="3620" y="1155"/>
                    <a:pt x="3620" y="1310"/>
                    <a:pt x="3453" y="1394"/>
                  </a:cubicBezTo>
                  <a:lnTo>
                    <a:pt x="2453" y="1977"/>
                  </a:lnTo>
                  <a:cubicBezTo>
                    <a:pt x="2298" y="2060"/>
                    <a:pt x="2036" y="2060"/>
                    <a:pt x="1869" y="1977"/>
                  </a:cubicBezTo>
                  <a:lnTo>
                    <a:pt x="167" y="989"/>
                  </a:lnTo>
                  <a:cubicBezTo>
                    <a:pt x="0" y="905"/>
                    <a:pt x="0" y="751"/>
                    <a:pt x="167" y="667"/>
                  </a:cubicBezTo>
                  <a:lnTo>
                    <a:pt x="1155" y="84"/>
                  </a:lnTo>
                  <a:cubicBezTo>
                    <a:pt x="1322" y="1"/>
                    <a:pt x="1572" y="1"/>
                    <a:pt x="1739"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4"/>
            <p:cNvSpPr/>
            <p:nvPr/>
          </p:nvSpPr>
          <p:spPr>
            <a:xfrm>
              <a:off x="4222550" y="3698425"/>
              <a:ext cx="108075" cy="60600"/>
            </a:xfrm>
            <a:custGeom>
              <a:avLst/>
              <a:gdLst/>
              <a:ahLst/>
              <a:cxnLst/>
              <a:rect l="l" t="t" r="r" b="b"/>
              <a:pathLst>
                <a:path w="4323" h="2424" extrusionOk="0">
                  <a:moveTo>
                    <a:pt x="2149" y="1"/>
                  </a:moveTo>
                  <a:cubicBezTo>
                    <a:pt x="2045" y="1"/>
                    <a:pt x="1941" y="21"/>
                    <a:pt x="1857" y="63"/>
                  </a:cubicBezTo>
                  <a:lnTo>
                    <a:pt x="167" y="1051"/>
                  </a:lnTo>
                  <a:cubicBezTo>
                    <a:pt x="0" y="1135"/>
                    <a:pt x="0" y="1289"/>
                    <a:pt x="167" y="1373"/>
                  </a:cubicBezTo>
                  <a:lnTo>
                    <a:pt x="1881" y="2361"/>
                  </a:lnTo>
                  <a:cubicBezTo>
                    <a:pt x="1959" y="2403"/>
                    <a:pt x="2063" y="2423"/>
                    <a:pt x="2167" y="2423"/>
                  </a:cubicBezTo>
                  <a:cubicBezTo>
                    <a:pt x="2271" y="2423"/>
                    <a:pt x="2375" y="2403"/>
                    <a:pt x="2453" y="2361"/>
                  </a:cubicBezTo>
                  <a:lnTo>
                    <a:pt x="4155" y="1373"/>
                  </a:lnTo>
                  <a:cubicBezTo>
                    <a:pt x="4322" y="1289"/>
                    <a:pt x="4322" y="1135"/>
                    <a:pt x="4155" y="1051"/>
                  </a:cubicBezTo>
                  <a:lnTo>
                    <a:pt x="2441" y="63"/>
                  </a:lnTo>
                  <a:cubicBezTo>
                    <a:pt x="2358" y="21"/>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4"/>
            <p:cNvSpPr/>
            <p:nvPr/>
          </p:nvSpPr>
          <p:spPr>
            <a:xfrm>
              <a:off x="4222550" y="3697900"/>
              <a:ext cx="108075" cy="61650"/>
            </a:xfrm>
            <a:custGeom>
              <a:avLst/>
              <a:gdLst/>
              <a:ahLst/>
              <a:cxnLst/>
              <a:rect l="l" t="t" r="r" b="b"/>
              <a:pathLst>
                <a:path w="4323" h="2466" fill="none" extrusionOk="0">
                  <a:moveTo>
                    <a:pt x="4155" y="1072"/>
                  </a:moveTo>
                  <a:cubicBezTo>
                    <a:pt x="4322" y="1156"/>
                    <a:pt x="4322" y="1310"/>
                    <a:pt x="4155" y="1394"/>
                  </a:cubicBezTo>
                  <a:lnTo>
                    <a:pt x="2453" y="2382"/>
                  </a:lnTo>
                  <a:cubicBezTo>
                    <a:pt x="2298" y="2465"/>
                    <a:pt x="2036" y="2465"/>
                    <a:pt x="1881" y="2382"/>
                  </a:cubicBezTo>
                  <a:lnTo>
                    <a:pt x="167" y="1394"/>
                  </a:lnTo>
                  <a:cubicBezTo>
                    <a:pt x="0" y="1310"/>
                    <a:pt x="0" y="1156"/>
                    <a:pt x="167" y="1072"/>
                  </a:cubicBezTo>
                  <a:lnTo>
                    <a:pt x="1857"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4"/>
            <p:cNvSpPr/>
            <p:nvPr/>
          </p:nvSpPr>
          <p:spPr>
            <a:xfrm>
              <a:off x="4362450" y="3699925"/>
              <a:ext cx="90500" cy="50700"/>
            </a:xfrm>
            <a:custGeom>
              <a:avLst/>
              <a:gdLst/>
              <a:ahLst/>
              <a:cxnLst/>
              <a:rect l="l" t="t" r="r" b="b"/>
              <a:pathLst>
                <a:path w="3620" h="2028" extrusionOk="0">
                  <a:moveTo>
                    <a:pt x="1454" y="0"/>
                  </a:moveTo>
                  <a:cubicBezTo>
                    <a:pt x="1348" y="0"/>
                    <a:pt x="1244" y="21"/>
                    <a:pt x="1167" y="63"/>
                  </a:cubicBezTo>
                  <a:lnTo>
                    <a:pt x="167" y="646"/>
                  </a:lnTo>
                  <a:cubicBezTo>
                    <a:pt x="0" y="741"/>
                    <a:pt x="0" y="884"/>
                    <a:pt x="167" y="979"/>
                  </a:cubicBezTo>
                  <a:lnTo>
                    <a:pt x="1881" y="1956"/>
                  </a:lnTo>
                  <a:cubicBezTo>
                    <a:pt x="1965" y="2003"/>
                    <a:pt x="2069" y="2027"/>
                    <a:pt x="2173" y="2027"/>
                  </a:cubicBezTo>
                  <a:cubicBezTo>
                    <a:pt x="2277" y="2027"/>
                    <a:pt x="2381" y="2003"/>
                    <a:pt x="2465" y="1956"/>
                  </a:cubicBezTo>
                  <a:lnTo>
                    <a:pt x="3453" y="1372"/>
                  </a:lnTo>
                  <a:cubicBezTo>
                    <a:pt x="3620" y="1289"/>
                    <a:pt x="3620" y="1134"/>
                    <a:pt x="3453" y="1051"/>
                  </a:cubicBezTo>
                  <a:lnTo>
                    <a:pt x="1750" y="63"/>
                  </a:lnTo>
                  <a:cubicBezTo>
                    <a:pt x="1667" y="21"/>
                    <a:pt x="1560"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4"/>
            <p:cNvSpPr/>
            <p:nvPr/>
          </p:nvSpPr>
          <p:spPr>
            <a:xfrm>
              <a:off x="4362450" y="3699400"/>
              <a:ext cx="90500" cy="51800"/>
            </a:xfrm>
            <a:custGeom>
              <a:avLst/>
              <a:gdLst/>
              <a:ahLst/>
              <a:cxnLst/>
              <a:rect l="l" t="t" r="r" b="b"/>
              <a:pathLst>
                <a:path w="3620" h="2072" fill="none" extrusionOk="0">
                  <a:moveTo>
                    <a:pt x="3453" y="1072"/>
                  </a:moveTo>
                  <a:cubicBezTo>
                    <a:pt x="3620" y="1155"/>
                    <a:pt x="3620" y="1310"/>
                    <a:pt x="3453" y="1393"/>
                  </a:cubicBezTo>
                  <a:lnTo>
                    <a:pt x="2465" y="1977"/>
                  </a:lnTo>
                  <a:cubicBezTo>
                    <a:pt x="2298" y="2072"/>
                    <a:pt x="2048" y="2072"/>
                    <a:pt x="1881" y="1977"/>
                  </a:cubicBezTo>
                  <a:lnTo>
                    <a:pt x="167" y="1000"/>
                  </a:lnTo>
                  <a:cubicBezTo>
                    <a:pt x="0" y="905"/>
                    <a:pt x="0" y="762"/>
                    <a:pt x="167" y="667"/>
                  </a:cubicBezTo>
                  <a:lnTo>
                    <a:pt x="1167" y="84"/>
                  </a:lnTo>
                  <a:cubicBezTo>
                    <a:pt x="1322" y="0"/>
                    <a:pt x="1584" y="0"/>
                    <a:pt x="1750"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4"/>
            <p:cNvSpPr/>
            <p:nvPr/>
          </p:nvSpPr>
          <p:spPr>
            <a:xfrm>
              <a:off x="4288925" y="3736300"/>
              <a:ext cx="107775" cy="60750"/>
            </a:xfrm>
            <a:custGeom>
              <a:avLst/>
              <a:gdLst/>
              <a:ahLst/>
              <a:cxnLst/>
              <a:rect l="l" t="t" r="r" b="b"/>
              <a:pathLst>
                <a:path w="4311" h="2430" extrusionOk="0">
                  <a:moveTo>
                    <a:pt x="2149" y="1"/>
                  </a:moveTo>
                  <a:cubicBezTo>
                    <a:pt x="2045" y="1"/>
                    <a:pt x="1941" y="24"/>
                    <a:pt x="1858" y="72"/>
                  </a:cubicBezTo>
                  <a:lnTo>
                    <a:pt x="155" y="1048"/>
                  </a:lnTo>
                  <a:cubicBezTo>
                    <a:pt x="0" y="1144"/>
                    <a:pt x="0" y="1287"/>
                    <a:pt x="155" y="1382"/>
                  </a:cubicBezTo>
                  <a:lnTo>
                    <a:pt x="1869" y="2358"/>
                  </a:lnTo>
                  <a:cubicBezTo>
                    <a:pt x="1953" y="2406"/>
                    <a:pt x="2057" y="2430"/>
                    <a:pt x="2161" y="2430"/>
                  </a:cubicBezTo>
                  <a:cubicBezTo>
                    <a:pt x="2265" y="2430"/>
                    <a:pt x="2370" y="2406"/>
                    <a:pt x="2453" y="2358"/>
                  </a:cubicBezTo>
                  <a:lnTo>
                    <a:pt x="4144" y="1382"/>
                  </a:lnTo>
                  <a:cubicBezTo>
                    <a:pt x="4310" y="1287"/>
                    <a:pt x="4310" y="1144"/>
                    <a:pt x="4144" y="1048"/>
                  </a:cubicBezTo>
                  <a:lnTo>
                    <a:pt x="2441" y="72"/>
                  </a:lnTo>
                  <a:cubicBezTo>
                    <a:pt x="2358" y="24"/>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4"/>
            <p:cNvSpPr/>
            <p:nvPr/>
          </p:nvSpPr>
          <p:spPr>
            <a:xfrm>
              <a:off x="4288925" y="3735700"/>
              <a:ext cx="107775" cy="61950"/>
            </a:xfrm>
            <a:custGeom>
              <a:avLst/>
              <a:gdLst/>
              <a:ahLst/>
              <a:cxnLst/>
              <a:rect l="l" t="t" r="r" b="b"/>
              <a:pathLst>
                <a:path w="4311" h="2478" fill="none" extrusionOk="0">
                  <a:moveTo>
                    <a:pt x="4144" y="1072"/>
                  </a:moveTo>
                  <a:cubicBezTo>
                    <a:pt x="4310" y="1168"/>
                    <a:pt x="4310" y="1311"/>
                    <a:pt x="4144" y="1406"/>
                  </a:cubicBezTo>
                  <a:lnTo>
                    <a:pt x="2453" y="2382"/>
                  </a:lnTo>
                  <a:cubicBezTo>
                    <a:pt x="2286" y="2477"/>
                    <a:pt x="2036" y="2477"/>
                    <a:pt x="1869" y="2382"/>
                  </a:cubicBezTo>
                  <a:lnTo>
                    <a:pt x="155" y="1406"/>
                  </a:lnTo>
                  <a:cubicBezTo>
                    <a:pt x="0" y="1311"/>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4"/>
            <p:cNvSpPr/>
            <p:nvPr/>
          </p:nvSpPr>
          <p:spPr>
            <a:xfrm>
              <a:off x="4428825" y="3737800"/>
              <a:ext cx="90200" cy="50700"/>
            </a:xfrm>
            <a:custGeom>
              <a:avLst/>
              <a:gdLst/>
              <a:ahLst/>
              <a:cxnLst/>
              <a:rect l="l" t="t" r="r" b="b"/>
              <a:pathLst>
                <a:path w="3608" h="2028" extrusionOk="0">
                  <a:moveTo>
                    <a:pt x="1447" y="0"/>
                  </a:moveTo>
                  <a:cubicBezTo>
                    <a:pt x="1343" y="0"/>
                    <a:pt x="1238" y="24"/>
                    <a:pt x="1155" y="72"/>
                  </a:cubicBezTo>
                  <a:lnTo>
                    <a:pt x="155" y="655"/>
                  </a:lnTo>
                  <a:cubicBezTo>
                    <a:pt x="0" y="738"/>
                    <a:pt x="0" y="893"/>
                    <a:pt x="155" y="976"/>
                  </a:cubicBezTo>
                  <a:lnTo>
                    <a:pt x="1869" y="1965"/>
                  </a:lnTo>
                  <a:cubicBezTo>
                    <a:pt x="1953" y="2006"/>
                    <a:pt x="2057" y="2027"/>
                    <a:pt x="2161" y="2027"/>
                  </a:cubicBezTo>
                  <a:cubicBezTo>
                    <a:pt x="2265" y="2027"/>
                    <a:pt x="2369" y="2006"/>
                    <a:pt x="2453" y="1965"/>
                  </a:cubicBezTo>
                  <a:lnTo>
                    <a:pt x="3453" y="1381"/>
                  </a:lnTo>
                  <a:cubicBezTo>
                    <a:pt x="3608" y="1286"/>
                    <a:pt x="3608" y="1143"/>
                    <a:pt x="3453" y="1048"/>
                  </a:cubicBezTo>
                  <a:lnTo>
                    <a:pt x="1738" y="72"/>
                  </a:lnTo>
                  <a:cubicBezTo>
                    <a:pt x="1655" y="24"/>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4"/>
            <p:cNvSpPr/>
            <p:nvPr/>
          </p:nvSpPr>
          <p:spPr>
            <a:xfrm>
              <a:off x="4428825" y="3737200"/>
              <a:ext cx="90200" cy="51825"/>
            </a:xfrm>
            <a:custGeom>
              <a:avLst/>
              <a:gdLst/>
              <a:ahLst/>
              <a:cxnLst/>
              <a:rect l="l" t="t" r="r" b="b"/>
              <a:pathLst>
                <a:path w="3608" h="2073" fill="none" extrusionOk="0">
                  <a:moveTo>
                    <a:pt x="3453" y="1072"/>
                  </a:moveTo>
                  <a:cubicBezTo>
                    <a:pt x="3608" y="1167"/>
                    <a:pt x="3608" y="1310"/>
                    <a:pt x="3453" y="1405"/>
                  </a:cubicBezTo>
                  <a:lnTo>
                    <a:pt x="2453" y="1989"/>
                  </a:lnTo>
                  <a:cubicBezTo>
                    <a:pt x="2286" y="2072"/>
                    <a:pt x="2036" y="2072"/>
                    <a:pt x="1869" y="1989"/>
                  </a:cubicBezTo>
                  <a:lnTo>
                    <a:pt x="155" y="1000"/>
                  </a:lnTo>
                  <a:cubicBezTo>
                    <a:pt x="0" y="917"/>
                    <a:pt x="0" y="762"/>
                    <a:pt x="155" y="679"/>
                  </a:cubicBezTo>
                  <a:lnTo>
                    <a:pt x="1155" y="96"/>
                  </a:lnTo>
                  <a:cubicBezTo>
                    <a:pt x="1322" y="0"/>
                    <a:pt x="1572" y="0"/>
                    <a:pt x="1738"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4"/>
            <p:cNvSpPr/>
            <p:nvPr/>
          </p:nvSpPr>
          <p:spPr>
            <a:xfrm>
              <a:off x="4353800" y="3773800"/>
              <a:ext cx="108075" cy="60825"/>
            </a:xfrm>
            <a:custGeom>
              <a:avLst/>
              <a:gdLst/>
              <a:ahLst/>
              <a:cxnLst/>
              <a:rect l="l" t="t" r="r" b="b"/>
              <a:pathLst>
                <a:path w="4323" h="2433" extrusionOk="0">
                  <a:moveTo>
                    <a:pt x="2156" y="1"/>
                  </a:moveTo>
                  <a:cubicBezTo>
                    <a:pt x="2052" y="1"/>
                    <a:pt x="1947" y="25"/>
                    <a:pt x="1870" y="72"/>
                  </a:cubicBezTo>
                  <a:lnTo>
                    <a:pt x="167" y="1060"/>
                  </a:lnTo>
                  <a:cubicBezTo>
                    <a:pt x="1" y="1144"/>
                    <a:pt x="1" y="1299"/>
                    <a:pt x="167" y="1382"/>
                  </a:cubicBezTo>
                  <a:lnTo>
                    <a:pt x="1882" y="2370"/>
                  </a:lnTo>
                  <a:cubicBezTo>
                    <a:pt x="1965" y="2412"/>
                    <a:pt x="2069" y="2433"/>
                    <a:pt x="2174" y="2433"/>
                  </a:cubicBezTo>
                  <a:cubicBezTo>
                    <a:pt x="2278" y="2433"/>
                    <a:pt x="2382" y="2412"/>
                    <a:pt x="2465" y="2370"/>
                  </a:cubicBezTo>
                  <a:lnTo>
                    <a:pt x="4156" y="1382"/>
                  </a:lnTo>
                  <a:cubicBezTo>
                    <a:pt x="4323" y="1299"/>
                    <a:pt x="4323" y="1144"/>
                    <a:pt x="4156" y="1060"/>
                  </a:cubicBezTo>
                  <a:lnTo>
                    <a:pt x="2442" y="72"/>
                  </a:lnTo>
                  <a:cubicBezTo>
                    <a:pt x="2364" y="25"/>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4"/>
            <p:cNvSpPr/>
            <p:nvPr/>
          </p:nvSpPr>
          <p:spPr>
            <a:xfrm>
              <a:off x="4353800" y="3773225"/>
              <a:ext cx="108075" cy="61925"/>
            </a:xfrm>
            <a:custGeom>
              <a:avLst/>
              <a:gdLst/>
              <a:ahLst/>
              <a:cxnLst/>
              <a:rect l="l" t="t" r="r" b="b"/>
              <a:pathLst>
                <a:path w="4323" h="2477" fill="none" extrusionOk="0">
                  <a:moveTo>
                    <a:pt x="4156" y="1083"/>
                  </a:moveTo>
                  <a:cubicBezTo>
                    <a:pt x="4323" y="1167"/>
                    <a:pt x="4323" y="1322"/>
                    <a:pt x="4156" y="1405"/>
                  </a:cubicBezTo>
                  <a:lnTo>
                    <a:pt x="2465" y="2393"/>
                  </a:lnTo>
                  <a:cubicBezTo>
                    <a:pt x="2299" y="2477"/>
                    <a:pt x="2049" y="2477"/>
                    <a:pt x="1882" y="2393"/>
                  </a:cubicBezTo>
                  <a:lnTo>
                    <a:pt x="167" y="1405"/>
                  </a:lnTo>
                  <a:cubicBezTo>
                    <a:pt x="1" y="1322"/>
                    <a:pt x="1" y="1167"/>
                    <a:pt x="167" y="1083"/>
                  </a:cubicBezTo>
                  <a:lnTo>
                    <a:pt x="1870" y="95"/>
                  </a:lnTo>
                  <a:cubicBezTo>
                    <a:pt x="2025" y="0"/>
                    <a:pt x="2287" y="0"/>
                    <a:pt x="2442"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4"/>
            <p:cNvSpPr/>
            <p:nvPr/>
          </p:nvSpPr>
          <p:spPr>
            <a:xfrm>
              <a:off x="4494000" y="3775525"/>
              <a:ext cx="90225" cy="50475"/>
            </a:xfrm>
            <a:custGeom>
              <a:avLst/>
              <a:gdLst/>
              <a:ahLst/>
              <a:cxnLst/>
              <a:rect l="l" t="t" r="r" b="b"/>
              <a:pathLst>
                <a:path w="3609" h="2019" extrusionOk="0">
                  <a:moveTo>
                    <a:pt x="1447" y="0"/>
                  </a:moveTo>
                  <a:cubicBezTo>
                    <a:pt x="1343" y="0"/>
                    <a:pt x="1239" y="21"/>
                    <a:pt x="1155" y="63"/>
                  </a:cubicBezTo>
                  <a:lnTo>
                    <a:pt x="155" y="646"/>
                  </a:lnTo>
                  <a:cubicBezTo>
                    <a:pt x="1" y="730"/>
                    <a:pt x="1" y="884"/>
                    <a:pt x="155" y="968"/>
                  </a:cubicBezTo>
                  <a:lnTo>
                    <a:pt x="1870" y="1956"/>
                  </a:lnTo>
                  <a:cubicBezTo>
                    <a:pt x="1953" y="1998"/>
                    <a:pt x="2057" y="2018"/>
                    <a:pt x="2162" y="2018"/>
                  </a:cubicBezTo>
                  <a:cubicBezTo>
                    <a:pt x="2266" y="2018"/>
                    <a:pt x="2370" y="1998"/>
                    <a:pt x="2453" y="1956"/>
                  </a:cubicBezTo>
                  <a:lnTo>
                    <a:pt x="3453" y="1372"/>
                  </a:lnTo>
                  <a:cubicBezTo>
                    <a:pt x="3608" y="1289"/>
                    <a:pt x="3608" y="1134"/>
                    <a:pt x="3453" y="1051"/>
                  </a:cubicBezTo>
                  <a:lnTo>
                    <a:pt x="1739" y="63"/>
                  </a:lnTo>
                  <a:cubicBezTo>
                    <a:pt x="1656" y="21"/>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4"/>
            <p:cNvSpPr/>
            <p:nvPr/>
          </p:nvSpPr>
          <p:spPr>
            <a:xfrm>
              <a:off x="4494000" y="3775000"/>
              <a:ext cx="90225" cy="51525"/>
            </a:xfrm>
            <a:custGeom>
              <a:avLst/>
              <a:gdLst/>
              <a:ahLst/>
              <a:cxnLst/>
              <a:rect l="l" t="t" r="r" b="b"/>
              <a:pathLst>
                <a:path w="3609" h="2061" fill="none" extrusionOk="0">
                  <a:moveTo>
                    <a:pt x="3453" y="1072"/>
                  </a:moveTo>
                  <a:cubicBezTo>
                    <a:pt x="3608" y="1155"/>
                    <a:pt x="3608" y="1310"/>
                    <a:pt x="3453" y="1393"/>
                  </a:cubicBezTo>
                  <a:lnTo>
                    <a:pt x="2453" y="1977"/>
                  </a:lnTo>
                  <a:cubicBezTo>
                    <a:pt x="2287" y="2060"/>
                    <a:pt x="2037" y="2060"/>
                    <a:pt x="1870" y="1977"/>
                  </a:cubicBezTo>
                  <a:lnTo>
                    <a:pt x="155" y="989"/>
                  </a:lnTo>
                  <a:cubicBezTo>
                    <a:pt x="1" y="905"/>
                    <a:pt x="1" y="751"/>
                    <a:pt x="155" y="667"/>
                  </a:cubicBezTo>
                  <a:lnTo>
                    <a:pt x="1155" y="84"/>
                  </a:lnTo>
                  <a:cubicBezTo>
                    <a:pt x="1322" y="0"/>
                    <a:pt x="1572" y="0"/>
                    <a:pt x="1739"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4"/>
            <p:cNvSpPr/>
            <p:nvPr/>
          </p:nvSpPr>
          <p:spPr>
            <a:xfrm>
              <a:off x="4419875" y="3812200"/>
              <a:ext cx="107775" cy="60750"/>
            </a:xfrm>
            <a:custGeom>
              <a:avLst/>
              <a:gdLst/>
              <a:ahLst/>
              <a:cxnLst/>
              <a:rect l="l" t="t" r="r" b="b"/>
              <a:pathLst>
                <a:path w="4311" h="2430" extrusionOk="0">
                  <a:moveTo>
                    <a:pt x="2150" y="1"/>
                  </a:moveTo>
                  <a:cubicBezTo>
                    <a:pt x="2046" y="1"/>
                    <a:pt x="1942" y="25"/>
                    <a:pt x="1858" y="72"/>
                  </a:cubicBezTo>
                  <a:lnTo>
                    <a:pt x="156" y="1048"/>
                  </a:lnTo>
                  <a:cubicBezTo>
                    <a:pt x="1" y="1144"/>
                    <a:pt x="1" y="1287"/>
                    <a:pt x="156" y="1382"/>
                  </a:cubicBezTo>
                  <a:lnTo>
                    <a:pt x="1870" y="2358"/>
                  </a:lnTo>
                  <a:cubicBezTo>
                    <a:pt x="1954" y="2406"/>
                    <a:pt x="2058" y="2430"/>
                    <a:pt x="2162" y="2430"/>
                  </a:cubicBezTo>
                  <a:cubicBezTo>
                    <a:pt x="2266" y="2430"/>
                    <a:pt x="2370" y="2406"/>
                    <a:pt x="2454" y="2358"/>
                  </a:cubicBezTo>
                  <a:lnTo>
                    <a:pt x="4156" y="1382"/>
                  </a:lnTo>
                  <a:cubicBezTo>
                    <a:pt x="4311" y="1287"/>
                    <a:pt x="4311" y="1144"/>
                    <a:pt x="4156" y="1048"/>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4"/>
            <p:cNvSpPr/>
            <p:nvPr/>
          </p:nvSpPr>
          <p:spPr>
            <a:xfrm>
              <a:off x="4419875" y="3811600"/>
              <a:ext cx="107775" cy="61950"/>
            </a:xfrm>
            <a:custGeom>
              <a:avLst/>
              <a:gdLst/>
              <a:ahLst/>
              <a:cxnLst/>
              <a:rect l="l" t="t" r="r" b="b"/>
              <a:pathLst>
                <a:path w="4311" h="2478" fill="none" extrusionOk="0">
                  <a:moveTo>
                    <a:pt x="4156" y="1072"/>
                  </a:moveTo>
                  <a:cubicBezTo>
                    <a:pt x="4311" y="1168"/>
                    <a:pt x="4311" y="1311"/>
                    <a:pt x="4156" y="1406"/>
                  </a:cubicBezTo>
                  <a:lnTo>
                    <a:pt x="2454" y="2382"/>
                  </a:lnTo>
                  <a:cubicBezTo>
                    <a:pt x="2287" y="2477"/>
                    <a:pt x="2037" y="2477"/>
                    <a:pt x="1870" y="2382"/>
                  </a:cubicBezTo>
                  <a:lnTo>
                    <a:pt x="156" y="1406"/>
                  </a:lnTo>
                  <a:cubicBezTo>
                    <a:pt x="1" y="1311"/>
                    <a:pt x="1" y="1168"/>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4"/>
            <p:cNvSpPr/>
            <p:nvPr/>
          </p:nvSpPr>
          <p:spPr>
            <a:xfrm>
              <a:off x="3357250" y="3280600"/>
              <a:ext cx="144975" cy="82250"/>
            </a:xfrm>
            <a:custGeom>
              <a:avLst/>
              <a:gdLst/>
              <a:ahLst/>
              <a:cxnLst/>
              <a:rect l="l" t="t" r="r" b="b"/>
              <a:pathLst>
                <a:path w="5799" h="3290" extrusionOk="0">
                  <a:moveTo>
                    <a:pt x="2150" y="0"/>
                  </a:moveTo>
                  <a:cubicBezTo>
                    <a:pt x="2046" y="0"/>
                    <a:pt x="1941" y="24"/>
                    <a:pt x="1858" y="72"/>
                  </a:cubicBezTo>
                  <a:lnTo>
                    <a:pt x="167" y="1048"/>
                  </a:lnTo>
                  <a:cubicBezTo>
                    <a:pt x="1" y="1143"/>
                    <a:pt x="1" y="1286"/>
                    <a:pt x="167" y="1381"/>
                  </a:cubicBezTo>
                  <a:lnTo>
                    <a:pt x="3358" y="3227"/>
                  </a:lnTo>
                  <a:cubicBezTo>
                    <a:pt x="3442" y="3268"/>
                    <a:pt x="3546" y="3289"/>
                    <a:pt x="3650" y="3289"/>
                  </a:cubicBezTo>
                  <a:cubicBezTo>
                    <a:pt x="3754" y="3289"/>
                    <a:pt x="3858" y="3268"/>
                    <a:pt x="3942" y="3227"/>
                  </a:cubicBezTo>
                  <a:lnTo>
                    <a:pt x="5644" y="2239"/>
                  </a:lnTo>
                  <a:cubicBezTo>
                    <a:pt x="5799" y="2155"/>
                    <a:pt x="5799" y="2000"/>
                    <a:pt x="5644" y="1917"/>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4"/>
            <p:cNvSpPr/>
            <p:nvPr/>
          </p:nvSpPr>
          <p:spPr>
            <a:xfrm>
              <a:off x="3357250" y="3280000"/>
              <a:ext cx="144975" cy="83375"/>
            </a:xfrm>
            <a:custGeom>
              <a:avLst/>
              <a:gdLst/>
              <a:ahLst/>
              <a:cxnLst/>
              <a:rect l="l" t="t" r="r" b="b"/>
              <a:pathLst>
                <a:path w="5799" h="3335" fill="none" extrusionOk="0">
                  <a:moveTo>
                    <a:pt x="5644" y="1941"/>
                  </a:moveTo>
                  <a:cubicBezTo>
                    <a:pt x="5799" y="2024"/>
                    <a:pt x="5799" y="2179"/>
                    <a:pt x="5644" y="2263"/>
                  </a:cubicBezTo>
                  <a:lnTo>
                    <a:pt x="3942" y="3251"/>
                  </a:lnTo>
                  <a:cubicBezTo>
                    <a:pt x="3775" y="3334"/>
                    <a:pt x="3525" y="3334"/>
                    <a:pt x="3358" y="3251"/>
                  </a:cubicBezTo>
                  <a:lnTo>
                    <a:pt x="167" y="1405"/>
                  </a:lnTo>
                  <a:cubicBezTo>
                    <a:pt x="1" y="1310"/>
                    <a:pt x="1" y="1167"/>
                    <a:pt x="167"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4"/>
            <p:cNvSpPr/>
            <p:nvPr/>
          </p:nvSpPr>
          <p:spPr>
            <a:xfrm>
              <a:off x="3464100" y="3342200"/>
              <a:ext cx="107775" cy="60825"/>
            </a:xfrm>
            <a:custGeom>
              <a:avLst/>
              <a:gdLst/>
              <a:ahLst/>
              <a:cxnLst/>
              <a:rect l="l" t="t" r="r" b="b"/>
              <a:pathLst>
                <a:path w="4311" h="2433" extrusionOk="0">
                  <a:moveTo>
                    <a:pt x="2150" y="1"/>
                  </a:moveTo>
                  <a:cubicBezTo>
                    <a:pt x="2046" y="1"/>
                    <a:pt x="1942" y="25"/>
                    <a:pt x="1858" y="72"/>
                  </a:cubicBezTo>
                  <a:lnTo>
                    <a:pt x="156" y="1060"/>
                  </a:lnTo>
                  <a:cubicBezTo>
                    <a:pt x="1" y="1144"/>
                    <a:pt x="1" y="1299"/>
                    <a:pt x="156" y="1382"/>
                  </a:cubicBezTo>
                  <a:lnTo>
                    <a:pt x="1870" y="2370"/>
                  </a:lnTo>
                  <a:cubicBezTo>
                    <a:pt x="1954" y="2412"/>
                    <a:pt x="2058" y="2433"/>
                    <a:pt x="2162" y="2433"/>
                  </a:cubicBezTo>
                  <a:cubicBezTo>
                    <a:pt x="2266" y="2433"/>
                    <a:pt x="2370" y="2412"/>
                    <a:pt x="2454" y="2370"/>
                  </a:cubicBezTo>
                  <a:lnTo>
                    <a:pt x="4144" y="1382"/>
                  </a:lnTo>
                  <a:cubicBezTo>
                    <a:pt x="4311" y="1299"/>
                    <a:pt x="4311" y="1144"/>
                    <a:pt x="4144" y="1060"/>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4"/>
            <p:cNvSpPr/>
            <p:nvPr/>
          </p:nvSpPr>
          <p:spPr>
            <a:xfrm>
              <a:off x="3464100" y="3341600"/>
              <a:ext cx="107775" cy="61950"/>
            </a:xfrm>
            <a:custGeom>
              <a:avLst/>
              <a:gdLst/>
              <a:ahLst/>
              <a:cxnLst/>
              <a:rect l="l" t="t" r="r" b="b"/>
              <a:pathLst>
                <a:path w="4311" h="2478" fill="none" extrusionOk="0">
                  <a:moveTo>
                    <a:pt x="4144" y="1084"/>
                  </a:moveTo>
                  <a:cubicBezTo>
                    <a:pt x="4311" y="1168"/>
                    <a:pt x="4311" y="1323"/>
                    <a:pt x="4144" y="1406"/>
                  </a:cubicBezTo>
                  <a:lnTo>
                    <a:pt x="2454" y="2394"/>
                  </a:lnTo>
                  <a:cubicBezTo>
                    <a:pt x="2287" y="2477"/>
                    <a:pt x="2037" y="2477"/>
                    <a:pt x="1870" y="2394"/>
                  </a:cubicBezTo>
                  <a:lnTo>
                    <a:pt x="156" y="1406"/>
                  </a:lnTo>
                  <a:cubicBezTo>
                    <a:pt x="1" y="1323"/>
                    <a:pt x="1" y="1168"/>
                    <a:pt x="156" y="1084"/>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4"/>
            <p:cNvSpPr/>
            <p:nvPr/>
          </p:nvSpPr>
          <p:spPr>
            <a:xfrm>
              <a:off x="3529000" y="3379925"/>
              <a:ext cx="108075" cy="60600"/>
            </a:xfrm>
            <a:custGeom>
              <a:avLst/>
              <a:gdLst/>
              <a:ahLst/>
              <a:cxnLst/>
              <a:rect l="l" t="t" r="r" b="b"/>
              <a:pathLst>
                <a:path w="4323" h="2424" extrusionOk="0">
                  <a:moveTo>
                    <a:pt x="2156" y="1"/>
                  </a:moveTo>
                  <a:cubicBezTo>
                    <a:pt x="2051" y="1"/>
                    <a:pt x="1947" y="22"/>
                    <a:pt x="1870" y="63"/>
                  </a:cubicBezTo>
                  <a:lnTo>
                    <a:pt x="167" y="1052"/>
                  </a:lnTo>
                  <a:cubicBezTo>
                    <a:pt x="1" y="1135"/>
                    <a:pt x="1" y="1290"/>
                    <a:pt x="167" y="1373"/>
                  </a:cubicBezTo>
                  <a:lnTo>
                    <a:pt x="1882" y="2361"/>
                  </a:lnTo>
                  <a:cubicBezTo>
                    <a:pt x="1965" y="2403"/>
                    <a:pt x="2069" y="2424"/>
                    <a:pt x="2173" y="2424"/>
                  </a:cubicBezTo>
                  <a:cubicBezTo>
                    <a:pt x="2278" y="2424"/>
                    <a:pt x="2382" y="2403"/>
                    <a:pt x="2465" y="2361"/>
                  </a:cubicBezTo>
                  <a:lnTo>
                    <a:pt x="4156" y="1373"/>
                  </a:lnTo>
                  <a:cubicBezTo>
                    <a:pt x="4322" y="1290"/>
                    <a:pt x="4322" y="1135"/>
                    <a:pt x="4156" y="1052"/>
                  </a:cubicBezTo>
                  <a:lnTo>
                    <a:pt x="2441" y="63"/>
                  </a:lnTo>
                  <a:cubicBezTo>
                    <a:pt x="2364" y="22"/>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4"/>
            <p:cNvSpPr/>
            <p:nvPr/>
          </p:nvSpPr>
          <p:spPr>
            <a:xfrm>
              <a:off x="3529000" y="3379425"/>
              <a:ext cx="108075" cy="61625"/>
            </a:xfrm>
            <a:custGeom>
              <a:avLst/>
              <a:gdLst/>
              <a:ahLst/>
              <a:cxnLst/>
              <a:rect l="l" t="t" r="r" b="b"/>
              <a:pathLst>
                <a:path w="4323" h="2465" fill="none" extrusionOk="0">
                  <a:moveTo>
                    <a:pt x="4156" y="1072"/>
                  </a:moveTo>
                  <a:cubicBezTo>
                    <a:pt x="4322" y="1155"/>
                    <a:pt x="4322" y="1310"/>
                    <a:pt x="4156" y="1393"/>
                  </a:cubicBezTo>
                  <a:lnTo>
                    <a:pt x="2465" y="2381"/>
                  </a:lnTo>
                  <a:cubicBezTo>
                    <a:pt x="2298" y="2465"/>
                    <a:pt x="2048" y="2465"/>
                    <a:pt x="1882" y="2381"/>
                  </a:cubicBezTo>
                  <a:lnTo>
                    <a:pt x="167" y="1393"/>
                  </a:lnTo>
                  <a:cubicBezTo>
                    <a:pt x="1" y="1310"/>
                    <a:pt x="1" y="1155"/>
                    <a:pt x="167" y="1072"/>
                  </a:cubicBezTo>
                  <a:lnTo>
                    <a:pt x="1870" y="83"/>
                  </a:lnTo>
                  <a:cubicBezTo>
                    <a:pt x="2025" y="0"/>
                    <a:pt x="2287"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4"/>
            <p:cNvSpPr/>
            <p:nvPr/>
          </p:nvSpPr>
          <p:spPr>
            <a:xfrm>
              <a:off x="3595075" y="3418325"/>
              <a:ext cx="107775" cy="60600"/>
            </a:xfrm>
            <a:custGeom>
              <a:avLst/>
              <a:gdLst/>
              <a:ahLst/>
              <a:cxnLst/>
              <a:rect l="l" t="t" r="r" b="b"/>
              <a:pathLst>
                <a:path w="4311" h="2424" extrusionOk="0">
                  <a:moveTo>
                    <a:pt x="2150" y="1"/>
                  </a:moveTo>
                  <a:cubicBezTo>
                    <a:pt x="2046" y="1"/>
                    <a:pt x="1941" y="22"/>
                    <a:pt x="1858" y="63"/>
                  </a:cubicBezTo>
                  <a:lnTo>
                    <a:pt x="155" y="1052"/>
                  </a:lnTo>
                  <a:cubicBezTo>
                    <a:pt x="1" y="1135"/>
                    <a:pt x="1" y="1290"/>
                    <a:pt x="155" y="1373"/>
                  </a:cubicBezTo>
                  <a:lnTo>
                    <a:pt x="1870" y="2361"/>
                  </a:lnTo>
                  <a:cubicBezTo>
                    <a:pt x="1953" y="2403"/>
                    <a:pt x="2058" y="2424"/>
                    <a:pt x="2162" y="2424"/>
                  </a:cubicBezTo>
                  <a:cubicBezTo>
                    <a:pt x="2266" y="2424"/>
                    <a:pt x="2370" y="2403"/>
                    <a:pt x="2453" y="2361"/>
                  </a:cubicBezTo>
                  <a:lnTo>
                    <a:pt x="4144" y="1373"/>
                  </a:lnTo>
                  <a:cubicBezTo>
                    <a:pt x="4311" y="1290"/>
                    <a:pt x="4311" y="1135"/>
                    <a:pt x="4144" y="1052"/>
                  </a:cubicBezTo>
                  <a:lnTo>
                    <a:pt x="2441"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4"/>
            <p:cNvSpPr/>
            <p:nvPr/>
          </p:nvSpPr>
          <p:spPr>
            <a:xfrm>
              <a:off x="3595075" y="3417800"/>
              <a:ext cx="107775" cy="61650"/>
            </a:xfrm>
            <a:custGeom>
              <a:avLst/>
              <a:gdLst/>
              <a:ahLst/>
              <a:cxnLst/>
              <a:rect l="l" t="t" r="r" b="b"/>
              <a:pathLst>
                <a:path w="4311" h="2466" fill="none" extrusionOk="0">
                  <a:moveTo>
                    <a:pt x="4144" y="1073"/>
                  </a:moveTo>
                  <a:cubicBezTo>
                    <a:pt x="4311" y="1156"/>
                    <a:pt x="4311" y="1311"/>
                    <a:pt x="4144" y="1394"/>
                  </a:cubicBezTo>
                  <a:lnTo>
                    <a:pt x="2453" y="2382"/>
                  </a:lnTo>
                  <a:cubicBezTo>
                    <a:pt x="2287" y="2466"/>
                    <a:pt x="2037" y="2466"/>
                    <a:pt x="1870" y="2382"/>
                  </a:cubicBezTo>
                  <a:lnTo>
                    <a:pt x="155" y="1394"/>
                  </a:lnTo>
                  <a:cubicBezTo>
                    <a:pt x="1" y="1311"/>
                    <a:pt x="1" y="1156"/>
                    <a:pt x="155" y="1073"/>
                  </a:cubicBezTo>
                  <a:lnTo>
                    <a:pt x="1858" y="84"/>
                  </a:lnTo>
                  <a:cubicBezTo>
                    <a:pt x="2025"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4"/>
            <p:cNvSpPr/>
            <p:nvPr/>
          </p:nvSpPr>
          <p:spPr>
            <a:xfrm>
              <a:off x="3662650" y="3457325"/>
              <a:ext cx="108075" cy="60600"/>
            </a:xfrm>
            <a:custGeom>
              <a:avLst/>
              <a:gdLst/>
              <a:ahLst/>
              <a:cxnLst/>
              <a:rect l="l" t="t" r="r" b="b"/>
              <a:pathLst>
                <a:path w="4323" h="2424" extrusionOk="0">
                  <a:moveTo>
                    <a:pt x="2149" y="1"/>
                  </a:moveTo>
                  <a:cubicBezTo>
                    <a:pt x="2045" y="1"/>
                    <a:pt x="1941" y="21"/>
                    <a:pt x="1858" y="63"/>
                  </a:cubicBezTo>
                  <a:lnTo>
                    <a:pt x="167" y="1051"/>
                  </a:lnTo>
                  <a:cubicBezTo>
                    <a:pt x="0" y="1135"/>
                    <a:pt x="0" y="1289"/>
                    <a:pt x="167" y="1373"/>
                  </a:cubicBezTo>
                  <a:lnTo>
                    <a:pt x="1882" y="2361"/>
                  </a:lnTo>
                  <a:cubicBezTo>
                    <a:pt x="1959" y="2403"/>
                    <a:pt x="2063" y="2423"/>
                    <a:pt x="2167" y="2423"/>
                  </a:cubicBezTo>
                  <a:cubicBezTo>
                    <a:pt x="2272" y="2423"/>
                    <a:pt x="2376" y="2403"/>
                    <a:pt x="2453" y="2361"/>
                  </a:cubicBezTo>
                  <a:lnTo>
                    <a:pt x="4156" y="1373"/>
                  </a:lnTo>
                  <a:cubicBezTo>
                    <a:pt x="4322" y="1289"/>
                    <a:pt x="4322" y="1135"/>
                    <a:pt x="4156" y="1051"/>
                  </a:cubicBezTo>
                  <a:lnTo>
                    <a:pt x="2441" y="63"/>
                  </a:lnTo>
                  <a:cubicBezTo>
                    <a:pt x="2358" y="21"/>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4"/>
            <p:cNvSpPr/>
            <p:nvPr/>
          </p:nvSpPr>
          <p:spPr>
            <a:xfrm>
              <a:off x="3662650" y="3456800"/>
              <a:ext cx="108075" cy="61650"/>
            </a:xfrm>
            <a:custGeom>
              <a:avLst/>
              <a:gdLst/>
              <a:ahLst/>
              <a:cxnLst/>
              <a:rect l="l" t="t" r="r" b="b"/>
              <a:pathLst>
                <a:path w="4323" h="2466" fill="none" extrusionOk="0">
                  <a:moveTo>
                    <a:pt x="4156" y="1072"/>
                  </a:moveTo>
                  <a:cubicBezTo>
                    <a:pt x="4322" y="1156"/>
                    <a:pt x="4322" y="1310"/>
                    <a:pt x="4156" y="1394"/>
                  </a:cubicBezTo>
                  <a:lnTo>
                    <a:pt x="2453" y="2382"/>
                  </a:lnTo>
                  <a:cubicBezTo>
                    <a:pt x="2298" y="2465"/>
                    <a:pt x="2036" y="2465"/>
                    <a:pt x="1882" y="2382"/>
                  </a:cubicBezTo>
                  <a:lnTo>
                    <a:pt x="167" y="1394"/>
                  </a:lnTo>
                  <a:cubicBezTo>
                    <a:pt x="0" y="1310"/>
                    <a:pt x="0" y="1156"/>
                    <a:pt x="167" y="1072"/>
                  </a:cubicBezTo>
                  <a:lnTo>
                    <a:pt x="1858" y="84"/>
                  </a:lnTo>
                  <a:cubicBezTo>
                    <a:pt x="2024"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4"/>
            <p:cNvSpPr/>
            <p:nvPr/>
          </p:nvSpPr>
          <p:spPr>
            <a:xfrm>
              <a:off x="3728425" y="3495200"/>
              <a:ext cx="108075" cy="60750"/>
            </a:xfrm>
            <a:custGeom>
              <a:avLst/>
              <a:gdLst/>
              <a:ahLst/>
              <a:cxnLst/>
              <a:rect l="l" t="t" r="r" b="b"/>
              <a:pathLst>
                <a:path w="4323" h="2430" extrusionOk="0">
                  <a:moveTo>
                    <a:pt x="2156" y="1"/>
                  </a:moveTo>
                  <a:cubicBezTo>
                    <a:pt x="2052" y="1"/>
                    <a:pt x="1947" y="24"/>
                    <a:pt x="1870" y="72"/>
                  </a:cubicBezTo>
                  <a:lnTo>
                    <a:pt x="167" y="1048"/>
                  </a:lnTo>
                  <a:cubicBezTo>
                    <a:pt x="1" y="1144"/>
                    <a:pt x="1" y="1286"/>
                    <a:pt x="167" y="1382"/>
                  </a:cubicBezTo>
                  <a:lnTo>
                    <a:pt x="1882" y="2358"/>
                  </a:lnTo>
                  <a:cubicBezTo>
                    <a:pt x="1965" y="2406"/>
                    <a:pt x="2069" y="2429"/>
                    <a:pt x="2174" y="2429"/>
                  </a:cubicBezTo>
                  <a:cubicBezTo>
                    <a:pt x="2278" y="2429"/>
                    <a:pt x="2382" y="2406"/>
                    <a:pt x="2465" y="2358"/>
                  </a:cubicBezTo>
                  <a:lnTo>
                    <a:pt x="4156" y="1382"/>
                  </a:lnTo>
                  <a:cubicBezTo>
                    <a:pt x="4323" y="1286"/>
                    <a:pt x="4323" y="1144"/>
                    <a:pt x="4156" y="1048"/>
                  </a:cubicBezTo>
                  <a:lnTo>
                    <a:pt x="2441" y="72"/>
                  </a:lnTo>
                  <a:cubicBezTo>
                    <a:pt x="2364" y="24"/>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4"/>
            <p:cNvSpPr/>
            <p:nvPr/>
          </p:nvSpPr>
          <p:spPr>
            <a:xfrm>
              <a:off x="3728425" y="3494600"/>
              <a:ext cx="108075" cy="61950"/>
            </a:xfrm>
            <a:custGeom>
              <a:avLst/>
              <a:gdLst/>
              <a:ahLst/>
              <a:cxnLst/>
              <a:rect l="l" t="t" r="r" b="b"/>
              <a:pathLst>
                <a:path w="4323" h="2478" fill="none" extrusionOk="0">
                  <a:moveTo>
                    <a:pt x="4156" y="1072"/>
                  </a:moveTo>
                  <a:cubicBezTo>
                    <a:pt x="4323" y="1168"/>
                    <a:pt x="4323" y="1310"/>
                    <a:pt x="4156" y="1406"/>
                  </a:cubicBezTo>
                  <a:lnTo>
                    <a:pt x="2465" y="2382"/>
                  </a:lnTo>
                  <a:cubicBezTo>
                    <a:pt x="2299" y="2477"/>
                    <a:pt x="2049" y="2477"/>
                    <a:pt x="1882" y="2382"/>
                  </a:cubicBezTo>
                  <a:lnTo>
                    <a:pt x="167" y="1406"/>
                  </a:lnTo>
                  <a:cubicBezTo>
                    <a:pt x="1" y="1310"/>
                    <a:pt x="1" y="1168"/>
                    <a:pt x="167" y="1072"/>
                  </a:cubicBezTo>
                  <a:lnTo>
                    <a:pt x="1870" y="96"/>
                  </a:lnTo>
                  <a:cubicBezTo>
                    <a:pt x="2025" y="1"/>
                    <a:pt x="2287"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4"/>
            <p:cNvSpPr/>
            <p:nvPr/>
          </p:nvSpPr>
          <p:spPr>
            <a:xfrm>
              <a:off x="3793925" y="3532925"/>
              <a:ext cx="108075" cy="60600"/>
            </a:xfrm>
            <a:custGeom>
              <a:avLst/>
              <a:gdLst/>
              <a:ahLst/>
              <a:cxnLst/>
              <a:rect l="l" t="t" r="r" b="b"/>
              <a:pathLst>
                <a:path w="4323" h="2424" extrusionOk="0">
                  <a:moveTo>
                    <a:pt x="2155" y="1"/>
                  </a:moveTo>
                  <a:cubicBezTo>
                    <a:pt x="2051" y="1"/>
                    <a:pt x="1947" y="22"/>
                    <a:pt x="1869" y="63"/>
                  </a:cubicBezTo>
                  <a:lnTo>
                    <a:pt x="167" y="1051"/>
                  </a:lnTo>
                  <a:cubicBezTo>
                    <a:pt x="0" y="1135"/>
                    <a:pt x="0" y="1290"/>
                    <a:pt x="167" y="1373"/>
                  </a:cubicBezTo>
                  <a:lnTo>
                    <a:pt x="1881" y="2361"/>
                  </a:lnTo>
                  <a:cubicBezTo>
                    <a:pt x="1965" y="2403"/>
                    <a:pt x="2069" y="2424"/>
                    <a:pt x="2173" y="2424"/>
                  </a:cubicBezTo>
                  <a:cubicBezTo>
                    <a:pt x="2277" y="2424"/>
                    <a:pt x="2381" y="2403"/>
                    <a:pt x="2465" y="2361"/>
                  </a:cubicBezTo>
                  <a:lnTo>
                    <a:pt x="4155" y="1373"/>
                  </a:lnTo>
                  <a:cubicBezTo>
                    <a:pt x="4322" y="1290"/>
                    <a:pt x="4322" y="1135"/>
                    <a:pt x="4155" y="1051"/>
                  </a:cubicBezTo>
                  <a:lnTo>
                    <a:pt x="2441" y="63"/>
                  </a:lnTo>
                  <a:cubicBezTo>
                    <a:pt x="2363" y="22"/>
                    <a:pt x="2259" y="1"/>
                    <a:pt x="2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4"/>
            <p:cNvSpPr/>
            <p:nvPr/>
          </p:nvSpPr>
          <p:spPr>
            <a:xfrm>
              <a:off x="3793925" y="3532400"/>
              <a:ext cx="108075" cy="61650"/>
            </a:xfrm>
            <a:custGeom>
              <a:avLst/>
              <a:gdLst/>
              <a:ahLst/>
              <a:cxnLst/>
              <a:rect l="l" t="t" r="r" b="b"/>
              <a:pathLst>
                <a:path w="4323" h="2466" fill="none" extrusionOk="0">
                  <a:moveTo>
                    <a:pt x="4155" y="1072"/>
                  </a:moveTo>
                  <a:cubicBezTo>
                    <a:pt x="4322" y="1156"/>
                    <a:pt x="4322" y="1311"/>
                    <a:pt x="4155" y="1394"/>
                  </a:cubicBezTo>
                  <a:lnTo>
                    <a:pt x="2465" y="2382"/>
                  </a:lnTo>
                  <a:cubicBezTo>
                    <a:pt x="2298" y="2465"/>
                    <a:pt x="2048" y="2465"/>
                    <a:pt x="1881" y="2382"/>
                  </a:cubicBezTo>
                  <a:lnTo>
                    <a:pt x="167" y="1394"/>
                  </a:lnTo>
                  <a:cubicBezTo>
                    <a:pt x="0" y="1311"/>
                    <a:pt x="0" y="1156"/>
                    <a:pt x="167" y="1072"/>
                  </a:cubicBezTo>
                  <a:lnTo>
                    <a:pt x="1869" y="84"/>
                  </a:lnTo>
                  <a:cubicBezTo>
                    <a:pt x="2024" y="1"/>
                    <a:pt x="2286"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4"/>
            <p:cNvSpPr/>
            <p:nvPr/>
          </p:nvSpPr>
          <p:spPr>
            <a:xfrm>
              <a:off x="3860000" y="3571100"/>
              <a:ext cx="107775" cy="60750"/>
            </a:xfrm>
            <a:custGeom>
              <a:avLst/>
              <a:gdLst/>
              <a:ahLst/>
              <a:cxnLst/>
              <a:rect l="l" t="t" r="r" b="b"/>
              <a:pathLst>
                <a:path w="4311" h="2430" extrusionOk="0">
                  <a:moveTo>
                    <a:pt x="2149" y="1"/>
                  </a:moveTo>
                  <a:cubicBezTo>
                    <a:pt x="2045" y="1"/>
                    <a:pt x="1941" y="24"/>
                    <a:pt x="1858" y="72"/>
                  </a:cubicBezTo>
                  <a:lnTo>
                    <a:pt x="155" y="1048"/>
                  </a:lnTo>
                  <a:cubicBezTo>
                    <a:pt x="0" y="1144"/>
                    <a:pt x="0" y="1287"/>
                    <a:pt x="155" y="1382"/>
                  </a:cubicBezTo>
                  <a:lnTo>
                    <a:pt x="1870" y="2358"/>
                  </a:lnTo>
                  <a:cubicBezTo>
                    <a:pt x="1953" y="2406"/>
                    <a:pt x="2057" y="2430"/>
                    <a:pt x="2161" y="2430"/>
                  </a:cubicBezTo>
                  <a:cubicBezTo>
                    <a:pt x="2265" y="2430"/>
                    <a:pt x="2370" y="2406"/>
                    <a:pt x="2453" y="2358"/>
                  </a:cubicBezTo>
                  <a:lnTo>
                    <a:pt x="4144" y="1382"/>
                  </a:lnTo>
                  <a:cubicBezTo>
                    <a:pt x="4310" y="1287"/>
                    <a:pt x="4310" y="1144"/>
                    <a:pt x="4144" y="1048"/>
                  </a:cubicBezTo>
                  <a:lnTo>
                    <a:pt x="2441" y="72"/>
                  </a:lnTo>
                  <a:cubicBezTo>
                    <a:pt x="2358" y="24"/>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4"/>
            <p:cNvSpPr/>
            <p:nvPr/>
          </p:nvSpPr>
          <p:spPr>
            <a:xfrm>
              <a:off x="3860000" y="3570500"/>
              <a:ext cx="107775" cy="61950"/>
            </a:xfrm>
            <a:custGeom>
              <a:avLst/>
              <a:gdLst/>
              <a:ahLst/>
              <a:cxnLst/>
              <a:rect l="l" t="t" r="r" b="b"/>
              <a:pathLst>
                <a:path w="4311" h="2478" fill="none" extrusionOk="0">
                  <a:moveTo>
                    <a:pt x="4144" y="1072"/>
                  </a:moveTo>
                  <a:cubicBezTo>
                    <a:pt x="4310" y="1168"/>
                    <a:pt x="4310" y="1311"/>
                    <a:pt x="4144" y="1406"/>
                  </a:cubicBezTo>
                  <a:lnTo>
                    <a:pt x="2453" y="2382"/>
                  </a:lnTo>
                  <a:cubicBezTo>
                    <a:pt x="2286" y="2477"/>
                    <a:pt x="2036" y="2477"/>
                    <a:pt x="1870" y="2382"/>
                  </a:cubicBezTo>
                  <a:lnTo>
                    <a:pt x="155" y="1406"/>
                  </a:lnTo>
                  <a:cubicBezTo>
                    <a:pt x="0" y="1311"/>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4"/>
            <p:cNvSpPr/>
            <p:nvPr/>
          </p:nvSpPr>
          <p:spPr>
            <a:xfrm>
              <a:off x="3927850" y="3610100"/>
              <a:ext cx="108075" cy="60825"/>
            </a:xfrm>
            <a:custGeom>
              <a:avLst/>
              <a:gdLst/>
              <a:ahLst/>
              <a:cxnLst/>
              <a:rect l="l" t="t" r="r" b="b"/>
              <a:pathLst>
                <a:path w="4323" h="2433" extrusionOk="0">
                  <a:moveTo>
                    <a:pt x="2156" y="0"/>
                  </a:moveTo>
                  <a:cubicBezTo>
                    <a:pt x="2052" y="0"/>
                    <a:pt x="1948" y="24"/>
                    <a:pt x="1870" y="72"/>
                  </a:cubicBezTo>
                  <a:lnTo>
                    <a:pt x="168" y="1060"/>
                  </a:lnTo>
                  <a:cubicBezTo>
                    <a:pt x="1" y="1143"/>
                    <a:pt x="1" y="1298"/>
                    <a:pt x="168" y="1382"/>
                  </a:cubicBezTo>
                  <a:lnTo>
                    <a:pt x="1882" y="2370"/>
                  </a:lnTo>
                  <a:cubicBezTo>
                    <a:pt x="1965" y="2411"/>
                    <a:pt x="2070" y="2432"/>
                    <a:pt x="2174" y="2432"/>
                  </a:cubicBezTo>
                  <a:cubicBezTo>
                    <a:pt x="2278" y="2432"/>
                    <a:pt x="2382" y="2411"/>
                    <a:pt x="2465" y="2370"/>
                  </a:cubicBezTo>
                  <a:lnTo>
                    <a:pt x="4156" y="1382"/>
                  </a:lnTo>
                  <a:cubicBezTo>
                    <a:pt x="4323" y="1298"/>
                    <a:pt x="4323" y="1143"/>
                    <a:pt x="4156" y="1060"/>
                  </a:cubicBezTo>
                  <a:lnTo>
                    <a:pt x="2442" y="72"/>
                  </a:lnTo>
                  <a:cubicBezTo>
                    <a:pt x="2364" y="24"/>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4"/>
            <p:cNvSpPr/>
            <p:nvPr/>
          </p:nvSpPr>
          <p:spPr>
            <a:xfrm>
              <a:off x="3927850" y="3609500"/>
              <a:ext cx="108075" cy="61950"/>
            </a:xfrm>
            <a:custGeom>
              <a:avLst/>
              <a:gdLst/>
              <a:ahLst/>
              <a:cxnLst/>
              <a:rect l="l" t="t" r="r" b="b"/>
              <a:pathLst>
                <a:path w="4323" h="2478" fill="none" extrusionOk="0">
                  <a:moveTo>
                    <a:pt x="4156" y="1084"/>
                  </a:moveTo>
                  <a:cubicBezTo>
                    <a:pt x="4323" y="1167"/>
                    <a:pt x="4323" y="1322"/>
                    <a:pt x="4156" y="1406"/>
                  </a:cubicBezTo>
                  <a:lnTo>
                    <a:pt x="2465" y="2394"/>
                  </a:lnTo>
                  <a:cubicBezTo>
                    <a:pt x="2299" y="2477"/>
                    <a:pt x="2049" y="2477"/>
                    <a:pt x="1882" y="2394"/>
                  </a:cubicBezTo>
                  <a:lnTo>
                    <a:pt x="168" y="1406"/>
                  </a:lnTo>
                  <a:cubicBezTo>
                    <a:pt x="1" y="1322"/>
                    <a:pt x="1" y="1167"/>
                    <a:pt x="168" y="1084"/>
                  </a:cubicBezTo>
                  <a:lnTo>
                    <a:pt x="1870" y="96"/>
                  </a:lnTo>
                  <a:cubicBezTo>
                    <a:pt x="2025" y="1"/>
                    <a:pt x="2287"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4"/>
            <p:cNvSpPr/>
            <p:nvPr/>
          </p:nvSpPr>
          <p:spPr>
            <a:xfrm>
              <a:off x="3993650" y="3648500"/>
              <a:ext cx="108075" cy="60750"/>
            </a:xfrm>
            <a:custGeom>
              <a:avLst/>
              <a:gdLst/>
              <a:ahLst/>
              <a:cxnLst/>
              <a:rect l="l" t="t" r="r" b="b"/>
              <a:pathLst>
                <a:path w="4323" h="2430" extrusionOk="0">
                  <a:moveTo>
                    <a:pt x="2157" y="0"/>
                  </a:moveTo>
                  <a:cubicBezTo>
                    <a:pt x="2051" y="0"/>
                    <a:pt x="1947" y="24"/>
                    <a:pt x="1869" y="72"/>
                  </a:cubicBezTo>
                  <a:lnTo>
                    <a:pt x="167" y="1048"/>
                  </a:lnTo>
                  <a:cubicBezTo>
                    <a:pt x="0" y="1143"/>
                    <a:pt x="0" y="1286"/>
                    <a:pt x="167" y="1381"/>
                  </a:cubicBezTo>
                  <a:lnTo>
                    <a:pt x="1881" y="2358"/>
                  </a:lnTo>
                  <a:cubicBezTo>
                    <a:pt x="1965" y="2405"/>
                    <a:pt x="2069" y="2429"/>
                    <a:pt x="2173" y="2429"/>
                  </a:cubicBezTo>
                  <a:cubicBezTo>
                    <a:pt x="2277" y="2429"/>
                    <a:pt x="2381" y="2405"/>
                    <a:pt x="2465" y="2358"/>
                  </a:cubicBezTo>
                  <a:lnTo>
                    <a:pt x="4155" y="1381"/>
                  </a:lnTo>
                  <a:cubicBezTo>
                    <a:pt x="4322" y="1286"/>
                    <a:pt x="4322" y="1143"/>
                    <a:pt x="4155" y="1048"/>
                  </a:cubicBezTo>
                  <a:lnTo>
                    <a:pt x="2453" y="72"/>
                  </a:lnTo>
                  <a:cubicBezTo>
                    <a:pt x="2370" y="24"/>
                    <a:pt x="2262"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4"/>
            <p:cNvSpPr/>
            <p:nvPr/>
          </p:nvSpPr>
          <p:spPr>
            <a:xfrm>
              <a:off x="3993650" y="3647900"/>
              <a:ext cx="108075" cy="61925"/>
            </a:xfrm>
            <a:custGeom>
              <a:avLst/>
              <a:gdLst/>
              <a:ahLst/>
              <a:cxnLst/>
              <a:rect l="l" t="t" r="r" b="b"/>
              <a:pathLst>
                <a:path w="4323" h="2477" fill="none" extrusionOk="0">
                  <a:moveTo>
                    <a:pt x="4155" y="1072"/>
                  </a:moveTo>
                  <a:cubicBezTo>
                    <a:pt x="4322" y="1167"/>
                    <a:pt x="4322" y="1310"/>
                    <a:pt x="4155" y="1405"/>
                  </a:cubicBezTo>
                  <a:lnTo>
                    <a:pt x="2465" y="2382"/>
                  </a:lnTo>
                  <a:cubicBezTo>
                    <a:pt x="2298" y="2477"/>
                    <a:pt x="2048" y="2477"/>
                    <a:pt x="1881" y="2382"/>
                  </a:cubicBezTo>
                  <a:lnTo>
                    <a:pt x="167" y="1405"/>
                  </a:lnTo>
                  <a:cubicBezTo>
                    <a:pt x="0" y="1310"/>
                    <a:pt x="0" y="1167"/>
                    <a:pt x="167" y="1072"/>
                  </a:cubicBezTo>
                  <a:lnTo>
                    <a:pt x="1869" y="96"/>
                  </a:lnTo>
                  <a:cubicBezTo>
                    <a:pt x="2024" y="0"/>
                    <a:pt x="2286" y="0"/>
                    <a:pt x="2453"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4"/>
            <p:cNvSpPr/>
            <p:nvPr/>
          </p:nvSpPr>
          <p:spPr>
            <a:xfrm>
              <a:off x="4059425" y="3686225"/>
              <a:ext cx="107775" cy="60600"/>
            </a:xfrm>
            <a:custGeom>
              <a:avLst/>
              <a:gdLst/>
              <a:ahLst/>
              <a:cxnLst/>
              <a:rect l="l" t="t" r="r" b="b"/>
              <a:pathLst>
                <a:path w="4311" h="2424" extrusionOk="0">
                  <a:moveTo>
                    <a:pt x="2145" y="0"/>
                  </a:moveTo>
                  <a:cubicBezTo>
                    <a:pt x="2039" y="0"/>
                    <a:pt x="1935" y="21"/>
                    <a:pt x="1858" y="63"/>
                  </a:cubicBezTo>
                  <a:lnTo>
                    <a:pt x="155" y="1051"/>
                  </a:lnTo>
                  <a:cubicBezTo>
                    <a:pt x="0" y="1134"/>
                    <a:pt x="0" y="1289"/>
                    <a:pt x="155" y="1373"/>
                  </a:cubicBezTo>
                  <a:lnTo>
                    <a:pt x="1870" y="2361"/>
                  </a:lnTo>
                  <a:cubicBezTo>
                    <a:pt x="1953" y="2402"/>
                    <a:pt x="2057" y="2423"/>
                    <a:pt x="2161" y="2423"/>
                  </a:cubicBezTo>
                  <a:cubicBezTo>
                    <a:pt x="2266" y="2423"/>
                    <a:pt x="2370" y="2402"/>
                    <a:pt x="2453" y="2361"/>
                  </a:cubicBezTo>
                  <a:lnTo>
                    <a:pt x="4144" y="1373"/>
                  </a:lnTo>
                  <a:cubicBezTo>
                    <a:pt x="4311" y="1289"/>
                    <a:pt x="4311" y="1134"/>
                    <a:pt x="4144" y="1051"/>
                  </a:cubicBezTo>
                  <a:lnTo>
                    <a:pt x="2441" y="63"/>
                  </a:lnTo>
                  <a:cubicBezTo>
                    <a:pt x="2358" y="21"/>
                    <a:pt x="2251" y="0"/>
                    <a:pt x="2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4"/>
            <p:cNvSpPr/>
            <p:nvPr/>
          </p:nvSpPr>
          <p:spPr>
            <a:xfrm>
              <a:off x="4059425" y="3685700"/>
              <a:ext cx="107775" cy="61650"/>
            </a:xfrm>
            <a:custGeom>
              <a:avLst/>
              <a:gdLst/>
              <a:ahLst/>
              <a:cxnLst/>
              <a:rect l="l" t="t" r="r" b="b"/>
              <a:pathLst>
                <a:path w="4311" h="2466" fill="none" extrusionOk="0">
                  <a:moveTo>
                    <a:pt x="4144" y="1072"/>
                  </a:moveTo>
                  <a:cubicBezTo>
                    <a:pt x="4311" y="1155"/>
                    <a:pt x="4311" y="1310"/>
                    <a:pt x="4144" y="1394"/>
                  </a:cubicBezTo>
                  <a:lnTo>
                    <a:pt x="2453" y="2382"/>
                  </a:lnTo>
                  <a:cubicBezTo>
                    <a:pt x="2286" y="2465"/>
                    <a:pt x="2036" y="2465"/>
                    <a:pt x="1870" y="2382"/>
                  </a:cubicBezTo>
                  <a:lnTo>
                    <a:pt x="155" y="1394"/>
                  </a:lnTo>
                  <a:cubicBezTo>
                    <a:pt x="0" y="1310"/>
                    <a:pt x="0" y="1155"/>
                    <a:pt x="155" y="1072"/>
                  </a:cubicBezTo>
                  <a:lnTo>
                    <a:pt x="1858" y="84"/>
                  </a:lnTo>
                  <a:cubicBezTo>
                    <a:pt x="2013"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4"/>
            <p:cNvSpPr/>
            <p:nvPr/>
          </p:nvSpPr>
          <p:spPr>
            <a:xfrm>
              <a:off x="4125200" y="3724100"/>
              <a:ext cx="107775" cy="60750"/>
            </a:xfrm>
            <a:custGeom>
              <a:avLst/>
              <a:gdLst/>
              <a:ahLst/>
              <a:cxnLst/>
              <a:rect l="l" t="t" r="r" b="b"/>
              <a:pathLst>
                <a:path w="4311" h="2430" extrusionOk="0">
                  <a:moveTo>
                    <a:pt x="2150" y="0"/>
                  </a:moveTo>
                  <a:cubicBezTo>
                    <a:pt x="2046" y="0"/>
                    <a:pt x="1941" y="24"/>
                    <a:pt x="1858" y="72"/>
                  </a:cubicBezTo>
                  <a:lnTo>
                    <a:pt x="156" y="1048"/>
                  </a:lnTo>
                  <a:cubicBezTo>
                    <a:pt x="1" y="1143"/>
                    <a:pt x="1" y="1286"/>
                    <a:pt x="156" y="1382"/>
                  </a:cubicBezTo>
                  <a:lnTo>
                    <a:pt x="1870" y="2358"/>
                  </a:lnTo>
                  <a:cubicBezTo>
                    <a:pt x="1953" y="2406"/>
                    <a:pt x="2058" y="2429"/>
                    <a:pt x="2162" y="2429"/>
                  </a:cubicBezTo>
                  <a:cubicBezTo>
                    <a:pt x="2266" y="2429"/>
                    <a:pt x="2370" y="2406"/>
                    <a:pt x="2453" y="2358"/>
                  </a:cubicBezTo>
                  <a:lnTo>
                    <a:pt x="4144" y="1382"/>
                  </a:lnTo>
                  <a:cubicBezTo>
                    <a:pt x="4311" y="1286"/>
                    <a:pt x="4311" y="1143"/>
                    <a:pt x="4144" y="1048"/>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4"/>
            <p:cNvSpPr/>
            <p:nvPr/>
          </p:nvSpPr>
          <p:spPr>
            <a:xfrm>
              <a:off x="4125200" y="3723500"/>
              <a:ext cx="107775" cy="61950"/>
            </a:xfrm>
            <a:custGeom>
              <a:avLst/>
              <a:gdLst/>
              <a:ahLst/>
              <a:cxnLst/>
              <a:rect l="l" t="t" r="r" b="b"/>
              <a:pathLst>
                <a:path w="4311" h="2478" fill="none" extrusionOk="0">
                  <a:moveTo>
                    <a:pt x="4144" y="1072"/>
                  </a:moveTo>
                  <a:cubicBezTo>
                    <a:pt x="4311" y="1167"/>
                    <a:pt x="4311" y="1310"/>
                    <a:pt x="4144" y="1406"/>
                  </a:cubicBezTo>
                  <a:lnTo>
                    <a:pt x="2453" y="2382"/>
                  </a:lnTo>
                  <a:cubicBezTo>
                    <a:pt x="2287" y="2477"/>
                    <a:pt x="2037" y="2477"/>
                    <a:pt x="1870" y="2382"/>
                  </a:cubicBezTo>
                  <a:lnTo>
                    <a:pt x="156" y="1406"/>
                  </a:lnTo>
                  <a:cubicBezTo>
                    <a:pt x="1" y="1310"/>
                    <a:pt x="1" y="1167"/>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4"/>
            <p:cNvSpPr/>
            <p:nvPr/>
          </p:nvSpPr>
          <p:spPr>
            <a:xfrm>
              <a:off x="4192475" y="3763100"/>
              <a:ext cx="108075" cy="60750"/>
            </a:xfrm>
            <a:custGeom>
              <a:avLst/>
              <a:gdLst/>
              <a:ahLst/>
              <a:cxnLst/>
              <a:rect l="l" t="t" r="r" b="b"/>
              <a:pathLst>
                <a:path w="4323" h="2430" extrusionOk="0">
                  <a:moveTo>
                    <a:pt x="2150" y="0"/>
                  </a:moveTo>
                  <a:cubicBezTo>
                    <a:pt x="2045" y="0"/>
                    <a:pt x="1941" y="24"/>
                    <a:pt x="1858" y="72"/>
                  </a:cubicBezTo>
                  <a:lnTo>
                    <a:pt x="167" y="1048"/>
                  </a:lnTo>
                  <a:cubicBezTo>
                    <a:pt x="1" y="1143"/>
                    <a:pt x="1" y="1286"/>
                    <a:pt x="167" y="1381"/>
                  </a:cubicBezTo>
                  <a:lnTo>
                    <a:pt x="1870" y="2358"/>
                  </a:lnTo>
                  <a:cubicBezTo>
                    <a:pt x="1953" y="2405"/>
                    <a:pt x="2060" y="2429"/>
                    <a:pt x="2166" y="2429"/>
                  </a:cubicBezTo>
                  <a:cubicBezTo>
                    <a:pt x="2272" y="2429"/>
                    <a:pt x="2376" y="2405"/>
                    <a:pt x="2453" y="2358"/>
                  </a:cubicBezTo>
                  <a:lnTo>
                    <a:pt x="4156" y="1381"/>
                  </a:lnTo>
                  <a:cubicBezTo>
                    <a:pt x="4323" y="1286"/>
                    <a:pt x="4323" y="1143"/>
                    <a:pt x="4156" y="1048"/>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4"/>
            <p:cNvSpPr/>
            <p:nvPr/>
          </p:nvSpPr>
          <p:spPr>
            <a:xfrm>
              <a:off x="4192475" y="3762500"/>
              <a:ext cx="108075" cy="61925"/>
            </a:xfrm>
            <a:custGeom>
              <a:avLst/>
              <a:gdLst/>
              <a:ahLst/>
              <a:cxnLst/>
              <a:rect l="l" t="t" r="r" b="b"/>
              <a:pathLst>
                <a:path w="4323" h="2477" fill="none" extrusionOk="0">
                  <a:moveTo>
                    <a:pt x="4156" y="1072"/>
                  </a:moveTo>
                  <a:cubicBezTo>
                    <a:pt x="4323" y="1167"/>
                    <a:pt x="4323" y="1310"/>
                    <a:pt x="4156" y="1405"/>
                  </a:cubicBezTo>
                  <a:lnTo>
                    <a:pt x="2453" y="2382"/>
                  </a:lnTo>
                  <a:cubicBezTo>
                    <a:pt x="2298" y="2477"/>
                    <a:pt x="2037" y="2477"/>
                    <a:pt x="1870" y="2382"/>
                  </a:cubicBezTo>
                  <a:lnTo>
                    <a:pt x="167" y="1405"/>
                  </a:lnTo>
                  <a:cubicBezTo>
                    <a:pt x="1" y="1310"/>
                    <a:pt x="1" y="1167"/>
                    <a:pt x="167"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4"/>
            <p:cNvSpPr/>
            <p:nvPr/>
          </p:nvSpPr>
          <p:spPr>
            <a:xfrm>
              <a:off x="3286125" y="3321900"/>
              <a:ext cx="154500" cy="87900"/>
            </a:xfrm>
            <a:custGeom>
              <a:avLst/>
              <a:gdLst/>
              <a:ahLst/>
              <a:cxnLst/>
              <a:rect l="l" t="t" r="r" b="b"/>
              <a:pathLst>
                <a:path w="6180" h="3516" extrusionOk="0">
                  <a:moveTo>
                    <a:pt x="2149" y="0"/>
                  </a:moveTo>
                  <a:cubicBezTo>
                    <a:pt x="2045" y="0"/>
                    <a:pt x="1941" y="21"/>
                    <a:pt x="1857" y="63"/>
                  </a:cubicBezTo>
                  <a:lnTo>
                    <a:pt x="167" y="1051"/>
                  </a:lnTo>
                  <a:cubicBezTo>
                    <a:pt x="0" y="1134"/>
                    <a:pt x="0" y="1289"/>
                    <a:pt x="167" y="1372"/>
                  </a:cubicBezTo>
                  <a:lnTo>
                    <a:pt x="3739" y="3444"/>
                  </a:lnTo>
                  <a:cubicBezTo>
                    <a:pt x="3822" y="3492"/>
                    <a:pt x="3926" y="3516"/>
                    <a:pt x="4030" y="3516"/>
                  </a:cubicBezTo>
                  <a:cubicBezTo>
                    <a:pt x="4134" y="3516"/>
                    <a:pt x="4239" y="3492"/>
                    <a:pt x="4322" y="3444"/>
                  </a:cubicBezTo>
                  <a:lnTo>
                    <a:pt x="6013" y="2468"/>
                  </a:lnTo>
                  <a:cubicBezTo>
                    <a:pt x="6179" y="2373"/>
                    <a:pt x="6179" y="2230"/>
                    <a:pt x="6013" y="2134"/>
                  </a:cubicBezTo>
                  <a:lnTo>
                    <a:pt x="2441" y="63"/>
                  </a:lnTo>
                  <a:cubicBezTo>
                    <a:pt x="2357" y="21"/>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4"/>
            <p:cNvSpPr/>
            <p:nvPr/>
          </p:nvSpPr>
          <p:spPr>
            <a:xfrm>
              <a:off x="3286125" y="3321375"/>
              <a:ext cx="154500" cy="89025"/>
            </a:xfrm>
            <a:custGeom>
              <a:avLst/>
              <a:gdLst/>
              <a:ahLst/>
              <a:cxnLst/>
              <a:rect l="l" t="t" r="r" b="b"/>
              <a:pathLst>
                <a:path w="6180" h="3561" fill="none" extrusionOk="0">
                  <a:moveTo>
                    <a:pt x="6013" y="2155"/>
                  </a:moveTo>
                  <a:cubicBezTo>
                    <a:pt x="6179" y="2251"/>
                    <a:pt x="6179" y="2394"/>
                    <a:pt x="6013" y="2489"/>
                  </a:cubicBezTo>
                  <a:lnTo>
                    <a:pt x="4322" y="3465"/>
                  </a:lnTo>
                  <a:cubicBezTo>
                    <a:pt x="4155" y="3560"/>
                    <a:pt x="3905" y="3560"/>
                    <a:pt x="3739" y="3465"/>
                  </a:cubicBezTo>
                  <a:lnTo>
                    <a:pt x="167" y="1393"/>
                  </a:lnTo>
                  <a:cubicBezTo>
                    <a:pt x="0" y="1310"/>
                    <a:pt x="0" y="1155"/>
                    <a:pt x="167" y="1072"/>
                  </a:cubicBezTo>
                  <a:lnTo>
                    <a:pt x="1857" y="84"/>
                  </a:lnTo>
                  <a:cubicBezTo>
                    <a:pt x="2024" y="0"/>
                    <a:pt x="2274"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4"/>
            <p:cNvSpPr/>
            <p:nvPr/>
          </p:nvSpPr>
          <p:spPr>
            <a:xfrm>
              <a:off x="3397725" y="3386550"/>
              <a:ext cx="108075" cy="60750"/>
            </a:xfrm>
            <a:custGeom>
              <a:avLst/>
              <a:gdLst/>
              <a:ahLst/>
              <a:cxnLst/>
              <a:rect l="l" t="t" r="r" b="b"/>
              <a:pathLst>
                <a:path w="4323" h="2430" extrusionOk="0">
                  <a:moveTo>
                    <a:pt x="2150" y="1"/>
                  </a:moveTo>
                  <a:cubicBezTo>
                    <a:pt x="2046" y="1"/>
                    <a:pt x="1942" y="25"/>
                    <a:pt x="1858" y="72"/>
                  </a:cubicBezTo>
                  <a:lnTo>
                    <a:pt x="168" y="1049"/>
                  </a:lnTo>
                  <a:cubicBezTo>
                    <a:pt x="1" y="1144"/>
                    <a:pt x="1" y="1287"/>
                    <a:pt x="168" y="1382"/>
                  </a:cubicBezTo>
                  <a:lnTo>
                    <a:pt x="1882" y="2358"/>
                  </a:lnTo>
                  <a:cubicBezTo>
                    <a:pt x="1959" y="2406"/>
                    <a:pt x="2064" y="2430"/>
                    <a:pt x="2168" y="2430"/>
                  </a:cubicBezTo>
                  <a:cubicBezTo>
                    <a:pt x="2272" y="2430"/>
                    <a:pt x="2376" y="2406"/>
                    <a:pt x="2454" y="2358"/>
                  </a:cubicBezTo>
                  <a:lnTo>
                    <a:pt x="4156" y="1382"/>
                  </a:lnTo>
                  <a:cubicBezTo>
                    <a:pt x="4323" y="1287"/>
                    <a:pt x="4323" y="1144"/>
                    <a:pt x="4156" y="1049"/>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4"/>
            <p:cNvSpPr/>
            <p:nvPr/>
          </p:nvSpPr>
          <p:spPr>
            <a:xfrm>
              <a:off x="3397725" y="3385975"/>
              <a:ext cx="108075" cy="61925"/>
            </a:xfrm>
            <a:custGeom>
              <a:avLst/>
              <a:gdLst/>
              <a:ahLst/>
              <a:cxnLst/>
              <a:rect l="l" t="t" r="r" b="b"/>
              <a:pathLst>
                <a:path w="4323" h="2477" fill="none" extrusionOk="0">
                  <a:moveTo>
                    <a:pt x="4156" y="1072"/>
                  </a:moveTo>
                  <a:cubicBezTo>
                    <a:pt x="4323" y="1167"/>
                    <a:pt x="4323" y="1310"/>
                    <a:pt x="4156" y="1405"/>
                  </a:cubicBezTo>
                  <a:lnTo>
                    <a:pt x="2454" y="2381"/>
                  </a:lnTo>
                  <a:cubicBezTo>
                    <a:pt x="2299" y="2477"/>
                    <a:pt x="2037" y="2477"/>
                    <a:pt x="1882" y="2381"/>
                  </a:cubicBezTo>
                  <a:lnTo>
                    <a:pt x="168" y="1405"/>
                  </a:lnTo>
                  <a:cubicBezTo>
                    <a:pt x="1" y="1310"/>
                    <a:pt x="1" y="1167"/>
                    <a:pt x="168" y="1072"/>
                  </a:cubicBezTo>
                  <a:lnTo>
                    <a:pt x="1858" y="95"/>
                  </a:lnTo>
                  <a:cubicBezTo>
                    <a:pt x="2025" y="0"/>
                    <a:pt x="2275" y="0"/>
                    <a:pt x="2442"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4"/>
            <p:cNvSpPr/>
            <p:nvPr/>
          </p:nvSpPr>
          <p:spPr>
            <a:xfrm>
              <a:off x="3464100" y="3424575"/>
              <a:ext cx="107775" cy="60600"/>
            </a:xfrm>
            <a:custGeom>
              <a:avLst/>
              <a:gdLst/>
              <a:ahLst/>
              <a:cxnLst/>
              <a:rect l="l" t="t" r="r" b="b"/>
              <a:pathLst>
                <a:path w="4311" h="2424" extrusionOk="0">
                  <a:moveTo>
                    <a:pt x="2150" y="1"/>
                  </a:moveTo>
                  <a:cubicBezTo>
                    <a:pt x="2046" y="1"/>
                    <a:pt x="1942" y="22"/>
                    <a:pt x="1858" y="63"/>
                  </a:cubicBezTo>
                  <a:lnTo>
                    <a:pt x="156" y="1052"/>
                  </a:lnTo>
                  <a:cubicBezTo>
                    <a:pt x="1" y="1135"/>
                    <a:pt x="1" y="1290"/>
                    <a:pt x="156" y="1373"/>
                  </a:cubicBezTo>
                  <a:lnTo>
                    <a:pt x="1870" y="2361"/>
                  </a:lnTo>
                  <a:cubicBezTo>
                    <a:pt x="1954" y="2403"/>
                    <a:pt x="2058" y="2424"/>
                    <a:pt x="2162" y="2424"/>
                  </a:cubicBezTo>
                  <a:cubicBezTo>
                    <a:pt x="2266" y="2424"/>
                    <a:pt x="2370" y="2403"/>
                    <a:pt x="2454" y="2361"/>
                  </a:cubicBezTo>
                  <a:lnTo>
                    <a:pt x="4144" y="1373"/>
                  </a:lnTo>
                  <a:cubicBezTo>
                    <a:pt x="4311" y="1290"/>
                    <a:pt x="4311" y="1135"/>
                    <a:pt x="4144" y="1052"/>
                  </a:cubicBezTo>
                  <a:lnTo>
                    <a:pt x="2442"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4"/>
            <p:cNvSpPr/>
            <p:nvPr/>
          </p:nvSpPr>
          <p:spPr>
            <a:xfrm>
              <a:off x="3464100" y="3424075"/>
              <a:ext cx="107775" cy="61625"/>
            </a:xfrm>
            <a:custGeom>
              <a:avLst/>
              <a:gdLst/>
              <a:ahLst/>
              <a:cxnLst/>
              <a:rect l="l" t="t" r="r" b="b"/>
              <a:pathLst>
                <a:path w="4311" h="2465" fill="none" extrusionOk="0">
                  <a:moveTo>
                    <a:pt x="4144" y="1072"/>
                  </a:moveTo>
                  <a:cubicBezTo>
                    <a:pt x="4311" y="1155"/>
                    <a:pt x="4311" y="1310"/>
                    <a:pt x="4144" y="1393"/>
                  </a:cubicBezTo>
                  <a:lnTo>
                    <a:pt x="2454" y="2381"/>
                  </a:lnTo>
                  <a:cubicBezTo>
                    <a:pt x="2287" y="2465"/>
                    <a:pt x="2037" y="2465"/>
                    <a:pt x="1870" y="2381"/>
                  </a:cubicBezTo>
                  <a:lnTo>
                    <a:pt x="156" y="1393"/>
                  </a:lnTo>
                  <a:cubicBezTo>
                    <a:pt x="1" y="1310"/>
                    <a:pt x="1" y="1155"/>
                    <a:pt x="156" y="1072"/>
                  </a:cubicBezTo>
                  <a:lnTo>
                    <a:pt x="1858" y="83"/>
                  </a:lnTo>
                  <a:cubicBezTo>
                    <a:pt x="2025" y="0"/>
                    <a:pt x="2275" y="0"/>
                    <a:pt x="2442"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4"/>
            <p:cNvSpPr/>
            <p:nvPr/>
          </p:nvSpPr>
          <p:spPr>
            <a:xfrm>
              <a:off x="3531375" y="3463650"/>
              <a:ext cx="107775" cy="60750"/>
            </a:xfrm>
            <a:custGeom>
              <a:avLst/>
              <a:gdLst/>
              <a:ahLst/>
              <a:cxnLst/>
              <a:rect l="l" t="t" r="r" b="b"/>
              <a:pathLst>
                <a:path w="4311" h="2430" extrusionOk="0">
                  <a:moveTo>
                    <a:pt x="2150" y="1"/>
                  </a:moveTo>
                  <a:cubicBezTo>
                    <a:pt x="2046" y="1"/>
                    <a:pt x="1941" y="24"/>
                    <a:pt x="1858" y="72"/>
                  </a:cubicBezTo>
                  <a:lnTo>
                    <a:pt x="167" y="1048"/>
                  </a:lnTo>
                  <a:cubicBezTo>
                    <a:pt x="1" y="1144"/>
                    <a:pt x="1" y="1286"/>
                    <a:pt x="167" y="1382"/>
                  </a:cubicBezTo>
                  <a:lnTo>
                    <a:pt x="1870" y="2358"/>
                  </a:lnTo>
                  <a:cubicBezTo>
                    <a:pt x="1953" y="2406"/>
                    <a:pt x="2058" y="2429"/>
                    <a:pt x="2162" y="2429"/>
                  </a:cubicBezTo>
                  <a:cubicBezTo>
                    <a:pt x="2266" y="2429"/>
                    <a:pt x="2370" y="2406"/>
                    <a:pt x="2453" y="2358"/>
                  </a:cubicBezTo>
                  <a:lnTo>
                    <a:pt x="4156" y="1382"/>
                  </a:lnTo>
                  <a:cubicBezTo>
                    <a:pt x="4311" y="1286"/>
                    <a:pt x="4311" y="1144"/>
                    <a:pt x="4156" y="1048"/>
                  </a:cubicBezTo>
                  <a:lnTo>
                    <a:pt x="2442" y="72"/>
                  </a:lnTo>
                  <a:cubicBezTo>
                    <a:pt x="2358" y="24"/>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4"/>
            <p:cNvSpPr/>
            <p:nvPr/>
          </p:nvSpPr>
          <p:spPr>
            <a:xfrm>
              <a:off x="3531375" y="3463050"/>
              <a:ext cx="107775" cy="61950"/>
            </a:xfrm>
            <a:custGeom>
              <a:avLst/>
              <a:gdLst/>
              <a:ahLst/>
              <a:cxnLst/>
              <a:rect l="l" t="t" r="r" b="b"/>
              <a:pathLst>
                <a:path w="4311" h="2478" fill="none" extrusionOk="0">
                  <a:moveTo>
                    <a:pt x="4156" y="1072"/>
                  </a:moveTo>
                  <a:cubicBezTo>
                    <a:pt x="4311" y="1168"/>
                    <a:pt x="4311" y="1310"/>
                    <a:pt x="4156" y="1406"/>
                  </a:cubicBezTo>
                  <a:lnTo>
                    <a:pt x="2453" y="2382"/>
                  </a:lnTo>
                  <a:cubicBezTo>
                    <a:pt x="2287" y="2477"/>
                    <a:pt x="2037" y="2477"/>
                    <a:pt x="1870" y="2382"/>
                  </a:cubicBezTo>
                  <a:lnTo>
                    <a:pt x="167" y="1406"/>
                  </a:lnTo>
                  <a:cubicBezTo>
                    <a:pt x="1" y="1310"/>
                    <a:pt x="1" y="1168"/>
                    <a:pt x="167"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4"/>
            <p:cNvSpPr/>
            <p:nvPr/>
          </p:nvSpPr>
          <p:spPr>
            <a:xfrm>
              <a:off x="3597175" y="3501675"/>
              <a:ext cx="108050" cy="60600"/>
            </a:xfrm>
            <a:custGeom>
              <a:avLst/>
              <a:gdLst/>
              <a:ahLst/>
              <a:cxnLst/>
              <a:rect l="l" t="t" r="r" b="b"/>
              <a:pathLst>
                <a:path w="4322" h="2424" extrusionOk="0">
                  <a:moveTo>
                    <a:pt x="2149" y="1"/>
                  </a:moveTo>
                  <a:cubicBezTo>
                    <a:pt x="2045" y="1"/>
                    <a:pt x="1941" y="21"/>
                    <a:pt x="1857" y="63"/>
                  </a:cubicBezTo>
                  <a:lnTo>
                    <a:pt x="167" y="1051"/>
                  </a:lnTo>
                  <a:cubicBezTo>
                    <a:pt x="0" y="1135"/>
                    <a:pt x="0" y="1289"/>
                    <a:pt x="167" y="1373"/>
                  </a:cubicBezTo>
                  <a:lnTo>
                    <a:pt x="1881" y="2361"/>
                  </a:lnTo>
                  <a:cubicBezTo>
                    <a:pt x="1959" y="2403"/>
                    <a:pt x="2063" y="2423"/>
                    <a:pt x="2167" y="2423"/>
                  </a:cubicBezTo>
                  <a:cubicBezTo>
                    <a:pt x="2271" y="2423"/>
                    <a:pt x="2375" y="2403"/>
                    <a:pt x="2453" y="2361"/>
                  </a:cubicBezTo>
                  <a:lnTo>
                    <a:pt x="4155" y="1373"/>
                  </a:lnTo>
                  <a:cubicBezTo>
                    <a:pt x="4322" y="1289"/>
                    <a:pt x="4322" y="1135"/>
                    <a:pt x="4155" y="1051"/>
                  </a:cubicBezTo>
                  <a:lnTo>
                    <a:pt x="2441" y="63"/>
                  </a:lnTo>
                  <a:cubicBezTo>
                    <a:pt x="2357" y="21"/>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4"/>
            <p:cNvSpPr/>
            <p:nvPr/>
          </p:nvSpPr>
          <p:spPr>
            <a:xfrm>
              <a:off x="3597175" y="3501150"/>
              <a:ext cx="108050" cy="61650"/>
            </a:xfrm>
            <a:custGeom>
              <a:avLst/>
              <a:gdLst/>
              <a:ahLst/>
              <a:cxnLst/>
              <a:rect l="l" t="t" r="r" b="b"/>
              <a:pathLst>
                <a:path w="4322" h="2466" fill="none" extrusionOk="0">
                  <a:moveTo>
                    <a:pt x="4155" y="1072"/>
                  </a:moveTo>
                  <a:cubicBezTo>
                    <a:pt x="4322" y="1156"/>
                    <a:pt x="4322" y="1310"/>
                    <a:pt x="4155" y="1394"/>
                  </a:cubicBezTo>
                  <a:lnTo>
                    <a:pt x="2453" y="2382"/>
                  </a:lnTo>
                  <a:cubicBezTo>
                    <a:pt x="2298" y="2465"/>
                    <a:pt x="2036" y="2465"/>
                    <a:pt x="1881" y="2382"/>
                  </a:cubicBezTo>
                  <a:lnTo>
                    <a:pt x="167" y="1394"/>
                  </a:lnTo>
                  <a:cubicBezTo>
                    <a:pt x="0" y="1310"/>
                    <a:pt x="0" y="1156"/>
                    <a:pt x="167" y="1072"/>
                  </a:cubicBezTo>
                  <a:lnTo>
                    <a:pt x="1857"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4"/>
            <p:cNvSpPr/>
            <p:nvPr/>
          </p:nvSpPr>
          <p:spPr>
            <a:xfrm>
              <a:off x="3662650" y="3539550"/>
              <a:ext cx="108075" cy="60750"/>
            </a:xfrm>
            <a:custGeom>
              <a:avLst/>
              <a:gdLst/>
              <a:ahLst/>
              <a:cxnLst/>
              <a:rect l="l" t="t" r="r" b="b"/>
              <a:pathLst>
                <a:path w="4323" h="2430" extrusionOk="0">
                  <a:moveTo>
                    <a:pt x="2149" y="1"/>
                  </a:moveTo>
                  <a:cubicBezTo>
                    <a:pt x="2045" y="1"/>
                    <a:pt x="1941" y="24"/>
                    <a:pt x="1858" y="72"/>
                  </a:cubicBezTo>
                  <a:lnTo>
                    <a:pt x="167" y="1048"/>
                  </a:lnTo>
                  <a:cubicBezTo>
                    <a:pt x="0" y="1144"/>
                    <a:pt x="0" y="1286"/>
                    <a:pt x="167" y="1382"/>
                  </a:cubicBezTo>
                  <a:lnTo>
                    <a:pt x="1882" y="2358"/>
                  </a:lnTo>
                  <a:cubicBezTo>
                    <a:pt x="1959" y="2406"/>
                    <a:pt x="2063" y="2429"/>
                    <a:pt x="2167" y="2429"/>
                  </a:cubicBezTo>
                  <a:cubicBezTo>
                    <a:pt x="2272" y="2429"/>
                    <a:pt x="2376" y="2406"/>
                    <a:pt x="2453" y="2358"/>
                  </a:cubicBezTo>
                  <a:lnTo>
                    <a:pt x="4156" y="1382"/>
                  </a:lnTo>
                  <a:cubicBezTo>
                    <a:pt x="4322" y="1286"/>
                    <a:pt x="4322" y="1144"/>
                    <a:pt x="4156" y="1048"/>
                  </a:cubicBezTo>
                  <a:lnTo>
                    <a:pt x="2441" y="72"/>
                  </a:lnTo>
                  <a:cubicBezTo>
                    <a:pt x="2358" y="24"/>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4"/>
            <p:cNvSpPr/>
            <p:nvPr/>
          </p:nvSpPr>
          <p:spPr>
            <a:xfrm>
              <a:off x="3662650" y="3538950"/>
              <a:ext cx="108075" cy="61950"/>
            </a:xfrm>
            <a:custGeom>
              <a:avLst/>
              <a:gdLst/>
              <a:ahLst/>
              <a:cxnLst/>
              <a:rect l="l" t="t" r="r" b="b"/>
              <a:pathLst>
                <a:path w="4323" h="2478" fill="none" extrusionOk="0">
                  <a:moveTo>
                    <a:pt x="4156" y="1072"/>
                  </a:moveTo>
                  <a:cubicBezTo>
                    <a:pt x="4322" y="1168"/>
                    <a:pt x="4322" y="1310"/>
                    <a:pt x="4156" y="1406"/>
                  </a:cubicBezTo>
                  <a:lnTo>
                    <a:pt x="2453" y="2382"/>
                  </a:lnTo>
                  <a:cubicBezTo>
                    <a:pt x="2298" y="2477"/>
                    <a:pt x="2036" y="2477"/>
                    <a:pt x="1882" y="2382"/>
                  </a:cubicBezTo>
                  <a:lnTo>
                    <a:pt x="167" y="1406"/>
                  </a:lnTo>
                  <a:cubicBezTo>
                    <a:pt x="0" y="1310"/>
                    <a:pt x="0" y="1168"/>
                    <a:pt x="167" y="1072"/>
                  </a:cubicBezTo>
                  <a:lnTo>
                    <a:pt x="1858" y="96"/>
                  </a:lnTo>
                  <a:cubicBezTo>
                    <a:pt x="2024" y="1"/>
                    <a:pt x="2275"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4"/>
            <p:cNvSpPr/>
            <p:nvPr/>
          </p:nvSpPr>
          <p:spPr>
            <a:xfrm>
              <a:off x="3728425" y="3577575"/>
              <a:ext cx="108075" cy="60600"/>
            </a:xfrm>
            <a:custGeom>
              <a:avLst/>
              <a:gdLst/>
              <a:ahLst/>
              <a:cxnLst/>
              <a:rect l="l" t="t" r="r" b="b"/>
              <a:pathLst>
                <a:path w="4323" h="2424" extrusionOk="0">
                  <a:moveTo>
                    <a:pt x="2156" y="1"/>
                  </a:moveTo>
                  <a:cubicBezTo>
                    <a:pt x="2052" y="1"/>
                    <a:pt x="1947" y="21"/>
                    <a:pt x="1870" y="63"/>
                  </a:cubicBezTo>
                  <a:lnTo>
                    <a:pt x="167" y="1051"/>
                  </a:lnTo>
                  <a:cubicBezTo>
                    <a:pt x="1" y="1135"/>
                    <a:pt x="1" y="1289"/>
                    <a:pt x="167" y="1373"/>
                  </a:cubicBezTo>
                  <a:lnTo>
                    <a:pt x="1882" y="2361"/>
                  </a:lnTo>
                  <a:cubicBezTo>
                    <a:pt x="1965" y="2403"/>
                    <a:pt x="2069" y="2424"/>
                    <a:pt x="2174" y="2424"/>
                  </a:cubicBezTo>
                  <a:cubicBezTo>
                    <a:pt x="2278" y="2424"/>
                    <a:pt x="2382" y="2403"/>
                    <a:pt x="2465" y="2361"/>
                  </a:cubicBezTo>
                  <a:lnTo>
                    <a:pt x="4156" y="1373"/>
                  </a:lnTo>
                  <a:cubicBezTo>
                    <a:pt x="4323" y="1289"/>
                    <a:pt x="4323" y="1135"/>
                    <a:pt x="4156" y="1051"/>
                  </a:cubicBezTo>
                  <a:lnTo>
                    <a:pt x="2441" y="63"/>
                  </a:lnTo>
                  <a:cubicBezTo>
                    <a:pt x="2364" y="21"/>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4"/>
            <p:cNvSpPr/>
            <p:nvPr/>
          </p:nvSpPr>
          <p:spPr>
            <a:xfrm>
              <a:off x="3728425" y="3577050"/>
              <a:ext cx="108075" cy="61650"/>
            </a:xfrm>
            <a:custGeom>
              <a:avLst/>
              <a:gdLst/>
              <a:ahLst/>
              <a:cxnLst/>
              <a:rect l="l" t="t" r="r" b="b"/>
              <a:pathLst>
                <a:path w="4323" h="2466" fill="none" extrusionOk="0">
                  <a:moveTo>
                    <a:pt x="4156" y="1072"/>
                  </a:moveTo>
                  <a:cubicBezTo>
                    <a:pt x="4323" y="1156"/>
                    <a:pt x="4323" y="1310"/>
                    <a:pt x="4156" y="1394"/>
                  </a:cubicBezTo>
                  <a:lnTo>
                    <a:pt x="2465" y="2382"/>
                  </a:lnTo>
                  <a:cubicBezTo>
                    <a:pt x="2299" y="2465"/>
                    <a:pt x="2049" y="2465"/>
                    <a:pt x="1882" y="2382"/>
                  </a:cubicBezTo>
                  <a:lnTo>
                    <a:pt x="167" y="1394"/>
                  </a:lnTo>
                  <a:cubicBezTo>
                    <a:pt x="1" y="1310"/>
                    <a:pt x="1" y="1156"/>
                    <a:pt x="167" y="1072"/>
                  </a:cubicBezTo>
                  <a:lnTo>
                    <a:pt x="1870" y="84"/>
                  </a:lnTo>
                  <a:cubicBezTo>
                    <a:pt x="2025" y="1"/>
                    <a:pt x="2287"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4"/>
            <p:cNvSpPr/>
            <p:nvPr/>
          </p:nvSpPr>
          <p:spPr>
            <a:xfrm>
              <a:off x="3796600" y="3616950"/>
              <a:ext cx="108075" cy="60750"/>
            </a:xfrm>
            <a:custGeom>
              <a:avLst/>
              <a:gdLst/>
              <a:ahLst/>
              <a:cxnLst/>
              <a:rect l="l" t="t" r="r" b="b"/>
              <a:pathLst>
                <a:path w="4323" h="2430" extrusionOk="0">
                  <a:moveTo>
                    <a:pt x="2149" y="0"/>
                  </a:moveTo>
                  <a:cubicBezTo>
                    <a:pt x="2045" y="0"/>
                    <a:pt x="1941" y="24"/>
                    <a:pt x="1858" y="72"/>
                  </a:cubicBezTo>
                  <a:lnTo>
                    <a:pt x="167" y="1048"/>
                  </a:lnTo>
                  <a:cubicBezTo>
                    <a:pt x="0" y="1143"/>
                    <a:pt x="0" y="1286"/>
                    <a:pt x="167" y="1381"/>
                  </a:cubicBezTo>
                  <a:lnTo>
                    <a:pt x="1881" y="2358"/>
                  </a:lnTo>
                  <a:cubicBezTo>
                    <a:pt x="1959" y="2405"/>
                    <a:pt x="2063" y="2429"/>
                    <a:pt x="2167" y="2429"/>
                  </a:cubicBezTo>
                  <a:cubicBezTo>
                    <a:pt x="2271" y="2429"/>
                    <a:pt x="2376" y="2405"/>
                    <a:pt x="2453" y="2358"/>
                  </a:cubicBezTo>
                  <a:lnTo>
                    <a:pt x="4156" y="1381"/>
                  </a:lnTo>
                  <a:cubicBezTo>
                    <a:pt x="4322" y="1286"/>
                    <a:pt x="4322" y="1143"/>
                    <a:pt x="4156" y="1048"/>
                  </a:cubicBezTo>
                  <a:lnTo>
                    <a:pt x="2441" y="72"/>
                  </a:lnTo>
                  <a:cubicBezTo>
                    <a:pt x="2358" y="24"/>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4"/>
            <p:cNvSpPr/>
            <p:nvPr/>
          </p:nvSpPr>
          <p:spPr>
            <a:xfrm>
              <a:off x="3796600" y="3616350"/>
              <a:ext cx="108075" cy="61925"/>
            </a:xfrm>
            <a:custGeom>
              <a:avLst/>
              <a:gdLst/>
              <a:ahLst/>
              <a:cxnLst/>
              <a:rect l="l" t="t" r="r" b="b"/>
              <a:pathLst>
                <a:path w="4323" h="2477" fill="none" extrusionOk="0">
                  <a:moveTo>
                    <a:pt x="4156" y="1072"/>
                  </a:moveTo>
                  <a:cubicBezTo>
                    <a:pt x="4322" y="1167"/>
                    <a:pt x="4322" y="1310"/>
                    <a:pt x="4156" y="1405"/>
                  </a:cubicBezTo>
                  <a:lnTo>
                    <a:pt x="2453" y="2382"/>
                  </a:lnTo>
                  <a:cubicBezTo>
                    <a:pt x="2298" y="2477"/>
                    <a:pt x="2036" y="2477"/>
                    <a:pt x="1881" y="2382"/>
                  </a:cubicBezTo>
                  <a:lnTo>
                    <a:pt x="167" y="1405"/>
                  </a:lnTo>
                  <a:cubicBezTo>
                    <a:pt x="0" y="1310"/>
                    <a:pt x="0" y="1167"/>
                    <a:pt x="167" y="1072"/>
                  </a:cubicBezTo>
                  <a:lnTo>
                    <a:pt x="1858"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4"/>
            <p:cNvSpPr/>
            <p:nvPr/>
          </p:nvSpPr>
          <p:spPr>
            <a:xfrm>
              <a:off x="3862375" y="3654750"/>
              <a:ext cx="108075" cy="60825"/>
            </a:xfrm>
            <a:custGeom>
              <a:avLst/>
              <a:gdLst/>
              <a:ahLst/>
              <a:cxnLst/>
              <a:rect l="l" t="t" r="r" b="b"/>
              <a:pathLst>
                <a:path w="4323" h="2433" extrusionOk="0">
                  <a:moveTo>
                    <a:pt x="2156" y="0"/>
                  </a:moveTo>
                  <a:cubicBezTo>
                    <a:pt x="2051" y="0"/>
                    <a:pt x="1947" y="24"/>
                    <a:pt x="1870" y="72"/>
                  </a:cubicBezTo>
                  <a:lnTo>
                    <a:pt x="167" y="1060"/>
                  </a:lnTo>
                  <a:cubicBezTo>
                    <a:pt x="1" y="1143"/>
                    <a:pt x="1" y="1298"/>
                    <a:pt x="167" y="1381"/>
                  </a:cubicBezTo>
                  <a:lnTo>
                    <a:pt x="1882" y="2370"/>
                  </a:lnTo>
                  <a:cubicBezTo>
                    <a:pt x="1965" y="2411"/>
                    <a:pt x="2069" y="2432"/>
                    <a:pt x="2173" y="2432"/>
                  </a:cubicBezTo>
                  <a:cubicBezTo>
                    <a:pt x="2278" y="2432"/>
                    <a:pt x="2382" y="2411"/>
                    <a:pt x="2465" y="2370"/>
                  </a:cubicBezTo>
                  <a:lnTo>
                    <a:pt x="4156" y="1381"/>
                  </a:lnTo>
                  <a:cubicBezTo>
                    <a:pt x="4322" y="1298"/>
                    <a:pt x="4322" y="1143"/>
                    <a:pt x="4156" y="1060"/>
                  </a:cubicBezTo>
                  <a:lnTo>
                    <a:pt x="2441" y="72"/>
                  </a:lnTo>
                  <a:cubicBezTo>
                    <a:pt x="2364" y="24"/>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4"/>
            <p:cNvSpPr/>
            <p:nvPr/>
          </p:nvSpPr>
          <p:spPr>
            <a:xfrm>
              <a:off x="3862375" y="3654150"/>
              <a:ext cx="108075" cy="61925"/>
            </a:xfrm>
            <a:custGeom>
              <a:avLst/>
              <a:gdLst/>
              <a:ahLst/>
              <a:cxnLst/>
              <a:rect l="l" t="t" r="r" b="b"/>
              <a:pathLst>
                <a:path w="4323" h="2477" fill="none" extrusionOk="0">
                  <a:moveTo>
                    <a:pt x="4156" y="1084"/>
                  </a:moveTo>
                  <a:cubicBezTo>
                    <a:pt x="4322" y="1167"/>
                    <a:pt x="4322" y="1322"/>
                    <a:pt x="4156" y="1405"/>
                  </a:cubicBezTo>
                  <a:lnTo>
                    <a:pt x="2465" y="2394"/>
                  </a:lnTo>
                  <a:cubicBezTo>
                    <a:pt x="2298" y="2477"/>
                    <a:pt x="2048" y="2477"/>
                    <a:pt x="1882" y="2394"/>
                  </a:cubicBezTo>
                  <a:lnTo>
                    <a:pt x="167" y="1405"/>
                  </a:lnTo>
                  <a:cubicBezTo>
                    <a:pt x="1" y="1322"/>
                    <a:pt x="1" y="1167"/>
                    <a:pt x="167" y="1084"/>
                  </a:cubicBezTo>
                  <a:lnTo>
                    <a:pt x="1870" y="96"/>
                  </a:lnTo>
                  <a:cubicBezTo>
                    <a:pt x="2025" y="1"/>
                    <a:pt x="2287"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4"/>
            <p:cNvSpPr/>
            <p:nvPr/>
          </p:nvSpPr>
          <p:spPr>
            <a:xfrm>
              <a:off x="3927850" y="3692475"/>
              <a:ext cx="108075" cy="60600"/>
            </a:xfrm>
            <a:custGeom>
              <a:avLst/>
              <a:gdLst/>
              <a:ahLst/>
              <a:cxnLst/>
              <a:rect l="l" t="t" r="r" b="b"/>
              <a:pathLst>
                <a:path w="4323" h="2424" extrusionOk="0">
                  <a:moveTo>
                    <a:pt x="2156" y="0"/>
                  </a:moveTo>
                  <a:cubicBezTo>
                    <a:pt x="2052" y="0"/>
                    <a:pt x="1948" y="21"/>
                    <a:pt x="1870" y="63"/>
                  </a:cubicBezTo>
                  <a:lnTo>
                    <a:pt x="168" y="1051"/>
                  </a:lnTo>
                  <a:cubicBezTo>
                    <a:pt x="1" y="1135"/>
                    <a:pt x="1" y="1289"/>
                    <a:pt x="168" y="1373"/>
                  </a:cubicBezTo>
                  <a:lnTo>
                    <a:pt x="1882" y="2361"/>
                  </a:lnTo>
                  <a:cubicBezTo>
                    <a:pt x="1965" y="2403"/>
                    <a:pt x="2070" y="2423"/>
                    <a:pt x="2174" y="2423"/>
                  </a:cubicBezTo>
                  <a:cubicBezTo>
                    <a:pt x="2278" y="2423"/>
                    <a:pt x="2382" y="2403"/>
                    <a:pt x="2465" y="2361"/>
                  </a:cubicBezTo>
                  <a:lnTo>
                    <a:pt x="4156" y="1373"/>
                  </a:lnTo>
                  <a:cubicBezTo>
                    <a:pt x="4323" y="1289"/>
                    <a:pt x="4323" y="1135"/>
                    <a:pt x="4156" y="1051"/>
                  </a:cubicBezTo>
                  <a:lnTo>
                    <a:pt x="2442" y="63"/>
                  </a:lnTo>
                  <a:cubicBezTo>
                    <a:pt x="2364" y="21"/>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4"/>
            <p:cNvSpPr/>
            <p:nvPr/>
          </p:nvSpPr>
          <p:spPr>
            <a:xfrm>
              <a:off x="3927850" y="3691950"/>
              <a:ext cx="108075" cy="61650"/>
            </a:xfrm>
            <a:custGeom>
              <a:avLst/>
              <a:gdLst/>
              <a:ahLst/>
              <a:cxnLst/>
              <a:rect l="l" t="t" r="r" b="b"/>
              <a:pathLst>
                <a:path w="4323" h="2466" fill="none" extrusionOk="0">
                  <a:moveTo>
                    <a:pt x="4156" y="1072"/>
                  </a:moveTo>
                  <a:cubicBezTo>
                    <a:pt x="4323" y="1156"/>
                    <a:pt x="4323" y="1310"/>
                    <a:pt x="4156" y="1394"/>
                  </a:cubicBezTo>
                  <a:lnTo>
                    <a:pt x="2465" y="2382"/>
                  </a:lnTo>
                  <a:cubicBezTo>
                    <a:pt x="2299" y="2465"/>
                    <a:pt x="2049" y="2465"/>
                    <a:pt x="1882" y="2382"/>
                  </a:cubicBezTo>
                  <a:lnTo>
                    <a:pt x="168" y="1394"/>
                  </a:lnTo>
                  <a:cubicBezTo>
                    <a:pt x="1" y="1310"/>
                    <a:pt x="1" y="1156"/>
                    <a:pt x="168" y="1072"/>
                  </a:cubicBezTo>
                  <a:lnTo>
                    <a:pt x="1870" y="84"/>
                  </a:lnTo>
                  <a:cubicBezTo>
                    <a:pt x="2025" y="1"/>
                    <a:pt x="2287" y="1"/>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4"/>
            <p:cNvSpPr/>
            <p:nvPr/>
          </p:nvSpPr>
          <p:spPr>
            <a:xfrm>
              <a:off x="3993650" y="3730875"/>
              <a:ext cx="108075" cy="60600"/>
            </a:xfrm>
            <a:custGeom>
              <a:avLst/>
              <a:gdLst/>
              <a:ahLst/>
              <a:cxnLst/>
              <a:rect l="l" t="t" r="r" b="b"/>
              <a:pathLst>
                <a:path w="4323" h="2424" extrusionOk="0">
                  <a:moveTo>
                    <a:pt x="2157" y="0"/>
                  </a:moveTo>
                  <a:cubicBezTo>
                    <a:pt x="2051" y="0"/>
                    <a:pt x="1947" y="21"/>
                    <a:pt x="1869" y="63"/>
                  </a:cubicBezTo>
                  <a:lnTo>
                    <a:pt x="167" y="1051"/>
                  </a:lnTo>
                  <a:cubicBezTo>
                    <a:pt x="0" y="1134"/>
                    <a:pt x="0" y="1289"/>
                    <a:pt x="167" y="1373"/>
                  </a:cubicBezTo>
                  <a:lnTo>
                    <a:pt x="1881" y="2361"/>
                  </a:lnTo>
                  <a:cubicBezTo>
                    <a:pt x="1965" y="2402"/>
                    <a:pt x="2069" y="2423"/>
                    <a:pt x="2173" y="2423"/>
                  </a:cubicBezTo>
                  <a:cubicBezTo>
                    <a:pt x="2277" y="2423"/>
                    <a:pt x="2381" y="2402"/>
                    <a:pt x="2465" y="2361"/>
                  </a:cubicBezTo>
                  <a:lnTo>
                    <a:pt x="4155" y="1373"/>
                  </a:lnTo>
                  <a:cubicBezTo>
                    <a:pt x="4322" y="1289"/>
                    <a:pt x="4322" y="1134"/>
                    <a:pt x="4155" y="1051"/>
                  </a:cubicBezTo>
                  <a:lnTo>
                    <a:pt x="2453" y="63"/>
                  </a:lnTo>
                  <a:cubicBezTo>
                    <a:pt x="2370" y="21"/>
                    <a:pt x="2262"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4"/>
            <p:cNvSpPr/>
            <p:nvPr/>
          </p:nvSpPr>
          <p:spPr>
            <a:xfrm>
              <a:off x="3993650" y="3730350"/>
              <a:ext cx="108075" cy="61650"/>
            </a:xfrm>
            <a:custGeom>
              <a:avLst/>
              <a:gdLst/>
              <a:ahLst/>
              <a:cxnLst/>
              <a:rect l="l" t="t" r="r" b="b"/>
              <a:pathLst>
                <a:path w="4323" h="2466" fill="none" extrusionOk="0">
                  <a:moveTo>
                    <a:pt x="4155" y="1072"/>
                  </a:moveTo>
                  <a:cubicBezTo>
                    <a:pt x="4322" y="1155"/>
                    <a:pt x="4322" y="1310"/>
                    <a:pt x="4155" y="1394"/>
                  </a:cubicBezTo>
                  <a:lnTo>
                    <a:pt x="2465" y="2382"/>
                  </a:lnTo>
                  <a:cubicBezTo>
                    <a:pt x="2298" y="2465"/>
                    <a:pt x="2048" y="2465"/>
                    <a:pt x="1881" y="2382"/>
                  </a:cubicBezTo>
                  <a:lnTo>
                    <a:pt x="167" y="1394"/>
                  </a:lnTo>
                  <a:cubicBezTo>
                    <a:pt x="0" y="1310"/>
                    <a:pt x="0" y="1155"/>
                    <a:pt x="167" y="1072"/>
                  </a:cubicBezTo>
                  <a:lnTo>
                    <a:pt x="1869" y="84"/>
                  </a:lnTo>
                  <a:cubicBezTo>
                    <a:pt x="2024" y="1"/>
                    <a:pt x="2286" y="1"/>
                    <a:pt x="2453"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4"/>
            <p:cNvSpPr/>
            <p:nvPr/>
          </p:nvSpPr>
          <p:spPr>
            <a:xfrm>
              <a:off x="4061200" y="3769575"/>
              <a:ext cx="107775" cy="60600"/>
            </a:xfrm>
            <a:custGeom>
              <a:avLst/>
              <a:gdLst/>
              <a:ahLst/>
              <a:cxnLst/>
              <a:rect l="l" t="t" r="r" b="b"/>
              <a:pathLst>
                <a:path w="4311" h="2424" extrusionOk="0">
                  <a:moveTo>
                    <a:pt x="2150" y="0"/>
                  </a:moveTo>
                  <a:cubicBezTo>
                    <a:pt x="2046" y="0"/>
                    <a:pt x="1942" y="21"/>
                    <a:pt x="1858" y="63"/>
                  </a:cubicBezTo>
                  <a:lnTo>
                    <a:pt x="156" y="1051"/>
                  </a:lnTo>
                  <a:cubicBezTo>
                    <a:pt x="1" y="1134"/>
                    <a:pt x="1" y="1289"/>
                    <a:pt x="156" y="1372"/>
                  </a:cubicBezTo>
                  <a:lnTo>
                    <a:pt x="1870" y="2361"/>
                  </a:lnTo>
                  <a:cubicBezTo>
                    <a:pt x="1954" y="2402"/>
                    <a:pt x="2058" y="2423"/>
                    <a:pt x="2162" y="2423"/>
                  </a:cubicBezTo>
                  <a:cubicBezTo>
                    <a:pt x="2266" y="2423"/>
                    <a:pt x="2370" y="2402"/>
                    <a:pt x="2454" y="2361"/>
                  </a:cubicBezTo>
                  <a:lnTo>
                    <a:pt x="4156" y="1372"/>
                  </a:lnTo>
                  <a:cubicBezTo>
                    <a:pt x="4311" y="1289"/>
                    <a:pt x="4311" y="1134"/>
                    <a:pt x="4156" y="1051"/>
                  </a:cubicBezTo>
                  <a:lnTo>
                    <a:pt x="2442"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4"/>
            <p:cNvSpPr/>
            <p:nvPr/>
          </p:nvSpPr>
          <p:spPr>
            <a:xfrm>
              <a:off x="4061200" y="3769050"/>
              <a:ext cx="107775" cy="61625"/>
            </a:xfrm>
            <a:custGeom>
              <a:avLst/>
              <a:gdLst/>
              <a:ahLst/>
              <a:cxnLst/>
              <a:rect l="l" t="t" r="r" b="b"/>
              <a:pathLst>
                <a:path w="4311" h="2465" fill="none" extrusionOk="0">
                  <a:moveTo>
                    <a:pt x="4156" y="1072"/>
                  </a:moveTo>
                  <a:cubicBezTo>
                    <a:pt x="4311" y="1155"/>
                    <a:pt x="4311" y="1310"/>
                    <a:pt x="4156" y="1393"/>
                  </a:cubicBezTo>
                  <a:lnTo>
                    <a:pt x="2454" y="2382"/>
                  </a:lnTo>
                  <a:cubicBezTo>
                    <a:pt x="2287" y="2465"/>
                    <a:pt x="2037" y="2465"/>
                    <a:pt x="1870" y="2382"/>
                  </a:cubicBezTo>
                  <a:lnTo>
                    <a:pt x="156" y="1393"/>
                  </a:lnTo>
                  <a:cubicBezTo>
                    <a:pt x="1" y="1310"/>
                    <a:pt x="1" y="1155"/>
                    <a:pt x="156" y="1072"/>
                  </a:cubicBezTo>
                  <a:lnTo>
                    <a:pt x="1858" y="84"/>
                  </a:lnTo>
                  <a:cubicBezTo>
                    <a:pt x="2025" y="0"/>
                    <a:pt x="2275" y="0"/>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4"/>
            <p:cNvSpPr/>
            <p:nvPr/>
          </p:nvSpPr>
          <p:spPr>
            <a:xfrm>
              <a:off x="4127300" y="3807750"/>
              <a:ext cx="108075" cy="60725"/>
            </a:xfrm>
            <a:custGeom>
              <a:avLst/>
              <a:gdLst/>
              <a:ahLst/>
              <a:cxnLst/>
              <a:rect l="l" t="t" r="r" b="b"/>
              <a:pathLst>
                <a:path w="4323" h="2429" extrusionOk="0">
                  <a:moveTo>
                    <a:pt x="2151" y="0"/>
                  </a:moveTo>
                  <a:cubicBezTo>
                    <a:pt x="2048" y="0"/>
                    <a:pt x="1947" y="24"/>
                    <a:pt x="1869" y="72"/>
                  </a:cubicBezTo>
                  <a:lnTo>
                    <a:pt x="167" y="1048"/>
                  </a:lnTo>
                  <a:cubicBezTo>
                    <a:pt x="0" y="1143"/>
                    <a:pt x="0" y="1286"/>
                    <a:pt x="167" y="1381"/>
                  </a:cubicBezTo>
                  <a:lnTo>
                    <a:pt x="1881" y="2358"/>
                  </a:lnTo>
                  <a:cubicBezTo>
                    <a:pt x="1965" y="2405"/>
                    <a:pt x="2069" y="2429"/>
                    <a:pt x="2173" y="2429"/>
                  </a:cubicBezTo>
                  <a:cubicBezTo>
                    <a:pt x="2277" y="2429"/>
                    <a:pt x="2381" y="2405"/>
                    <a:pt x="2465" y="2358"/>
                  </a:cubicBezTo>
                  <a:lnTo>
                    <a:pt x="4155" y="1381"/>
                  </a:lnTo>
                  <a:cubicBezTo>
                    <a:pt x="4322" y="1286"/>
                    <a:pt x="4322" y="1143"/>
                    <a:pt x="4155" y="1048"/>
                  </a:cubicBezTo>
                  <a:lnTo>
                    <a:pt x="2441" y="72"/>
                  </a:lnTo>
                  <a:cubicBezTo>
                    <a:pt x="2358" y="24"/>
                    <a:pt x="2253"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4"/>
            <p:cNvSpPr/>
            <p:nvPr/>
          </p:nvSpPr>
          <p:spPr>
            <a:xfrm>
              <a:off x="4127300" y="3807150"/>
              <a:ext cx="108075" cy="61925"/>
            </a:xfrm>
            <a:custGeom>
              <a:avLst/>
              <a:gdLst/>
              <a:ahLst/>
              <a:cxnLst/>
              <a:rect l="l" t="t" r="r" b="b"/>
              <a:pathLst>
                <a:path w="4323" h="2477" fill="none" extrusionOk="0">
                  <a:moveTo>
                    <a:pt x="4155" y="1072"/>
                  </a:moveTo>
                  <a:cubicBezTo>
                    <a:pt x="4322" y="1167"/>
                    <a:pt x="4322" y="1310"/>
                    <a:pt x="4155" y="1405"/>
                  </a:cubicBezTo>
                  <a:lnTo>
                    <a:pt x="2465" y="2382"/>
                  </a:lnTo>
                  <a:cubicBezTo>
                    <a:pt x="2298" y="2477"/>
                    <a:pt x="2048" y="2477"/>
                    <a:pt x="1881" y="2382"/>
                  </a:cubicBezTo>
                  <a:lnTo>
                    <a:pt x="167" y="1405"/>
                  </a:lnTo>
                  <a:cubicBezTo>
                    <a:pt x="0" y="1310"/>
                    <a:pt x="0" y="1167"/>
                    <a:pt x="167" y="1072"/>
                  </a:cubicBezTo>
                  <a:lnTo>
                    <a:pt x="1869"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4"/>
            <p:cNvSpPr/>
            <p:nvPr/>
          </p:nvSpPr>
          <p:spPr>
            <a:xfrm>
              <a:off x="4258550" y="3801125"/>
              <a:ext cx="108075" cy="60600"/>
            </a:xfrm>
            <a:custGeom>
              <a:avLst/>
              <a:gdLst/>
              <a:ahLst/>
              <a:cxnLst/>
              <a:rect l="l" t="t" r="r" b="b"/>
              <a:pathLst>
                <a:path w="4323" h="2424" extrusionOk="0">
                  <a:moveTo>
                    <a:pt x="2157" y="0"/>
                  </a:moveTo>
                  <a:cubicBezTo>
                    <a:pt x="2052" y="0"/>
                    <a:pt x="1947" y="21"/>
                    <a:pt x="1870" y="63"/>
                  </a:cubicBezTo>
                  <a:lnTo>
                    <a:pt x="167" y="1051"/>
                  </a:lnTo>
                  <a:cubicBezTo>
                    <a:pt x="1" y="1134"/>
                    <a:pt x="1" y="1289"/>
                    <a:pt x="167" y="1372"/>
                  </a:cubicBezTo>
                  <a:lnTo>
                    <a:pt x="1882" y="2361"/>
                  </a:lnTo>
                  <a:cubicBezTo>
                    <a:pt x="1965" y="2402"/>
                    <a:pt x="2069" y="2423"/>
                    <a:pt x="2174" y="2423"/>
                  </a:cubicBezTo>
                  <a:cubicBezTo>
                    <a:pt x="2278" y="2423"/>
                    <a:pt x="2382" y="2402"/>
                    <a:pt x="2465" y="2361"/>
                  </a:cubicBezTo>
                  <a:lnTo>
                    <a:pt x="4156" y="1372"/>
                  </a:lnTo>
                  <a:cubicBezTo>
                    <a:pt x="4323" y="1289"/>
                    <a:pt x="4323" y="1134"/>
                    <a:pt x="4156" y="1051"/>
                  </a:cubicBezTo>
                  <a:lnTo>
                    <a:pt x="2453" y="63"/>
                  </a:lnTo>
                  <a:cubicBezTo>
                    <a:pt x="2370" y="21"/>
                    <a:pt x="226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4"/>
            <p:cNvSpPr/>
            <p:nvPr/>
          </p:nvSpPr>
          <p:spPr>
            <a:xfrm>
              <a:off x="4258550" y="3800600"/>
              <a:ext cx="108075" cy="61625"/>
            </a:xfrm>
            <a:custGeom>
              <a:avLst/>
              <a:gdLst/>
              <a:ahLst/>
              <a:cxnLst/>
              <a:rect l="l" t="t" r="r" b="b"/>
              <a:pathLst>
                <a:path w="4323" h="2465" fill="none" extrusionOk="0">
                  <a:moveTo>
                    <a:pt x="4156" y="1072"/>
                  </a:moveTo>
                  <a:cubicBezTo>
                    <a:pt x="4323" y="1155"/>
                    <a:pt x="4323" y="1310"/>
                    <a:pt x="4156" y="1393"/>
                  </a:cubicBezTo>
                  <a:lnTo>
                    <a:pt x="2465" y="2382"/>
                  </a:lnTo>
                  <a:cubicBezTo>
                    <a:pt x="2299" y="2465"/>
                    <a:pt x="2049" y="2465"/>
                    <a:pt x="1882" y="2382"/>
                  </a:cubicBezTo>
                  <a:lnTo>
                    <a:pt x="167" y="1393"/>
                  </a:lnTo>
                  <a:cubicBezTo>
                    <a:pt x="1" y="1310"/>
                    <a:pt x="1" y="1155"/>
                    <a:pt x="167" y="1072"/>
                  </a:cubicBezTo>
                  <a:lnTo>
                    <a:pt x="1870" y="84"/>
                  </a:lnTo>
                  <a:cubicBezTo>
                    <a:pt x="2025" y="0"/>
                    <a:pt x="2287" y="0"/>
                    <a:pt x="2453"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4"/>
            <p:cNvSpPr/>
            <p:nvPr/>
          </p:nvSpPr>
          <p:spPr>
            <a:xfrm>
              <a:off x="4196350" y="3838700"/>
              <a:ext cx="257500" cy="114625"/>
            </a:xfrm>
            <a:custGeom>
              <a:avLst/>
              <a:gdLst/>
              <a:ahLst/>
              <a:cxnLst/>
              <a:rect l="l" t="t" r="r" b="b"/>
              <a:pathLst>
                <a:path w="10300" h="4585" extrusionOk="0">
                  <a:moveTo>
                    <a:pt x="7269" y="0"/>
                  </a:moveTo>
                  <a:cubicBezTo>
                    <a:pt x="7165" y="0"/>
                    <a:pt x="7061" y="24"/>
                    <a:pt x="6977" y="72"/>
                  </a:cubicBezTo>
                  <a:lnTo>
                    <a:pt x="4715" y="1393"/>
                  </a:lnTo>
                  <a:cubicBezTo>
                    <a:pt x="4632" y="1435"/>
                    <a:pt x="4528" y="1456"/>
                    <a:pt x="4423" y="1456"/>
                  </a:cubicBezTo>
                  <a:cubicBezTo>
                    <a:pt x="4319" y="1456"/>
                    <a:pt x="4215" y="1435"/>
                    <a:pt x="4132" y="1393"/>
                  </a:cubicBezTo>
                  <a:lnTo>
                    <a:pt x="2441" y="405"/>
                  </a:lnTo>
                  <a:cubicBezTo>
                    <a:pt x="2358" y="364"/>
                    <a:pt x="2254" y="343"/>
                    <a:pt x="2149" y="343"/>
                  </a:cubicBezTo>
                  <a:cubicBezTo>
                    <a:pt x="2045" y="343"/>
                    <a:pt x="1941" y="364"/>
                    <a:pt x="1858" y="405"/>
                  </a:cubicBezTo>
                  <a:lnTo>
                    <a:pt x="155" y="1393"/>
                  </a:lnTo>
                  <a:cubicBezTo>
                    <a:pt x="0" y="1477"/>
                    <a:pt x="0" y="1632"/>
                    <a:pt x="155" y="1715"/>
                  </a:cubicBezTo>
                  <a:lnTo>
                    <a:pt x="5013" y="4513"/>
                  </a:lnTo>
                  <a:cubicBezTo>
                    <a:pt x="5096" y="4560"/>
                    <a:pt x="5200" y="4584"/>
                    <a:pt x="5305" y="4584"/>
                  </a:cubicBezTo>
                  <a:cubicBezTo>
                    <a:pt x="5409" y="4584"/>
                    <a:pt x="5513" y="4560"/>
                    <a:pt x="5596" y="4513"/>
                  </a:cubicBezTo>
                  <a:lnTo>
                    <a:pt x="10133" y="1882"/>
                  </a:lnTo>
                  <a:cubicBezTo>
                    <a:pt x="10299" y="1798"/>
                    <a:pt x="10299" y="1643"/>
                    <a:pt x="10133" y="1560"/>
                  </a:cubicBezTo>
                  <a:lnTo>
                    <a:pt x="7561" y="72"/>
                  </a:lnTo>
                  <a:cubicBezTo>
                    <a:pt x="7477" y="24"/>
                    <a:pt x="7373" y="0"/>
                    <a:pt x="7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4"/>
            <p:cNvSpPr/>
            <p:nvPr/>
          </p:nvSpPr>
          <p:spPr>
            <a:xfrm>
              <a:off x="4196350" y="3838100"/>
              <a:ext cx="257500" cy="115825"/>
            </a:xfrm>
            <a:custGeom>
              <a:avLst/>
              <a:gdLst/>
              <a:ahLst/>
              <a:cxnLst/>
              <a:rect l="l" t="t" r="r" b="b"/>
              <a:pathLst>
                <a:path w="10300" h="4633" fill="none" extrusionOk="0">
                  <a:moveTo>
                    <a:pt x="10133" y="1584"/>
                  </a:moveTo>
                  <a:cubicBezTo>
                    <a:pt x="10299" y="1667"/>
                    <a:pt x="10299" y="1822"/>
                    <a:pt x="10133" y="1906"/>
                  </a:cubicBezTo>
                  <a:lnTo>
                    <a:pt x="5596" y="4537"/>
                  </a:lnTo>
                  <a:cubicBezTo>
                    <a:pt x="5430" y="4632"/>
                    <a:pt x="5180" y="4632"/>
                    <a:pt x="5013" y="4537"/>
                  </a:cubicBezTo>
                  <a:lnTo>
                    <a:pt x="155" y="1739"/>
                  </a:lnTo>
                  <a:cubicBezTo>
                    <a:pt x="0" y="1656"/>
                    <a:pt x="0" y="1501"/>
                    <a:pt x="155" y="1417"/>
                  </a:cubicBezTo>
                  <a:lnTo>
                    <a:pt x="1858" y="429"/>
                  </a:lnTo>
                  <a:cubicBezTo>
                    <a:pt x="2024" y="346"/>
                    <a:pt x="2274" y="346"/>
                    <a:pt x="2441" y="429"/>
                  </a:cubicBezTo>
                  <a:lnTo>
                    <a:pt x="4132" y="1417"/>
                  </a:lnTo>
                  <a:cubicBezTo>
                    <a:pt x="4298" y="1501"/>
                    <a:pt x="4549" y="1501"/>
                    <a:pt x="4715" y="1417"/>
                  </a:cubicBezTo>
                  <a:lnTo>
                    <a:pt x="6977" y="96"/>
                  </a:lnTo>
                  <a:cubicBezTo>
                    <a:pt x="7144" y="1"/>
                    <a:pt x="7394" y="1"/>
                    <a:pt x="756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4"/>
            <p:cNvSpPr/>
            <p:nvPr/>
          </p:nvSpPr>
          <p:spPr>
            <a:xfrm>
              <a:off x="3220025" y="3360300"/>
              <a:ext cx="174750" cy="99575"/>
            </a:xfrm>
            <a:custGeom>
              <a:avLst/>
              <a:gdLst/>
              <a:ahLst/>
              <a:cxnLst/>
              <a:rect l="l" t="t" r="r" b="b"/>
              <a:pathLst>
                <a:path w="6990" h="3983" extrusionOk="0">
                  <a:moveTo>
                    <a:pt x="2150" y="0"/>
                  </a:moveTo>
                  <a:cubicBezTo>
                    <a:pt x="2046" y="0"/>
                    <a:pt x="1942" y="21"/>
                    <a:pt x="1858" y="63"/>
                  </a:cubicBezTo>
                  <a:lnTo>
                    <a:pt x="156" y="1051"/>
                  </a:lnTo>
                  <a:cubicBezTo>
                    <a:pt x="1" y="1134"/>
                    <a:pt x="1" y="1289"/>
                    <a:pt x="156" y="1372"/>
                  </a:cubicBezTo>
                  <a:lnTo>
                    <a:pt x="4549" y="3920"/>
                  </a:lnTo>
                  <a:cubicBezTo>
                    <a:pt x="4632" y="3962"/>
                    <a:pt x="4737" y="3983"/>
                    <a:pt x="4841" y="3983"/>
                  </a:cubicBezTo>
                  <a:cubicBezTo>
                    <a:pt x="4945" y="3983"/>
                    <a:pt x="5049" y="3962"/>
                    <a:pt x="5132" y="3920"/>
                  </a:cubicBezTo>
                  <a:lnTo>
                    <a:pt x="6823" y="2932"/>
                  </a:lnTo>
                  <a:cubicBezTo>
                    <a:pt x="6990" y="2849"/>
                    <a:pt x="6990" y="2694"/>
                    <a:pt x="6823" y="2611"/>
                  </a:cubicBezTo>
                  <a:lnTo>
                    <a:pt x="2442"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4"/>
            <p:cNvSpPr/>
            <p:nvPr/>
          </p:nvSpPr>
          <p:spPr>
            <a:xfrm>
              <a:off x="3220025" y="3359775"/>
              <a:ext cx="174750" cy="100625"/>
            </a:xfrm>
            <a:custGeom>
              <a:avLst/>
              <a:gdLst/>
              <a:ahLst/>
              <a:cxnLst/>
              <a:rect l="l" t="t" r="r" b="b"/>
              <a:pathLst>
                <a:path w="6990" h="4025" fill="none" extrusionOk="0">
                  <a:moveTo>
                    <a:pt x="6823" y="2632"/>
                  </a:moveTo>
                  <a:cubicBezTo>
                    <a:pt x="6990" y="2715"/>
                    <a:pt x="6990" y="2870"/>
                    <a:pt x="6823" y="2953"/>
                  </a:cubicBezTo>
                  <a:lnTo>
                    <a:pt x="5132" y="3941"/>
                  </a:lnTo>
                  <a:cubicBezTo>
                    <a:pt x="4966" y="4025"/>
                    <a:pt x="4716" y="4025"/>
                    <a:pt x="4549" y="3941"/>
                  </a:cubicBezTo>
                  <a:lnTo>
                    <a:pt x="156" y="1393"/>
                  </a:lnTo>
                  <a:cubicBezTo>
                    <a:pt x="1" y="1310"/>
                    <a:pt x="1" y="1155"/>
                    <a:pt x="156" y="1072"/>
                  </a:cubicBezTo>
                  <a:lnTo>
                    <a:pt x="1858" y="84"/>
                  </a:lnTo>
                  <a:cubicBezTo>
                    <a:pt x="2025" y="0"/>
                    <a:pt x="2275" y="0"/>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4"/>
            <p:cNvSpPr/>
            <p:nvPr/>
          </p:nvSpPr>
          <p:spPr>
            <a:xfrm>
              <a:off x="3352500" y="3436850"/>
              <a:ext cx="107775" cy="60750"/>
            </a:xfrm>
            <a:custGeom>
              <a:avLst/>
              <a:gdLst/>
              <a:ahLst/>
              <a:cxnLst/>
              <a:rect l="l" t="t" r="r" b="b"/>
              <a:pathLst>
                <a:path w="4311" h="2430" extrusionOk="0">
                  <a:moveTo>
                    <a:pt x="2149" y="1"/>
                  </a:moveTo>
                  <a:cubicBezTo>
                    <a:pt x="2045" y="1"/>
                    <a:pt x="1941" y="25"/>
                    <a:pt x="1857" y="72"/>
                  </a:cubicBezTo>
                  <a:lnTo>
                    <a:pt x="155" y="1049"/>
                  </a:lnTo>
                  <a:cubicBezTo>
                    <a:pt x="0" y="1144"/>
                    <a:pt x="0" y="1287"/>
                    <a:pt x="155" y="1382"/>
                  </a:cubicBezTo>
                  <a:lnTo>
                    <a:pt x="1869" y="2358"/>
                  </a:lnTo>
                  <a:cubicBezTo>
                    <a:pt x="1953" y="2406"/>
                    <a:pt x="2057" y="2430"/>
                    <a:pt x="2161" y="2430"/>
                  </a:cubicBezTo>
                  <a:cubicBezTo>
                    <a:pt x="2265" y="2430"/>
                    <a:pt x="2369" y="2406"/>
                    <a:pt x="2453" y="2358"/>
                  </a:cubicBezTo>
                  <a:lnTo>
                    <a:pt x="4143" y="1382"/>
                  </a:lnTo>
                  <a:cubicBezTo>
                    <a:pt x="4310" y="1287"/>
                    <a:pt x="4310" y="1144"/>
                    <a:pt x="4143" y="1049"/>
                  </a:cubicBezTo>
                  <a:lnTo>
                    <a:pt x="2441" y="72"/>
                  </a:lnTo>
                  <a:cubicBezTo>
                    <a:pt x="2358" y="25"/>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4"/>
            <p:cNvSpPr/>
            <p:nvPr/>
          </p:nvSpPr>
          <p:spPr>
            <a:xfrm>
              <a:off x="3352500" y="3436275"/>
              <a:ext cx="107775" cy="61925"/>
            </a:xfrm>
            <a:custGeom>
              <a:avLst/>
              <a:gdLst/>
              <a:ahLst/>
              <a:cxnLst/>
              <a:rect l="l" t="t" r="r" b="b"/>
              <a:pathLst>
                <a:path w="4311" h="2477" fill="none" extrusionOk="0">
                  <a:moveTo>
                    <a:pt x="4143" y="1072"/>
                  </a:moveTo>
                  <a:cubicBezTo>
                    <a:pt x="4310" y="1167"/>
                    <a:pt x="4310" y="1310"/>
                    <a:pt x="4143" y="1405"/>
                  </a:cubicBezTo>
                  <a:lnTo>
                    <a:pt x="2453" y="2381"/>
                  </a:lnTo>
                  <a:cubicBezTo>
                    <a:pt x="2286" y="2477"/>
                    <a:pt x="2036" y="2477"/>
                    <a:pt x="1869" y="2381"/>
                  </a:cubicBezTo>
                  <a:lnTo>
                    <a:pt x="155" y="1405"/>
                  </a:lnTo>
                  <a:cubicBezTo>
                    <a:pt x="0" y="1310"/>
                    <a:pt x="0" y="1167"/>
                    <a:pt x="155" y="1072"/>
                  </a:cubicBezTo>
                  <a:lnTo>
                    <a:pt x="1857" y="95"/>
                  </a:lnTo>
                  <a:cubicBezTo>
                    <a:pt x="2024" y="0"/>
                    <a:pt x="2274" y="0"/>
                    <a:pt x="2441"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4"/>
            <p:cNvSpPr/>
            <p:nvPr/>
          </p:nvSpPr>
          <p:spPr>
            <a:xfrm>
              <a:off x="3418275" y="3475175"/>
              <a:ext cx="107775" cy="60600"/>
            </a:xfrm>
            <a:custGeom>
              <a:avLst/>
              <a:gdLst/>
              <a:ahLst/>
              <a:cxnLst/>
              <a:rect l="l" t="t" r="r" b="b"/>
              <a:pathLst>
                <a:path w="4311" h="2424" extrusionOk="0">
                  <a:moveTo>
                    <a:pt x="2149" y="1"/>
                  </a:moveTo>
                  <a:cubicBezTo>
                    <a:pt x="2045" y="1"/>
                    <a:pt x="1941" y="22"/>
                    <a:pt x="1858" y="63"/>
                  </a:cubicBezTo>
                  <a:lnTo>
                    <a:pt x="167" y="1052"/>
                  </a:lnTo>
                  <a:cubicBezTo>
                    <a:pt x="0" y="1135"/>
                    <a:pt x="0" y="1290"/>
                    <a:pt x="167" y="1373"/>
                  </a:cubicBezTo>
                  <a:lnTo>
                    <a:pt x="1870" y="2361"/>
                  </a:lnTo>
                  <a:cubicBezTo>
                    <a:pt x="1953" y="2403"/>
                    <a:pt x="2057" y="2424"/>
                    <a:pt x="2161" y="2424"/>
                  </a:cubicBezTo>
                  <a:cubicBezTo>
                    <a:pt x="2266" y="2424"/>
                    <a:pt x="2370" y="2403"/>
                    <a:pt x="2453" y="2361"/>
                  </a:cubicBezTo>
                  <a:lnTo>
                    <a:pt x="4156" y="1373"/>
                  </a:lnTo>
                  <a:cubicBezTo>
                    <a:pt x="4310" y="1290"/>
                    <a:pt x="4310" y="1135"/>
                    <a:pt x="4156" y="1052"/>
                  </a:cubicBezTo>
                  <a:lnTo>
                    <a:pt x="2441" y="63"/>
                  </a:lnTo>
                  <a:cubicBezTo>
                    <a:pt x="2358" y="22"/>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4"/>
            <p:cNvSpPr/>
            <p:nvPr/>
          </p:nvSpPr>
          <p:spPr>
            <a:xfrm>
              <a:off x="3418275" y="3474675"/>
              <a:ext cx="107775" cy="61625"/>
            </a:xfrm>
            <a:custGeom>
              <a:avLst/>
              <a:gdLst/>
              <a:ahLst/>
              <a:cxnLst/>
              <a:rect l="l" t="t" r="r" b="b"/>
              <a:pathLst>
                <a:path w="4311" h="2465" fill="none" extrusionOk="0">
                  <a:moveTo>
                    <a:pt x="4156" y="1072"/>
                  </a:moveTo>
                  <a:cubicBezTo>
                    <a:pt x="4310" y="1155"/>
                    <a:pt x="4310" y="1310"/>
                    <a:pt x="4156" y="1393"/>
                  </a:cubicBezTo>
                  <a:lnTo>
                    <a:pt x="2453" y="2381"/>
                  </a:lnTo>
                  <a:cubicBezTo>
                    <a:pt x="2286" y="2465"/>
                    <a:pt x="2036" y="2465"/>
                    <a:pt x="1870" y="2381"/>
                  </a:cubicBezTo>
                  <a:lnTo>
                    <a:pt x="167" y="1393"/>
                  </a:lnTo>
                  <a:cubicBezTo>
                    <a:pt x="0" y="1310"/>
                    <a:pt x="0" y="1155"/>
                    <a:pt x="167" y="1072"/>
                  </a:cubicBezTo>
                  <a:lnTo>
                    <a:pt x="1858" y="83"/>
                  </a:lnTo>
                  <a:cubicBezTo>
                    <a:pt x="2024" y="0"/>
                    <a:pt x="2274"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4"/>
            <p:cNvSpPr/>
            <p:nvPr/>
          </p:nvSpPr>
          <p:spPr>
            <a:xfrm>
              <a:off x="3485550" y="3513875"/>
              <a:ext cx="108075" cy="60600"/>
            </a:xfrm>
            <a:custGeom>
              <a:avLst/>
              <a:gdLst/>
              <a:ahLst/>
              <a:cxnLst/>
              <a:rect l="l" t="t" r="r" b="b"/>
              <a:pathLst>
                <a:path w="4323" h="2424" extrusionOk="0">
                  <a:moveTo>
                    <a:pt x="2149" y="1"/>
                  </a:moveTo>
                  <a:cubicBezTo>
                    <a:pt x="2045" y="1"/>
                    <a:pt x="1941" y="22"/>
                    <a:pt x="1858" y="63"/>
                  </a:cubicBezTo>
                  <a:lnTo>
                    <a:pt x="167" y="1051"/>
                  </a:lnTo>
                  <a:cubicBezTo>
                    <a:pt x="0" y="1135"/>
                    <a:pt x="0" y="1290"/>
                    <a:pt x="167" y="1373"/>
                  </a:cubicBezTo>
                  <a:lnTo>
                    <a:pt x="1881" y="2361"/>
                  </a:lnTo>
                  <a:cubicBezTo>
                    <a:pt x="1959" y="2403"/>
                    <a:pt x="2063" y="2424"/>
                    <a:pt x="2167" y="2424"/>
                  </a:cubicBezTo>
                  <a:cubicBezTo>
                    <a:pt x="2271" y="2424"/>
                    <a:pt x="2375" y="2403"/>
                    <a:pt x="2453" y="2361"/>
                  </a:cubicBezTo>
                  <a:lnTo>
                    <a:pt x="4155" y="1373"/>
                  </a:lnTo>
                  <a:cubicBezTo>
                    <a:pt x="4322" y="1290"/>
                    <a:pt x="4322" y="1135"/>
                    <a:pt x="4155" y="1051"/>
                  </a:cubicBezTo>
                  <a:lnTo>
                    <a:pt x="2441" y="63"/>
                  </a:lnTo>
                  <a:cubicBezTo>
                    <a:pt x="2358" y="22"/>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4"/>
            <p:cNvSpPr/>
            <p:nvPr/>
          </p:nvSpPr>
          <p:spPr>
            <a:xfrm>
              <a:off x="3485550" y="3513350"/>
              <a:ext cx="108075" cy="61650"/>
            </a:xfrm>
            <a:custGeom>
              <a:avLst/>
              <a:gdLst/>
              <a:ahLst/>
              <a:cxnLst/>
              <a:rect l="l" t="t" r="r" b="b"/>
              <a:pathLst>
                <a:path w="4323" h="2466" fill="none" extrusionOk="0">
                  <a:moveTo>
                    <a:pt x="4155" y="1072"/>
                  </a:moveTo>
                  <a:cubicBezTo>
                    <a:pt x="4322" y="1156"/>
                    <a:pt x="4322" y="1311"/>
                    <a:pt x="4155" y="1394"/>
                  </a:cubicBezTo>
                  <a:lnTo>
                    <a:pt x="2453" y="2382"/>
                  </a:lnTo>
                  <a:cubicBezTo>
                    <a:pt x="2298" y="2465"/>
                    <a:pt x="2036" y="2465"/>
                    <a:pt x="1881" y="2382"/>
                  </a:cubicBezTo>
                  <a:lnTo>
                    <a:pt x="167" y="1394"/>
                  </a:lnTo>
                  <a:cubicBezTo>
                    <a:pt x="0" y="1311"/>
                    <a:pt x="0" y="1156"/>
                    <a:pt x="167"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4"/>
            <p:cNvSpPr/>
            <p:nvPr/>
          </p:nvSpPr>
          <p:spPr>
            <a:xfrm>
              <a:off x="3551925" y="3552275"/>
              <a:ext cx="107775" cy="60600"/>
            </a:xfrm>
            <a:custGeom>
              <a:avLst/>
              <a:gdLst/>
              <a:ahLst/>
              <a:cxnLst/>
              <a:rect l="l" t="t" r="r" b="b"/>
              <a:pathLst>
                <a:path w="4311" h="2424" extrusionOk="0">
                  <a:moveTo>
                    <a:pt x="2149" y="1"/>
                  </a:moveTo>
                  <a:cubicBezTo>
                    <a:pt x="2045" y="1"/>
                    <a:pt x="1941" y="21"/>
                    <a:pt x="1858" y="63"/>
                  </a:cubicBezTo>
                  <a:lnTo>
                    <a:pt x="155" y="1051"/>
                  </a:lnTo>
                  <a:cubicBezTo>
                    <a:pt x="0" y="1135"/>
                    <a:pt x="0" y="1289"/>
                    <a:pt x="155" y="1373"/>
                  </a:cubicBezTo>
                  <a:lnTo>
                    <a:pt x="1870" y="2361"/>
                  </a:lnTo>
                  <a:cubicBezTo>
                    <a:pt x="1953" y="2403"/>
                    <a:pt x="2057" y="2424"/>
                    <a:pt x="2161" y="2424"/>
                  </a:cubicBezTo>
                  <a:cubicBezTo>
                    <a:pt x="2265" y="2424"/>
                    <a:pt x="2370" y="2403"/>
                    <a:pt x="2453" y="2361"/>
                  </a:cubicBezTo>
                  <a:lnTo>
                    <a:pt x="4144" y="1373"/>
                  </a:lnTo>
                  <a:cubicBezTo>
                    <a:pt x="4310" y="1289"/>
                    <a:pt x="4310" y="1135"/>
                    <a:pt x="4144" y="1051"/>
                  </a:cubicBezTo>
                  <a:lnTo>
                    <a:pt x="2441" y="63"/>
                  </a:lnTo>
                  <a:cubicBezTo>
                    <a:pt x="2358" y="21"/>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4"/>
            <p:cNvSpPr/>
            <p:nvPr/>
          </p:nvSpPr>
          <p:spPr>
            <a:xfrm>
              <a:off x="3551925" y="3551750"/>
              <a:ext cx="107775" cy="61650"/>
            </a:xfrm>
            <a:custGeom>
              <a:avLst/>
              <a:gdLst/>
              <a:ahLst/>
              <a:cxnLst/>
              <a:rect l="l" t="t" r="r" b="b"/>
              <a:pathLst>
                <a:path w="4311" h="2466" fill="none" extrusionOk="0">
                  <a:moveTo>
                    <a:pt x="4144" y="1072"/>
                  </a:moveTo>
                  <a:cubicBezTo>
                    <a:pt x="4310" y="1156"/>
                    <a:pt x="4310" y="1310"/>
                    <a:pt x="4144" y="1394"/>
                  </a:cubicBezTo>
                  <a:lnTo>
                    <a:pt x="2453" y="2382"/>
                  </a:lnTo>
                  <a:cubicBezTo>
                    <a:pt x="2286" y="2465"/>
                    <a:pt x="2036" y="2465"/>
                    <a:pt x="1870" y="2382"/>
                  </a:cubicBezTo>
                  <a:lnTo>
                    <a:pt x="155" y="1394"/>
                  </a:lnTo>
                  <a:cubicBezTo>
                    <a:pt x="0" y="1310"/>
                    <a:pt x="0" y="1156"/>
                    <a:pt x="155"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4"/>
            <p:cNvSpPr/>
            <p:nvPr/>
          </p:nvSpPr>
          <p:spPr>
            <a:xfrm>
              <a:off x="3616800" y="3589775"/>
              <a:ext cx="108075" cy="60600"/>
            </a:xfrm>
            <a:custGeom>
              <a:avLst/>
              <a:gdLst/>
              <a:ahLst/>
              <a:cxnLst/>
              <a:rect l="l" t="t" r="r" b="b"/>
              <a:pathLst>
                <a:path w="4323" h="2424" extrusionOk="0">
                  <a:moveTo>
                    <a:pt x="2156" y="1"/>
                  </a:moveTo>
                  <a:cubicBezTo>
                    <a:pt x="2052" y="1"/>
                    <a:pt x="1948" y="22"/>
                    <a:pt x="1870" y="63"/>
                  </a:cubicBezTo>
                  <a:lnTo>
                    <a:pt x="168" y="1052"/>
                  </a:lnTo>
                  <a:cubicBezTo>
                    <a:pt x="1" y="1135"/>
                    <a:pt x="1" y="1290"/>
                    <a:pt x="168" y="1373"/>
                  </a:cubicBezTo>
                  <a:lnTo>
                    <a:pt x="1882" y="2361"/>
                  </a:lnTo>
                  <a:cubicBezTo>
                    <a:pt x="1965" y="2403"/>
                    <a:pt x="2070" y="2424"/>
                    <a:pt x="2174" y="2424"/>
                  </a:cubicBezTo>
                  <a:cubicBezTo>
                    <a:pt x="2278" y="2424"/>
                    <a:pt x="2382" y="2403"/>
                    <a:pt x="2465" y="2361"/>
                  </a:cubicBezTo>
                  <a:lnTo>
                    <a:pt x="4156" y="1373"/>
                  </a:lnTo>
                  <a:cubicBezTo>
                    <a:pt x="4323" y="1290"/>
                    <a:pt x="4323" y="1135"/>
                    <a:pt x="4156" y="1052"/>
                  </a:cubicBezTo>
                  <a:lnTo>
                    <a:pt x="2442" y="63"/>
                  </a:lnTo>
                  <a:cubicBezTo>
                    <a:pt x="2364" y="22"/>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4"/>
            <p:cNvSpPr/>
            <p:nvPr/>
          </p:nvSpPr>
          <p:spPr>
            <a:xfrm>
              <a:off x="3616800" y="3589250"/>
              <a:ext cx="108075" cy="61650"/>
            </a:xfrm>
            <a:custGeom>
              <a:avLst/>
              <a:gdLst/>
              <a:ahLst/>
              <a:cxnLst/>
              <a:rect l="l" t="t" r="r" b="b"/>
              <a:pathLst>
                <a:path w="4323" h="2466" fill="none" extrusionOk="0">
                  <a:moveTo>
                    <a:pt x="4156" y="1073"/>
                  </a:moveTo>
                  <a:cubicBezTo>
                    <a:pt x="4323" y="1156"/>
                    <a:pt x="4323" y="1311"/>
                    <a:pt x="4156" y="1394"/>
                  </a:cubicBezTo>
                  <a:lnTo>
                    <a:pt x="2465" y="2382"/>
                  </a:lnTo>
                  <a:cubicBezTo>
                    <a:pt x="2299" y="2466"/>
                    <a:pt x="2049" y="2466"/>
                    <a:pt x="1882" y="2382"/>
                  </a:cubicBezTo>
                  <a:lnTo>
                    <a:pt x="168" y="1394"/>
                  </a:lnTo>
                  <a:cubicBezTo>
                    <a:pt x="1" y="1311"/>
                    <a:pt x="1" y="1156"/>
                    <a:pt x="168" y="1073"/>
                  </a:cubicBezTo>
                  <a:lnTo>
                    <a:pt x="1870" y="84"/>
                  </a:lnTo>
                  <a:cubicBezTo>
                    <a:pt x="2025" y="1"/>
                    <a:pt x="2287" y="1"/>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4"/>
            <p:cNvSpPr/>
            <p:nvPr/>
          </p:nvSpPr>
          <p:spPr>
            <a:xfrm>
              <a:off x="3682900" y="3627650"/>
              <a:ext cx="107775" cy="60750"/>
            </a:xfrm>
            <a:custGeom>
              <a:avLst/>
              <a:gdLst/>
              <a:ahLst/>
              <a:cxnLst/>
              <a:rect l="l" t="t" r="r" b="b"/>
              <a:pathLst>
                <a:path w="4311" h="2430" extrusionOk="0">
                  <a:moveTo>
                    <a:pt x="2149" y="1"/>
                  </a:moveTo>
                  <a:cubicBezTo>
                    <a:pt x="2045" y="1"/>
                    <a:pt x="1941" y="25"/>
                    <a:pt x="1857" y="72"/>
                  </a:cubicBezTo>
                  <a:lnTo>
                    <a:pt x="155" y="1049"/>
                  </a:lnTo>
                  <a:cubicBezTo>
                    <a:pt x="0" y="1144"/>
                    <a:pt x="0" y="1287"/>
                    <a:pt x="155" y="1382"/>
                  </a:cubicBezTo>
                  <a:lnTo>
                    <a:pt x="1869" y="2358"/>
                  </a:lnTo>
                  <a:cubicBezTo>
                    <a:pt x="1953" y="2406"/>
                    <a:pt x="2057" y="2430"/>
                    <a:pt x="2161" y="2430"/>
                  </a:cubicBezTo>
                  <a:cubicBezTo>
                    <a:pt x="2265" y="2430"/>
                    <a:pt x="2369" y="2406"/>
                    <a:pt x="2453" y="2358"/>
                  </a:cubicBezTo>
                  <a:lnTo>
                    <a:pt x="4143" y="1382"/>
                  </a:lnTo>
                  <a:cubicBezTo>
                    <a:pt x="4310" y="1287"/>
                    <a:pt x="4310" y="1144"/>
                    <a:pt x="4143" y="1049"/>
                  </a:cubicBezTo>
                  <a:lnTo>
                    <a:pt x="2441" y="72"/>
                  </a:lnTo>
                  <a:cubicBezTo>
                    <a:pt x="2357" y="25"/>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4"/>
            <p:cNvSpPr/>
            <p:nvPr/>
          </p:nvSpPr>
          <p:spPr>
            <a:xfrm>
              <a:off x="3682900" y="3627075"/>
              <a:ext cx="107775" cy="61925"/>
            </a:xfrm>
            <a:custGeom>
              <a:avLst/>
              <a:gdLst/>
              <a:ahLst/>
              <a:cxnLst/>
              <a:rect l="l" t="t" r="r" b="b"/>
              <a:pathLst>
                <a:path w="4311" h="2477" fill="none" extrusionOk="0">
                  <a:moveTo>
                    <a:pt x="4143" y="1072"/>
                  </a:moveTo>
                  <a:cubicBezTo>
                    <a:pt x="4310" y="1167"/>
                    <a:pt x="4310" y="1310"/>
                    <a:pt x="4143" y="1405"/>
                  </a:cubicBezTo>
                  <a:lnTo>
                    <a:pt x="2453" y="2381"/>
                  </a:lnTo>
                  <a:cubicBezTo>
                    <a:pt x="2286" y="2477"/>
                    <a:pt x="2036" y="2477"/>
                    <a:pt x="1869" y="2381"/>
                  </a:cubicBezTo>
                  <a:lnTo>
                    <a:pt x="155" y="1405"/>
                  </a:lnTo>
                  <a:cubicBezTo>
                    <a:pt x="0" y="1310"/>
                    <a:pt x="0" y="1167"/>
                    <a:pt x="155" y="1072"/>
                  </a:cubicBezTo>
                  <a:lnTo>
                    <a:pt x="1857" y="95"/>
                  </a:lnTo>
                  <a:cubicBezTo>
                    <a:pt x="2024" y="0"/>
                    <a:pt x="2274" y="0"/>
                    <a:pt x="2441"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4"/>
            <p:cNvSpPr/>
            <p:nvPr/>
          </p:nvSpPr>
          <p:spPr>
            <a:xfrm>
              <a:off x="3750750" y="3667175"/>
              <a:ext cx="108075" cy="60600"/>
            </a:xfrm>
            <a:custGeom>
              <a:avLst/>
              <a:gdLst/>
              <a:ahLst/>
              <a:cxnLst/>
              <a:rect l="l" t="t" r="r" b="b"/>
              <a:pathLst>
                <a:path w="4323" h="2424" extrusionOk="0">
                  <a:moveTo>
                    <a:pt x="2156" y="0"/>
                  </a:moveTo>
                  <a:cubicBezTo>
                    <a:pt x="2052" y="0"/>
                    <a:pt x="1947" y="21"/>
                    <a:pt x="1870" y="63"/>
                  </a:cubicBezTo>
                  <a:lnTo>
                    <a:pt x="167" y="1051"/>
                  </a:lnTo>
                  <a:cubicBezTo>
                    <a:pt x="1" y="1134"/>
                    <a:pt x="1" y="1289"/>
                    <a:pt x="167" y="1373"/>
                  </a:cubicBezTo>
                  <a:lnTo>
                    <a:pt x="1882" y="2361"/>
                  </a:lnTo>
                  <a:cubicBezTo>
                    <a:pt x="1965" y="2402"/>
                    <a:pt x="2069" y="2423"/>
                    <a:pt x="2174" y="2423"/>
                  </a:cubicBezTo>
                  <a:cubicBezTo>
                    <a:pt x="2278" y="2423"/>
                    <a:pt x="2382" y="2402"/>
                    <a:pt x="2465" y="2361"/>
                  </a:cubicBezTo>
                  <a:lnTo>
                    <a:pt x="4156" y="1373"/>
                  </a:lnTo>
                  <a:cubicBezTo>
                    <a:pt x="4323" y="1289"/>
                    <a:pt x="4323" y="1134"/>
                    <a:pt x="4156" y="1051"/>
                  </a:cubicBezTo>
                  <a:lnTo>
                    <a:pt x="2441" y="63"/>
                  </a:lnTo>
                  <a:cubicBezTo>
                    <a:pt x="2364" y="21"/>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4"/>
            <p:cNvSpPr/>
            <p:nvPr/>
          </p:nvSpPr>
          <p:spPr>
            <a:xfrm>
              <a:off x="3750750" y="3666650"/>
              <a:ext cx="108075" cy="61650"/>
            </a:xfrm>
            <a:custGeom>
              <a:avLst/>
              <a:gdLst/>
              <a:ahLst/>
              <a:cxnLst/>
              <a:rect l="l" t="t" r="r" b="b"/>
              <a:pathLst>
                <a:path w="4323" h="2466" fill="none" extrusionOk="0">
                  <a:moveTo>
                    <a:pt x="4156" y="1072"/>
                  </a:moveTo>
                  <a:cubicBezTo>
                    <a:pt x="4323" y="1155"/>
                    <a:pt x="4323" y="1310"/>
                    <a:pt x="4156" y="1394"/>
                  </a:cubicBezTo>
                  <a:lnTo>
                    <a:pt x="2465" y="2382"/>
                  </a:lnTo>
                  <a:cubicBezTo>
                    <a:pt x="2299" y="2465"/>
                    <a:pt x="2049" y="2465"/>
                    <a:pt x="1882" y="2382"/>
                  </a:cubicBezTo>
                  <a:lnTo>
                    <a:pt x="167" y="1394"/>
                  </a:lnTo>
                  <a:cubicBezTo>
                    <a:pt x="1" y="1310"/>
                    <a:pt x="1" y="1155"/>
                    <a:pt x="167" y="1072"/>
                  </a:cubicBezTo>
                  <a:lnTo>
                    <a:pt x="1870" y="84"/>
                  </a:lnTo>
                  <a:cubicBezTo>
                    <a:pt x="2025" y="1"/>
                    <a:pt x="2287"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4"/>
            <p:cNvSpPr/>
            <p:nvPr/>
          </p:nvSpPr>
          <p:spPr>
            <a:xfrm>
              <a:off x="3817125" y="3705050"/>
              <a:ext cx="107775" cy="60750"/>
            </a:xfrm>
            <a:custGeom>
              <a:avLst/>
              <a:gdLst/>
              <a:ahLst/>
              <a:cxnLst/>
              <a:rect l="l" t="t" r="r" b="b"/>
              <a:pathLst>
                <a:path w="4311" h="2430" extrusionOk="0">
                  <a:moveTo>
                    <a:pt x="2150" y="0"/>
                  </a:moveTo>
                  <a:cubicBezTo>
                    <a:pt x="2046" y="0"/>
                    <a:pt x="1941" y="24"/>
                    <a:pt x="1858" y="72"/>
                  </a:cubicBezTo>
                  <a:lnTo>
                    <a:pt x="167" y="1048"/>
                  </a:lnTo>
                  <a:cubicBezTo>
                    <a:pt x="1" y="1143"/>
                    <a:pt x="1" y="1286"/>
                    <a:pt x="167" y="1382"/>
                  </a:cubicBezTo>
                  <a:lnTo>
                    <a:pt x="1870" y="2358"/>
                  </a:lnTo>
                  <a:cubicBezTo>
                    <a:pt x="1953" y="2406"/>
                    <a:pt x="2058" y="2429"/>
                    <a:pt x="2162" y="2429"/>
                  </a:cubicBezTo>
                  <a:cubicBezTo>
                    <a:pt x="2266" y="2429"/>
                    <a:pt x="2370" y="2406"/>
                    <a:pt x="2453" y="2358"/>
                  </a:cubicBezTo>
                  <a:lnTo>
                    <a:pt x="4156" y="1382"/>
                  </a:lnTo>
                  <a:cubicBezTo>
                    <a:pt x="4311" y="1286"/>
                    <a:pt x="4311" y="1143"/>
                    <a:pt x="4156" y="1048"/>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4"/>
            <p:cNvSpPr/>
            <p:nvPr/>
          </p:nvSpPr>
          <p:spPr>
            <a:xfrm>
              <a:off x="3817125" y="3704450"/>
              <a:ext cx="107775" cy="61950"/>
            </a:xfrm>
            <a:custGeom>
              <a:avLst/>
              <a:gdLst/>
              <a:ahLst/>
              <a:cxnLst/>
              <a:rect l="l" t="t" r="r" b="b"/>
              <a:pathLst>
                <a:path w="4311" h="2478" fill="none" extrusionOk="0">
                  <a:moveTo>
                    <a:pt x="4156" y="1072"/>
                  </a:moveTo>
                  <a:cubicBezTo>
                    <a:pt x="4311" y="1167"/>
                    <a:pt x="4311" y="1310"/>
                    <a:pt x="4156" y="1406"/>
                  </a:cubicBezTo>
                  <a:lnTo>
                    <a:pt x="2453" y="2382"/>
                  </a:lnTo>
                  <a:cubicBezTo>
                    <a:pt x="2287" y="2477"/>
                    <a:pt x="2037" y="2477"/>
                    <a:pt x="1870" y="2382"/>
                  </a:cubicBezTo>
                  <a:lnTo>
                    <a:pt x="167" y="1406"/>
                  </a:lnTo>
                  <a:cubicBezTo>
                    <a:pt x="1" y="1310"/>
                    <a:pt x="1" y="1167"/>
                    <a:pt x="167"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4"/>
            <p:cNvSpPr/>
            <p:nvPr/>
          </p:nvSpPr>
          <p:spPr>
            <a:xfrm>
              <a:off x="3882325" y="3743075"/>
              <a:ext cx="107775" cy="60600"/>
            </a:xfrm>
            <a:custGeom>
              <a:avLst/>
              <a:gdLst/>
              <a:ahLst/>
              <a:cxnLst/>
              <a:rect l="l" t="t" r="r" b="b"/>
              <a:pathLst>
                <a:path w="4311" h="2424" extrusionOk="0">
                  <a:moveTo>
                    <a:pt x="2149" y="1"/>
                  </a:moveTo>
                  <a:cubicBezTo>
                    <a:pt x="2045" y="1"/>
                    <a:pt x="1941" y="21"/>
                    <a:pt x="1858" y="63"/>
                  </a:cubicBezTo>
                  <a:lnTo>
                    <a:pt x="155" y="1051"/>
                  </a:lnTo>
                  <a:cubicBezTo>
                    <a:pt x="0" y="1135"/>
                    <a:pt x="0" y="1289"/>
                    <a:pt x="155" y="1373"/>
                  </a:cubicBezTo>
                  <a:lnTo>
                    <a:pt x="1870" y="2361"/>
                  </a:lnTo>
                  <a:cubicBezTo>
                    <a:pt x="1953" y="2403"/>
                    <a:pt x="2057" y="2423"/>
                    <a:pt x="2161" y="2423"/>
                  </a:cubicBezTo>
                  <a:cubicBezTo>
                    <a:pt x="2265" y="2423"/>
                    <a:pt x="2370" y="2403"/>
                    <a:pt x="2453" y="2361"/>
                  </a:cubicBezTo>
                  <a:lnTo>
                    <a:pt x="4144" y="1373"/>
                  </a:lnTo>
                  <a:cubicBezTo>
                    <a:pt x="4310" y="1289"/>
                    <a:pt x="4310" y="1135"/>
                    <a:pt x="4144" y="1051"/>
                  </a:cubicBezTo>
                  <a:lnTo>
                    <a:pt x="2441" y="63"/>
                  </a:lnTo>
                  <a:cubicBezTo>
                    <a:pt x="2358" y="21"/>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4"/>
            <p:cNvSpPr/>
            <p:nvPr/>
          </p:nvSpPr>
          <p:spPr>
            <a:xfrm>
              <a:off x="3882325" y="3742550"/>
              <a:ext cx="107775" cy="61650"/>
            </a:xfrm>
            <a:custGeom>
              <a:avLst/>
              <a:gdLst/>
              <a:ahLst/>
              <a:cxnLst/>
              <a:rect l="l" t="t" r="r" b="b"/>
              <a:pathLst>
                <a:path w="4311" h="2466" fill="none" extrusionOk="0">
                  <a:moveTo>
                    <a:pt x="4144" y="1072"/>
                  </a:moveTo>
                  <a:cubicBezTo>
                    <a:pt x="4310" y="1156"/>
                    <a:pt x="4310" y="1310"/>
                    <a:pt x="4144" y="1394"/>
                  </a:cubicBezTo>
                  <a:lnTo>
                    <a:pt x="2453" y="2382"/>
                  </a:lnTo>
                  <a:cubicBezTo>
                    <a:pt x="2286" y="2465"/>
                    <a:pt x="2036" y="2465"/>
                    <a:pt x="1870" y="2382"/>
                  </a:cubicBezTo>
                  <a:lnTo>
                    <a:pt x="155" y="1394"/>
                  </a:lnTo>
                  <a:cubicBezTo>
                    <a:pt x="0" y="1310"/>
                    <a:pt x="0" y="1156"/>
                    <a:pt x="155"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4"/>
            <p:cNvSpPr/>
            <p:nvPr/>
          </p:nvSpPr>
          <p:spPr>
            <a:xfrm>
              <a:off x="3948100" y="3780950"/>
              <a:ext cx="107775" cy="60750"/>
            </a:xfrm>
            <a:custGeom>
              <a:avLst/>
              <a:gdLst/>
              <a:ahLst/>
              <a:cxnLst/>
              <a:rect l="l" t="t" r="r" b="b"/>
              <a:pathLst>
                <a:path w="4311" h="2430" extrusionOk="0">
                  <a:moveTo>
                    <a:pt x="2150" y="1"/>
                  </a:moveTo>
                  <a:cubicBezTo>
                    <a:pt x="2045" y="1"/>
                    <a:pt x="1941" y="24"/>
                    <a:pt x="1858" y="72"/>
                  </a:cubicBezTo>
                  <a:lnTo>
                    <a:pt x="167" y="1048"/>
                  </a:lnTo>
                  <a:cubicBezTo>
                    <a:pt x="1" y="1144"/>
                    <a:pt x="1" y="1286"/>
                    <a:pt x="167" y="1382"/>
                  </a:cubicBezTo>
                  <a:lnTo>
                    <a:pt x="1870" y="2358"/>
                  </a:lnTo>
                  <a:cubicBezTo>
                    <a:pt x="1953" y="2406"/>
                    <a:pt x="2057" y="2429"/>
                    <a:pt x="2161" y="2429"/>
                  </a:cubicBezTo>
                  <a:cubicBezTo>
                    <a:pt x="2266" y="2429"/>
                    <a:pt x="2370" y="2406"/>
                    <a:pt x="2453" y="2358"/>
                  </a:cubicBezTo>
                  <a:lnTo>
                    <a:pt x="4156" y="1382"/>
                  </a:lnTo>
                  <a:cubicBezTo>
                    <a:pt x="4311" y="1286"/>
                    <a:pt x="4311" y="1144"/>
                    <a:pt x="4156" y="1048"/>
                  </a:cubicBezTo>
                  <a:lnTo>
                    <a:pt x="2441" y="72"/>
                  </a:lnTo>
                  <a:cubicBezTo>
                    <a:pt x="2358" y="24"/>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4"/>
            <p:cNvSpPr/>
            <p:nvPr/>
          </p:nvSpPr>
          <p:spPr>
            <a:xfrm>
              <a:off x="3948100" y="3780350"/>
              <a:ext cx="107775" cy="61950"/>
            </a:xfrm>
            <a:custGeom>
              <a:avLst/>
              <a:gdLst/>
              <a:ahLst/>
              <a:cxnLst/>
              <a:rect l="l" t="t" r="r" b="b"/>
              <a:pathLst>
                <a:path w="4311" h="2478" fill="none" extrusionOk="0">
                  <a:moveTo>
                    <a:pt x="4156" y="1072"/>
                  </a:moveTo>
                  <a:cubicBezTo>
                    <a:pt x="4311" y="1168"/>
                    <a:pt x="4311" y="1310"/>
                    <a:pt x="4156" y="1406"/>
                  </a:cubicBezTo>
                  <a:lnTo>
                    <a:pt x="2453" y="2382"/>
                  </a:lnTo>
                  <a:cubicBezTo>
                    <a:pt x="2287" y="2477"/>
                    <a:pt x="2036" y="2477"/>
                    <a:pt x="1870" y="2382"/>
                  </a:cubicBezTo>
                  <a:lnTo>
                    <a:pt x="167" y="1406"/>
                  </a:lnTo>
                  <a:cubicBezTo>
                    <a:pt x="1" y="1310"/>
                    <a:pt x="1" y="1168"/>
                    <a:pt x="167" y="1072"/>
                  </a:cubicBezTo>
                  <a:lnTo>
                    <a:pt x="1858" y="96"/>
                  </a:lnTo>
                  <a:cubicBezTo>
                    <a:pt x="2025" y="1"/>
                    <a:pt x="2275"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4"/>
            <p:cNvSpPr/>
            <p:nvPr/>
          </p:nvSpPr>
          <p:spPr>
            <a:xfrm>
              <a:off x="4015675" y="3820175"/>
              <a:ext cx="108075" cy="60600"/>
            </a:xfrm>
            <a:custGeom>
              <a:avLst/>
              <a:gdLst/>
              <a:ahLst/>
              <a:cxnLst/>
              <a:rect l="l" t="t" r="r" b="b"/>
              <a:pathLst>
                <a:path w="4323" h="2424" extrusionOk="0">
                  <a:moveTo>
                    <a:pt x="2151" y="0"/>
                  </a:moveTo>
                  <a:cubicBezTo>
                    <a:pt x="2048" y="0"/>
                    <a:pt x="1947" y="21"/>
                    <a:pt x="1870" y="63"/>
                  </a:cubicBezTo>
                  <a:lnTo>
                    <a:pt x="167" y="1051"/>
                  </a:lnTo>
                  <a:cubicBezTo>
                    <a:pt x="0" y="1134"/>
                    <a:pt x="0" y="1289"/>
                    <a:pt x="167" y="1372"/>
                  </a:cubicBezTo>
                  <a:lnTo>
                    <a:pt x="1881" y="2361"/>
                  </a:lnTo>
                  <a:cubicBezTo>
                    <a:pt x="1965" y="2402"/>
                    <a:pt x="2069" y="2423"/>
                    <a:pt x="2173" y="2423"/>
                  </a:cubicBezTo>
                  <a:cubicBezTo>
                    <a:pt x="2277" y="2423"/>
                    <a:pt x="2381" y="2402"/>
                    <a:pt x="2465" y="2361"/>
                  </a:cubicBezTo>
                  <a:lnTo>
                    <a:pt x="4156" y="1372"/>
                  </a:lnTo>
                  <a:cubicBezTo>
                    <a:pt x="4322" y="1289"/>
                    <a:pt x="4322" y="1134"/>
                    <a:pt x="4156" y="1051"/>
                  </a:cubicBezTo>
                  <a:lnTo>
                    <a:pt x="2441" y="63"/>
                  </a:lnTo>
                  <a:cubicBezTo>
                    <a:pt x="2358" y="21"/>
                    <a:pt x="2253"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4"/>
            <p:cNvSpPr/>
            <p:nvPr/>
          </p:nvSpPr>
          <p:spPr>
            <a:xfrm>
              <a:off x="4015675" y="3819650"/>
              <a:ext cx="108075" cy="61625"/>
            </a:xfrm>
            <a:custGeom>
              <a:avLst/>
              <a:gdLst/>
              <a:ahLst/>
              <a:cxnLst/>
              <a:rect l="l" t="t" r="r" b="b"/>
              <a:pathLst>
                <a:path w="4323" h="2465" fill="none" extrusionOk="0">
                  <a:moveTo>
                    <a:pt x="4156" y="1072"/>
                  </a:moveTo>
                  <a:cubicBezTo>
                    <a:pt x="4322" y="1155"/>
                    <a:pt x="4322" y="1310"/>
                    <a:pt x="4156" y="1393"/>
                  </a:cubicBezTo>
                  <a:lnTo>
                    <a:pt x="2465" y="2382"/>
                  </a:lnTo>
                  <a:cubicBezTo>
                    <a:pt x="2298" y="2465"/>
                    <a:pt x="2048" y="2465"/>
                    <a:pt x="1881" y="2382"/>
                  </a:cubicBezTo>
                  <a:lnTo>
                    <a:pt x="167" y="1393"/>
                  </a:lnTo>
                  <a:cubicBezTo>
                    <a:pt x="0" y="1310"/>
                    <a:pt x="0" y="1155"/>
                    <a:pt x="167" y="1072"/>
                  </a:cubicBezTo>
                  <a:lnTo>
                    <a:pt x="1870" y="84"/>
                  </a:lnTo>
                  <a:cubicBezTo>
                    <a:pt x="2024" y="0"/>
                    <a:pt x="2274"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4"/>
            <p:cNvSpPr/>
            <p:nvPr/>
          </p:nvSpPr>
          <p:spPr>
            <a:xfrm>
              <a:off x="4087400" y="3861325"/>
              <a:ext cx="230125" cy="131350"/>
            </a:xfrm>
            <a:custGeom>
              <a:avLst/>
              <a:gdLst/>
              <a:ahLst/>
              <a:cxnLst/>
              <a:rect l="l" t="t" r="r" b="b"/>
              <a:pathLst>
                <a:path w="9205" h="5254" extrusionOk="0">
                  <a:moveTo>
                    <a:pt x="2245" y="0"/>
                  </a:moveTo>
                  <a:cubicBezTo>
                    <a:pt x="2141" y="0"/>
                    <a:pt x="2037" y="24"/>
                    <a:pt x="1953" y="72"/>
                  </a:cubicBezTo>
                  <a:lnTo>
                    <a:pt x="167" y="1108"/>
                  </a:lnTo>
                  <a:cubicBezTo>
                    <a:pt x="1" y="1203"/>
                    <a:pt x="1" y="1346"/>
                    <a:pt x="167" y="1441"/>
                  </a:cubicBezTo>
                  <a:lnTo>
                    <a:pt x="6668" y="5191"/>
                  </a:lnTo>
                  <a:cubicBezTo>
                    <a:pt x="6751" y="5233"/>
                    <a:pt x="6859" y="5254"/>
                    <a:pt x="6964" y="5254"/>
                  </a:cubicBezTo>
                  <a:cubicBezTo>
                    <a:pt x="7070" y="5254"/>
                    <a:pt x="7174" y="5233"/>
                    <a:pt x="7252" y="5191"/>
                  </a:cubicBezTo>
                  <a:lnTo>
                    <a:pt x="9037" y="4144"/>
                  </a:lnTo>
                  <a:cubicBezTo>
                    <a:pt x="9204" y="4060"/>
                    <a:pt x="9204" y="3905"/>
                    <a:pt x="9037" y="3822"/>
                  </a:cubicBezTo>
                  <a:lnTo>
                    <a:pt x="2537" y="72"/>
                  </a:lnTo>
                  <a:cubicBezTo>
                    <a:pt x="2453" y="24"/>
                    <a:pt x="2349" y="0"/>
                    <a:pt x="2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4"/>
            <p:cNvSpPr/>
            <p:nvPr/>
          </p:nvSpPr>
          <p:spPr>
            <a:xfrm>
              <a:off x="4087400" y="3860725"/>
              <a:ext cx="230125" cy="132475"/>
            </a:xfrm>
            <a:custGeom>
              <a:avLst/>
              <a:gdLst/>
              <a:ahLst/>
              <a:cxnLst/>
              <a:rect l="l" t="t" r="r" b="b"/>
              <a:pathLst>
                <a:path w="9205" h="5299" fill="none" extrusionOk="0">
                  <a:moveTo>
                    <a:pt x="9037" y="3846"/>
                  </a:moveTo>
                  <a:cubicBezTo>
                    <a:pt x="9204" y="3929"/>
                    <a:pt x="9204" y="4084"/>
                    <a:pt x="9037" y="4168"/>
                  </a:cubicBezTo>
                  <a:lnTo>
                    <a:pt x="7252" y="5215"/>
                  </a:lnTo>
                  <a:cubicBezTo>
                    <a:pt x="7097" y="5299"/>
                    <a:pt x="6835" y="5299"/>
                    <a:pt x="6668" y="5215"/>
                  </a:cubicBezTo>
                  <a:lnTo>
                    <a:pt x="167" y="1465"/>
                  </a:lnTo>
                  <a:cubicBezTo>
                    <a:pt x="1" y="1370"/>
                    <a:pt x="1" y="1227"/>
                    <a:pt x="167" y="1132"/>
                  </a:cubicBezTo>
                  <a:lnTo>
                    <a:pt x="1953" y="96"/>
                  </a:lnTo>
                  <a:cubicBezTo>
                    <a:pt x="2120" y="0"/>
                    <a:pt x="2370" y="0"/>
                    <a:pt x="2537"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4"/>
            <p:cNvSpPr/>
            <p:nvPr/>
          </p:nvSpPr>
          <p:spPr>
            <a:xfrm>
              <a:off x="3155450" y="3399950"/>
              <a:ext cx="108075" cy="60750"/>
            </a:xfrm>
            <a:custGeom>
              <a:avLst/>
              <a:gdLst/>
              <a:ahLst/>
              <a:cxnLst/>
              <a:rect l="l" t="t" r="r" b="b"/>
              <a:pathLst>
                <a:path w="4323" h="2430" extrusionOk="0">
                  <a:moveTo>
                    <a:pt x="2155" y="1"/>
                  </a:moveTo>
                  <a:cubicBezTo>
                    <a:pt x="2051" y="1"/>
                    <a:pt x="1947" y="24"/>
                    <a:pt x="1869" y="72"/>
                  </a:cubicBezTo>
                  <a:lnTo>
                    <a:pt x="167" y="1048"/>
                  </a:lnTo>
                  <a:cubicBezTo>
                    <a:pt x="0" y="1144"/>
                    <a:pt x="0" y="1286"/>
                    <a:pt x="167" y="1382"/>
                  </a:cubicBezTo>
                  <a:lnTo>
                    <a:pt x="1881" y="2358"/>
                  </a:lnTo>
                  <a:cubicBezTo>
                    <a:pt x="1965" y="2406"/>
                    <a:pt x="2069" y="2429"/>
                    <a:pt x="2173" y="2429"/>
                  </a:cubicBezTo>
                  <a:cubicBezTo>
                    <a:pt x="2277" y="2429"/>
                    <a:pt x="2381" y="2406"/>
                    <a:pt x="2465" y="2358"/>
                  </a:cubicBezTo>
                  <a:lnTo>
                    <a:pt x="4155" y="1382"/>
                  </a:lnTo>
                  <a:cubicBezTo>
                    <a:pt x="4322" y="1286"/>
                    <a:pt x="4322" y="1144"/>
                    <a:pt x="4155" y="1048"/>
                  </a:cubicBezTo>
                  <a:lnTo>
                    <a:pt x="2441" y="72"/>
                  </a:lnTo>
                  <a:cubicBezTo>
                    <a:pt x="2364" y="24"/>
                    <a:pt x="2259" y="1"/>
                    <a:pt x="2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4"/>
            <p:cNvSpPr/>
            <p:nvPr/>
          </p:nvSpPr>
          <p:spPr>
            <a:xfrm>
              <a:off x="3155450" y="3399350"/>
              <a:ext cx="108075" cy="61950"/>
            </a:xfrm>
            <a:custGeom>
              <a:avLst/>
              <a:gdLst/>
              <a:ahLst/>
              <a:cxnLst/>
              <a:rect l="l" t="t" r="r" b="b"/>
              <a:pathLst>
                <a:path w="4323" h="2478" fill="none" extrusionOk="0">
                  <a:moveTo>
                    <a:pt x="4155" y="1072"/>
                  </a:moveTo>
                  <a:cubicBezTo>
                    <a:pt x="4322" y="1168"/>
                    <a:pt x="4322" y="1310"/>
                    <a:pt x="4155" y="1406"/>
                  </a:cubicBezTo>
                  <a:lnTo>
                    <a:pt x="2465" y="2382"/>
                  </a:lnTo>
                  <a:cubicBezTo>
                    <a:pt x="2298" y="2477"/>
                    <a:pt x="2048" y="2477"/>
                    <a:pt x="1881" y="2382"/>
                  </a:cubicBezTo>
                  <a:lnTo>
                    <a:pt x="167" y="1406"/>
                  </a:lnTo>
                  <a:cubicBezTo>
                    <a:pt x="0" y="1310"/>
                    <a:pt x="0" y="1168"/>
                    <a:pt x="167" y="1072"/>
                  </a:cubicBezTo>
                  <a:lnTo>
                    <a:pt x="1869" y="96"/>
                  </a:lnTo>
                  <a:cubicBezTo>
                    <a:pt x="2024" y="1"/>
                    <a:pt x="2286"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4"/>
            <p:cNvSpPr/>
            <p:nvPr/>
          </p:nvSpPr>
          <p:spPr>
            <a:xfrm>
              <a:off x="3221525" y="3438350"/>
              <a:ext cx="107775" cy="60750"/>
            </a:xfrm>
            <a:custGeom>
              <a:avLst/>
              <a:gdLst/>
              <a:ahLst/>
              <a:cxnLst/>
              <a:rect l="l" t="t" r="r" b="b"/>
              <a:pathLst>
                <a:path w="4311" h="2430" extrusionOk="0">
                  <a:moveTo>
                    <a:pt x="2149" y="1"/>
                  </a:moveTo>
                  <a:cubicBezTo>
                    <a:pt x="2045" y="1"/>
                    <a:pt x="1941" y="24"/>
                    <a:pt x="1858" y="72"/>
                  </a:cubicBezTo>
                  <a:lnTo>
                    <a:pt x="155" y="1048"/>
                  </a:lnTo>
                  <a:cubicBezTo>
                    <a:pt x="0" y="1144"/>
                    <a:pt x="0" y="1286"/>
                    <a:pt x="155" y="1382"/>
                  </a:cubicBezTo>
                  <a:lnTo>
                    <a:pt x="1870" y="2358"/>
                  </a:lnTo>
                  <a:cubicBezTo>
                    <a:pt x="1953" y="2406"/>
                    <a:pt x="2057" y="2429"/>
                    <a:pt x="2161" y="2429"/>
                  </a:cubicBezTo>
                  <a:cubicBezTo>
                    <a:pt x="2266" y="2429"/>
                    <a:pt x="2370" y="2406"/>
                    <a:pt x="2453" y="2358"/>
                  </a:cubicBezTo>
                  <a:lnTo>
                    <a:pt x="4144" y="1382"/>
                  </a:lnTo>
                  <a:cubicBezTo>
                    <a:pt x="4310" y="1286"/>
                    <a:pt x="4310" y="1144"/>
                    <a:pt x="4144" y="1048"/>
                  </a:cubicBezTo>
                  <a:lnTo>
                    <a:pt x="2441" y="72"/>
                  </a:lnTo>
                  <a:cubicBezTo>
                    <a:pt x="2358" y="24"/>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4"/>
            <p:cNvSpPr/>
            <p:nvPr/>
          </p:nvSpPr>
          <p:spPr>
            <a:xfrm>
              <a:off x="3221525" y="3437750"/>
              <a:ext cx="107775" cy="61950"/>
            </a:xfrm>
            <a:custGeom>
              <a:avLst/>
              <a:gdLst/>
              <a:ahLst/>
              <a:cxnLst/>
              <a:rect l="l" t="t" r="r" b="b"/>
              <a:pathLst>
                <a:path w="4311" h="2478" fill="none" extrusionOk="0">
                  <a:moveTo>
                    <a:pt x="4144" y="1072"/>
                  </a:moveTo>
                  <a:cubicBezTo>
                    <a:pt x="4310" y="1168"/>
                    <a:pt x="4310" y="1310"/>
                    <a:pt x="4144" y="1406"/>
                  </a:cubicBezTo>
                  <a:lnTo>
                    <a:pt x="2453" y="2382"/>
                  </a:lnTo>
                  <a:cubicBezTo>
                    <a:pt x="2286" y="2477"/>
                    <a:pt x="2036" y="2477"/>
                    <a:pt x="1870" y="2382"/>
                  </a:cubicBezTo>
                  <a:lnTo>
                    <a:pt x="155" y="1406"/>
                  </a:lnTo>
                  <a:cubicBezTo>
                    <a:pt x="0" y="1310"/>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4"/>
            <p:cNvSpPr/>
            <p:nvPr/>
          </p:nvSpPr>
          <p:spPr>
            <a:xfrm>
              <a:off x="3287000" y="3475850"/>
              <a:ext cx="107775" cy="60750"/>
            </a:xfrm>
            <a:custGeom>
              <a:avLst/>
              <a:gdLst/>
              <a:ahLst/>
              <a:cxnLst/>
              <a:rect l="l" t="t" r="r" b="b"/>
              <a:pathLst>
                <a:path w="4311" h="2430" extrusionOk="0">
                  <a:moveTo>
                    <a:pt x="2150" y="1"/>
                  </a:moveTo>
                  <a:cubicBezTo>
                    <a:pt x="2046" y="1"/>
                    <a:pt x="1941" y="25"/>
                    <a:pt x="1858" y="72"/>
                  </a:cubicBezTo>
                  <a:lnTo>
                    <a:pt x="156" y="1048"/>
                  </a:lnTo>
                  <a:cubicBezTo>
                    <a:pt x="1" y="1144"/>
                    <a:pt x="1" y="1287"/>
                    <a:pt x="156" y="1382"/>
                  </a:cubicBezTo>
                  <a:lnTo>
                    <a:pt x="1870" y="2358"/>
                  </a:lnTo>
                  <a:cubicBezTo>
                    <a:pt x="1953" y="2406"/>
                    <a:pt x="2058" y="2430"/>
                    <a:pt x="2162" y="2430"/>
                  </a:cubicBezTo>
                  <a:cubicBezTo>
                    <a:pt x="2266" y="2430"/>
                    <a:pt x="2370" y="2406"/>
                    <a:pt x="2453" y="2358"/>
                  </a:cubicBezTo>
                  <a:lnTo>
                    <a:pt x="4144" y="1382"/>
                  </a:lnTo>
                  <a:cubicBezTo>
                    <a:pt x="4311" y="1287"/>
                    <a:pt x="4311" y="1144"/>
                    <a:pt x="4144" y="1048"/>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4"/>
            <p:cNvSpPr/>
            <p:nvPr/>
          </p:nvSpPr>
          <p:spPr>
            <a:xfrm>
              <a:off x="3287000" y="3475250"/>
              <a:ext cx="107775" cy="61950"/>
            </a:xfrm>
            <a:custGeom>
              <a:avLst/>
              <a:gdLst/>
              <a:ahLst/>
              <a:cxnLst/>
              <a:rect l="l" t="t" r="r" b="b"/>
              <a:pathLst>
                <a:path w="4311" h="2478" fill="none" extrusionOk="0">
                  <a:moveTo>
                    <a:pt x="4144" y="1072"/>
                  </a:moveTo>
                  <a:cubicBezTo>
                    <a:pt x="4311" y="1168"/>
                    <a:pt x="4311" y="1311"/>
                    <a:pt x="4144" y="1406"/>
                  </a:cubicBezTo>
                  <a:lnTo>
                    <a:pt x="2453" y="2382"/>
                  </a:lnTo>
                  <a:cubicBezTo>
                    <a:pt x="2287" y="2477"/>
                    <a:pt x="2037" y="2477"/>
                    <a:pt x="1870" y="2382"/>
                  </a:cubicBezTo>
                  <a:lnTo>
                    <a:pt x="156" y="1406"/>
                  </a:lnTo>
                  <a:cubicBezTo>
                    <a:pt x="1" y="1311"/>
                    <a:pt x="1" y="1168"/>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4"/>
            <p:cNvSpPr/>
            <p:nvPr/>
          </p:nvSpPr>
          <p:spPr>
            <a:xfrm>
              <a:off x="3352800" y="3513875"/>
              <a:ext cx="570025" cy="327525"/>
            </a:xfrm>
            <a:custGeom>
              <a:avLst/>
              <a:gdLst/>
              <a:ahLst/>
              <a:cxnLst/>
              <a:rect l="l" t="t" r="r" b="b"/>
              <a:pathLst>
                <a:path w="22801" h="13101" extrusionOk="0">
                  <a:moveTo>
                    <a:pt x="2149" y="1"/>
                  </a:moveTo>
                  <a:cubicBezTo>
                    <a:pt x="2045" y="1"/>
                    <a:pt x="1941" y="22"/>
                    <a:pt x="1857" y="63"/>
                  </a:cubicBezTo>
                  <a:lnTo>
                    <a:pt x="167" y="1051"/>
                  </a:lnTo>
                  <a:cubicBezTo>
                    <a:pt x="0" y="1135"/>
                    <a:pt x="0" y="1290"/>
                    <a:pt x="167" y="1373"/>
                  </a:cubicBezTo>
                  <a:lnTo>
                    <a:pt x="20360" y="13029"/>
                  </a:lnTo>
                  <a:cubicBezTo>
                    <a:pt x="20443" y="13077"/>
                    <a:pt x="20547" y="13101"/>
                    <a:pt x="20651" y="13101"/>
                  </a:cubicBezTo>
                  <a:cubicBezTo>
                    <a:pt x="20756" y="13101"/>
                    <a:pt x="20860" y="13077"/>
                    <a:pt x="20943" y="13029"/>
                  </a:cubicBezTo>
                  <a:lnTo>
                    <a:pt x="22634" y="12053"/>
                  </a:lnTo>
                  <a:cubicBezTo>
                    <a:pt x="22800" y="11958"/>
                    <a:pt x="22800" y="11815"/>
                    <a:pt x="22634" y="11719"/>
                  </a:cubicBezTo>
                  <a:lnTo>
                    <a:pt x="2441" y="63"/>
                  </a:lnTo>
                  <a:cubicBezTo>
                    <a:pt x="2357" y="22"/>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4"/>
            <p:cNvSpPr/>
            <p:nvPr/>
          </p:nvSpPr>
          <p:spPr>
            <a:xfrm>
              <a:off x="3352800" y="3513350"/>
              <a:ext cx="570025" cy="328650"/>
            </a:xfrm>
            <a:custGeom>
              <a:avLst/>
              <a:gdLst/>
              <a:ahLst/>
              <a:cxnLst/>
              <a:rect l="l" t="t" r="r" b="b"/>
              <a:pathLst>
                <a:path w="22801" h="13146" fill="none" extrusionOk="0">
                  <a:moveTo>
                    <a:pt x="22634" y="11740"/>
                  </a:moveTo>
                  <a:cubicBezTo>
                    <a:pt x="22800" y="11836"/>
                    <a:pt x="22800" y="11979"/>
                    <a:pt x="22634" y="12074"/>
                  </a:cubicBezTo>
                  <a:lnTo>
                    <a:pt x="20943" y="13050"/>
                  </a:lnTo>
                  <a:cubicBezTo>
                    <a:pt x="20776" y="13145"/>
                    <a:pt x="20526" y="13145"/>
                    <a:pt x="20360" y="13050"/>
                  </a:cubicBezTo>
                  <a:lnTo>
                    <a:pt x="167" y="1394"/>
                  </a:lnTo>
                  <a:cubicBezTo>
                    <a:pt x="0" y="1311"/>
                    <a:pt x="0" y="1156"/>
                    <a:pt x="167" y="1072"/>
                  </a:cubicBezTo>
                  <a:lnTo>
                    <a:pt x="1857"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4"/>
            <p:cNvSpPr/>
            <p:nvPr/>
          </p:nvSpPr>
          <p:spPr>
            <a:xfrm>
              <a:off x="3882625" y="3819950"/>
              <a:ext cx="107775" cy="60825"/>
            </a:xfrm>
            <a:custGeom>
              <a:avLst/>
              <a:gdLst/>
              <a:ahLst/>
              <a:cxnLst/>
              <a:rect l="l" t="t" r="r" b="b"/>
              <a:pathLst>
                <a:path w="4311" h="2433" extrusionOk="0">
                  <a:moveTo>
                    <a:pt x="2149" y="0"/>
                  </a:moveTo>
                  <a:cubicBezTo>
                    <a:pt x="2045" y="0"/>
                    <a:pt x="1941" y="24"/>
                    <a:pt x="1858" y="72"/>
                  </a:cubicBezTo>
                  <a:lnTo>
                    <a:pt x="167" y="1060"/>
                  </a:lnTo>
                  <a:cubicBezTo>
                    <a:pt x="0" y="1143"/>
                    <a:pt x="0" y="1298"/>
                    <a:pt x="167" y="1381"/>
                  </a:cubicBezTo>
                  <a:lnTo>
                    <a:pt x="1869" y="2370"/>
                  </a:lnTo>
                  <a:cubicBezTo>
                    <a:pt x="1953" y="2411"/>
                    <a:pt x="2057" y="2432"/>
                    <a:pt x="2161" y="2432"/>
                  </a:cubicBezTo>
                  <a:cubicBezTo>
                    <a:pt x="2265" y="2432"/>
                    <a:pt x="2369" y="2411"/>
                    <a:pt x="2453" y="2370"/>
                  </a:cubicBezTo>
                  <a:lnTo>
                    <a:pt x="4155" y="1381"/>
                  </a:lnTo>
                  <a:cubicBezTo>
                    <a:pt x="4310" y="1298"/>
                    <a:pt x="4310" y="1143"/>
                    <a:pt x="4155" y="1060"/>
                  </a:cubicBezTo>
                  <a:lnTo>
                    <a:pt x="2441" y="72"/>
                  </a:lnTo>
                  <a:cubicBezTo>
                    <a:pt x="2358" y="24"/>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4"/>
            <p:cNvSpPr/>
            <p:nvPr/>
          </p:nvSpPr>
          <p:spPr>
            <a:xfrm>
              <a:off x="3882625" y="3819350"/>
              <a:ext cx="107775" cy="61925"/>
            </a:xfrm>
            <a:custGeom>
              <a:avLst/>
              <a:gdLst/>
              <a:ahLst/>
              <a:cxnLst/>
              <a:rect l="l" t="t" r="r" b="b"/>
              <a:pathLst>
                <a:path w="4311" h="2477" fill="none" extrusionOk="0">
                  <a:moveTo>
                    <a:pt x="4155" y="1084"/>
                  </a:moveTo>
                  <a:cubicBezTo>
                    <a:pt x="4310" y="1167"/>
                    <a:pt x="4310" y="1322"/>
                    <a:pt x="4155" y="1405"/>
                  </a:cubicBezTo>
                  <a:lnTo>
                    <a:pt x="2453" y="2394"/>
                  </a:lnTo>
                  <a:cubicBezTo>
                    <a:pt x="2286" y="2477"/>
                    <a:pt x="2036" y="2477"/>
                    <a:pt x="1869" y="2394"/>
                  </a:cubicBezTo>
                  <a:lnTo>
                    <a:pt x="167" y="1405"/>
                  </a:lnTo>
                  <a:cubicBezTo>
                    <a:pt x="0" y="1322"/>
                    <a:pt x="0" y="1167"/>
                    <a:pt x="167" y="1084"/>
                  </a:cubicBezTo>
                  <a:lnTo>
                    <a:pt x="1858"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4"/>
            <p:cNvSpPr/>
            <p:nvPr/>
          </p:nvSpPr>
          <p:spPr>
            <a:xfrm>
              <a:off x="3950175" y="3858875"/>
              <a:ext cx="108075" cy="60575"/>
            </a:xfrm>
            <a:custGeom>
              <a:avLst/>
              <a:gdLst/>
              <a:ahLst/>
              <a:cxnLst/>
              <a:rect l="l" t="t" r="r" b="b"/>
              <a:pathLst>
                <a:path w="4323" h="2423" extrusionOk="0">
                  <a:moveTo>
                    <a:pt x="2151" y="0"/>
                  </a:moveTo>
                  <a:cubicBezTo>
                    <a:pt x="2049" y="0"/>
                    <a:pt x="1948" y="21"/>
                    <a:pt x="1870" y="63"/>
                  </a:cubicBezTo>
                  <a:lnTo>
                    <a:pt x="168" y="1051"/>
                  </a:lnTo>
                  <a:cubicBezTo>
                    <a:pt x="1" y="1134"/>
                    <a:pt x="1" y="1289"/>
                    <a:pt x="168" y="1372"/>
                  </a:cubicBezTo>
                  <a:lnTo>
                    <a:pt x="1882" y="2360"/>
                  </a:lnTo>
                  <a:cubicBezTo>
                    <a:pt x="1965" y="2402"/>
                    <a:pt x="2070" y="2423"/>
                    <a:pt x="2174" y="2423"/>
                  </a:cubicBezTo>
                  <a:cubicBezTo>
                    <a:pt x="2278" y="2423"/>
                    <a:pt x="2382" y="2402"/>
                    <a:pt x="2465" y="2360"/>
                  </a:cubicBezTo>
                  <a:lnTo>
                    <a:pt x="4156" y="1372"/>
                  </a:lnTo>
                  <a:cubicBezTo>
                    <a:pt x="4323" y="1289"/>
                    <a:pt x="4323" y="1134"/>
                    <a:pt x="4156" y="1051"/>
                  </a:cubicBezTo>
                  <a:lnTo>
                    <a:pt x="2442" y="63"/>
                  </a:lnTo>
                  <a:cubicBezTo>
                    <a:pt x="2358" y="21"/>
                    <a:pt x="2254"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4"/>
            <p:cNvSpPr/>
            <p:nvPr/>
          </p:nvSpPr>
          <p:spPr>
            <a:xfrm>
              <a:off x="3950175" y="3858350"/>
              <a:ext cx="108075" cy="61625"/>
            </a:xfrm>
            <a:custGeom>
              <a:avLst/>
              <a:gdLst/>
              <a:ahLst/>
              <a:cxnLst/>
              <a:rect l="l" t="t" r="r" b="b"/>
              <a:pathLst>
                <a:path w="4323" h="2465" fill="none" extrusionOk="0">
                  <a:moveTo>
                    <a:pt x="4156" y="1072"/>
                  </a:moveTo>
                  <a:cubicBezTo>
                    <a:pt x="4323" y="1155"/>
                    <a:pt x="4323" y="1310"/>
                    <a:pt x="4156" y="1393"/>
                  </a:cubicBezTo>
                  <a:lnTo>
                    <a:pt x="2465" y="2381"/>
                  </a:lnTo>
                  <a:cubicBezTo>
                    <a:pt x="2299" y="2465"/>
                    <a:pt x="2049" y="2465"/>
                    <a:pt x="1882" y="2381"/>
                  </a:cubicBezTo>
                  <a:lnTo>
                    <a:pt x="168" y="1393"/>
                  </a:lnTo>
                  <a:cubicBezTo>
                    <a:pt x="1" y="1310"/>
                    <a:pt x="1" y="1155"/>
                    <a:pt x="168" y="1072"/>
                  </a:cubicBezTo>
                  <a:lnTo>
                    <a:pt x="1870" y="84"/>
                  </a:lnTo>
                  <a:cubicBezTo>
                    <a:pt x="2025" y="0"/>
                    <a:pt x="2275" y="0"/>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4"/>
            <p:cNvSpPr/>
            <p:nvPr/>
          </p:nvSpPr>
          <p:spPr>
            <a:xfrm>
              <a:off x="4015975" y="3897025"/>
              <a:ext cx="108075" cy="60750"/>
            </a:xfrm>
            <a:custGeom>
              <a:avLst/>
              <a:gdLst/>
              <a:ahLst/>
              <a:cxnLst/>
              <a:rect l="l" t="t" r="r" b="b"/>
              <a:pathLst>
                <a:path w="4323" h="2430" extrusionOk="0">
                  <a:moveTo>
                    <a:pt x="2157" y="1"/>
                  </a:moveTo>
                  <a:cubicBezTo>
                    <a:pt x="2051" y="1"/>
                    <a:pt x="1947" y="25"/>
                    <a:pt x="1869" y="72"/>
                  </a:cubicBezTo>
                  <a:lnTo>
                    <a:pt x="167" y="1049"/>
                  </a:lnTo>
                  <a:cubicBezTo>
                    <a:pt x="0" y="1144"/>
                    <a:pt x="0" y="1287"/>
                    <a:pt x="167" y="1382"/>
                  </a:cubicBezTo>
                  <a:lnTo>
                    <a:pt x="1881" y="2358"/>
                  </a:lnTo>
                  <a:cubicBezTo>
                    <a:pt x="1965" y="2406"/>
                    <a:pt x="2069" y="2430"/>
                    <a:pt x="2173" y="2430"/>
                  </a:cubicBezTo>
                  <a:cubicBezTo>
                    <a:pt x="2277" y="2430"/>
                    <a:pt x="2381" y="2406"/>
                    <a:pt x="2465" y="2358"/>
                  </a:cubicBezTo>
                  <a:lnTo>
                    <a:pt x="4155" y="1382"/>
                  </a:lnTo>
                  <a:cubicBezTo>
                    <a:pt x="4322" y="1287"/>
                    <a:pt x="4322" y="1144"/>
                    <a:pt x="4155" y="1049"/>
                  </a:cubicBezTo>
                  <a:lnTo>
                    <a:pt x="2453" y="72"/>
                  </a:lnTo>
                  <a:cubicBezTo>
                    <a:pt x="2369" y="25"/>
                    <a:pt x="2262" y="1"/>
                    <a:pt x="2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4"/>
            <p:cNvSpPr/>
            <p:nvPr/>
          </p:nvSpPr>
          <p:spPr>
            <a:xfrm>
              <a:off x="4015975" y="3896450"/>
              <a:ext cx="108075" cy="61925"/>
            </a:xfrm>
            <a:custGeom>
              <a:avLst/>
              <a:gdLst/>
              <a:ahLst/>
              <a:cxnLst/>
              <a:rect l="l" t="t" r="r" b="b"/>
              <a:pathLst>
                <a:path w="4323" h="2477" fill="none" extrusionOk="0">
                  <a:moveTo>
                    <a:pt x="4155" y="1072"/>
                  </a:moveTo>
                  <a:cubicBezTo>
                    <a:pt x="4322" y="1167"/>
                    <a:pt x="4322" y="1310"/>
                    <a:pt x="4155" y="1405"/>
                  </a:cubicBezTo>
                  <a:lnTo>
                    <a:pt x="2465" y="2381"/>
                  </a:lnTo>
                  <a:cubicBezTo>
                    <a:pt x="2298" y="2477"/>
                    <a:pt x="2048" y="2477"/>
                    <a:pt x="1881" y="2381"/>
                  </a:cubicBezTo>
                  <a:lnTo>
                    <a:pt x="167" y="1405"/>
                  </a:lnTo>
                  <a:cubicBezTo>
                    <a:pt x="0" y="1310"/>
                    <a:pt x="0" y="1167"/>
                    <a:pt x="167" y="1072"/>
                  </a:cubicBezTo>
                  <a:lnTo>
                    <a:pt x="1869" y="95"/>
                  </a:lnTo>
                  <a:cubicBezTo>
                    <a:pt x="2024" y="0"/>
                    <a:pt x="2286" y="0"/>
                    <a:pt x="2453"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4"/>
            <p:cNvSpPr/>
            <p:nvPr/>
          </p:nvSpPr>
          <p:spPr>
            <a:xfrm>
              <a:off x="4081150" y="3934775"/>
              <a:ext cx="108075" cy="60600"/>
            </a:xfrm>
            <a:custGeom>
              <a:avLst/>
              <a:gdLst/>
              <a:ahLst/>
              <a:cxnLst/>
              <a:rect l="l" t="t" r="r" b="b"/>
              <a:pathLst>
                <a:path w="4323" h="2424" extrusionOk="0">
                  <a:moveTo>
                    <a:pt x="2150" y="0"/>
                  </a:moveTo>
                  <a:cubicBezTo>
                    <a:pt x="2046" y="0"/>
                    <a:pt x="1941" y="21"/>
                    <a:pt x="1858" y="63"/>
                  </a:cubicBezTo>
                  <a:lnTo>
                    <a:pt x="167" y="1051"/>
                  </a:lnTo>
                  <a:cubicBezTo>
                    <a:pt x="1" y="1134"/>
                    <a:pt x="1" y="1289"/>
                    <a:pt x="167" y="1372"/>
                  </a:cubicBezTo>
                  <a:lnTo>
                    <a:pt x="1882" y="2361"/>
                  </a:lnTo>
                  <a:cubicBezTo>
                    <a:pt x="1959" y="2402"/>
                    <a:pt x="2063" y="2423"/>
                    <a:pt x="2168" y="2423"/>
                  </a:cubicBezTo>
                  <a:cubicBezTo>
                    <a:pt x="2272" y="2423"/>
                    <a:pt x="2376" y="2402"/>
                    <a:pt x="2453" y="2361"/>
                  </a:cubicBezTo>
                  <a:lnTo>
                    <a:pt x="4156" y="1372"/>
                  </a:lnTo>
                  <a:cubicBezTo>
                    <a:pt x="4323" y="1289"/>
                    <a:pt x="4323" y="1134"/>
                    <a:pt x="4156" y="1051"/>
                  </a:cubicBezTo>
                  <a:lnTo>
                    <a:pt x="2441"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4"/>
            <p:cNvSpPr/>
            <p:nvPr/>
          </p:nvSpPr>
          <p:spPr>
            <a:xfrm>
              <a:off x="4081150" y="3934250"/>
              <a:ext cx="108075" cy="61625"/>
            </a:xfrm>
            <a:custGeom>
              <a:avLst/>
              <a:gdLst/>
              <a:ahLst/>
              <a:cxnLst/>
              <a:rect l="l" t="t" r="r" b="b"/>
              <a:pathLst>
                <a:path w="4323" h="2465" fill="none" extrusionOk="0">
                  <a:moveTo>
                    <a:pt x="4156" y="1072"/>
                  </a:moveTo>
                  <a:cubicBezTo>
                    <a:pt x="4323" y="1155"/>
                    <a:pt x="4323" y="1310"/>
                    <a:pt x="4156" y="1393"/>
                  </a:cubicBezTo>
                  <a:lnTo>
                    <a:pt x="2453" y="2382"/>
                  </a:lnTo>
                  <a:cubicBezTo>
                    <a:pt x="2299" y="2465"/>
                    <a:pt x="2037" y="2465"/>
                    <a:pt x="1882" y="2382"/>
                  </a:cubicBezTo>
                  <a:lnTo>
                    <a:pt x="167" y="1393"/>
                  </a:lnTo>
                  <a:cubicBezTo>
                    <a:pt x="1" y="1310"/>
                    <a:pt x="1" y="1155"/>
                    <a:pt x="167" y="1072"/>
                  </a:cubicBezTo>
                  <a:lnTo>
                    <a:pt x="1858" y="84"/>
                  </a:lnTo>
                  <a:cubicBezTo>
                    <a:pt x="2025" y="0"/>
                    <a:pt x="2275"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4"/>
            <p:cNvSpPr/>
            <p:nvPr/>
          </p:nvSpPr>
          <p:spPr>
            <a:xfrm>
              <a:off x="4090375" y="3651775"/>
              <a:ext cx="106000" cy="38500"/>
            </a:xfrm>
            <a:custGeom>
              <a:avLst/>
              <a:gdLst/>
              <a:ahLst/>
              <a:cxnLst/>
              <a:rect l="l" t="t" r="r" b="b"/>
              <a:pathLst>
                <a:path w="4240" h="1540" extrusionOk="0">
                  <a:moveTo>
                    <a:pt x="1" y="0"/>
                  </a:moveTo>
                  <a:lnTo>
                    <a:pt x="1" y="322"/>
                  </a:lnTo>
                  <a:cubicBezTo>
                    <a:pt x="1" y="381"/>
                    <a:pt x="48" y="441"/>
                    <a:pt x="120" y="488"/>
                  </a:cubicBezTo>
                  <a:lnTo>
                    <a:pt x="1834" y="1477"/>
                  </a:lnTo>
                  <a:cubicBezTo>
                    <a:pt x="1918" y="1518"/>
                    <a:pt x="2022" y="1539"/>
                    <a:pt x="2126" y="1539"/>
                  </a:cubicBezTo>
                  <a:cubicBezTo>
                    <a:pt x="2230" y="1539"/>
                    <a:pt x="2334" y="1518"/>
                    <a:pt x="2418" y="1477"/>
                  </a:cubicBezTo>
                  <a:lnTo>
                    <a:pt x="4120" y="488"/>
                  </a:lnTo>
                  <a:cubicBezTo>
                    <a:pt x="4192" y="441"/>
                    <a:pt x="4239" y="381"/>
                    <a:pt x="4239" y="322"/>
                  </a:cubicBezTo>
                  <a:lnTo>
                    <a:pt x="4239" y="0"/>
                  </a:lnTo>
                  <a:cubicBezTo>
                    <a:pt x="4239" y="60"/>
                    <a:pt x="4192" y="119"/>
                    <a:pt x="4120"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a:off x="4090375" y="3651775"/>
              <a:ext cx="106000" cy="39000"/>
            </a:xfrm>
            <a:custGeom>
              <a:avLst/>
              <a:gdLst/>
              <a:ahLst/>
              <a:cxnLst/>
              <a:rect l="l" t="t" r="r" b="b"/>
              <a:pathLst>
                <a:path w="4240" h="1560" fill="none" extrusionOk="0">
                  <a:moveTo>
                    <a:pt x="4120" y="488"/>
                  </a:moveTo>
                  <a:lnTo>
                    <a:pt x="2418" y="1477"/>
                  </a:lnTo>
                  <a:cubicBezTo>
                    <a:pt x="2251" y="1560"/>
                    <a:pt x="2001" y="1560"/>
                    <a:pt x="1834" y="1477"/>
                  </a:cubicBezTo>
                  <a:lnTo>
                    <a:pt x="120" y="488"/>
                  </a:lnTo>
                  <a:cubicBezTo>
                    <a:pt x="48" y="441"/>
                    <a:pt x="1" y="381"/>
                    <a:pt x="1" y="322"/>
                  </a:cubicBezTo>
                  <a:lnTo>
                    <a:pt x="1" y="0"/>
                  </a:lnTo>
                  <a:cubicBezTo>
                    <a:pt x="1" y="60"/>
                    <a:pt x="48" y="119"/>
                    <a:pt x="120" y="167"/>
                  </a:cubicBezTo>
                  <a:lnTo>
                    <a:pt x="1834" y="1143"/>
                  </a:lnTo>
                  <a:cubicBezTo>
                    <a:pt x="2001" y="1239"/>
                    <a:pt x="2251" y="1239"/>
                    <a:pt x="2418" y="1143"/>
                  </a:cubicBezTo>
                  <a:lnTo>
                    <a:pt x="4120" y="167"/>
                  </a:lnTo>
                  <a:cubicBezTo>
                    <a:pt x="4192" y="119"/>
                    <a:pt x="4239" y="60"/>
                    <a:pt x="4239" y="0"/>
                  </a:cubicBezTo>
                  <a:lnTo>
                    <a:pt x="4239" y="322"/>
                  </a:lnTo>
                  <a:cubicBezTo>
                    <a:pt x="4239" y="381"/>
                    <a:pt x="4192" y="441"/>
                    <a:pt x="4120"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a:off x="4193975" y="3793750"/>
              <a:ext cx="105675" cy="38725"/>
            </a:xfrm>
            <a:custGeom>
              <a:avLst/>
              <a:gdLst/>
              <a:ahLst/>
              <a:cxnLst/>
              <a:rect l="l" t="t" r="r" b="b"/>
              <a:pathLst>
                <a:path w="4227" h="1549" extrusionOk="0">
                  <a:moveTo>
                    <a:pt x="0" y="1"/>
                  </a:moveTo>
                  <a:lnTo>
                    <a:pt x="0" y="334"/>
                  </a:lnTo>
                  <a:cubicBezTo>
                    <a:pt x="0" y="393"/>
                    <a:pt x="48" y="453"/>
                    <a:pt x="119" y="501"/>
                  </a:cubicBezTo>
                  <a:lnTo>
                    <a:pt x="1834" y="1477"/>
                  </a:lnTo>
                  <a:cubicBezTo>
                    <a:pt x="1905" y="1525"/>
                    <a:pt x="2009" y="1548"/>
                    <a:pt x="2116" y="1548"/>
                  </a:cubicBezTo>
                  <a:cubicBezTo>
                    <a:pt x="2224" y="1548"/>
                    <a:pt x="2334" y="1525"/>
                    <a:pt x="2417" y="1477"/>
                  </a:cubicBezTo>
                  <a:lnTo>
                    <a:pt x="4108" y="501"/>
                  </a:lnTo>
                  <a:cubicBezTo>
                    <a:pt x="4179" y="453"/>
                    <a:pt x="4227" y="393"/>
                    <a:pt x="4227" y="334"/>
                  </a:cubicBezTo>
                  <a:lnTo>
                    <a:pt x="4227" y="1"/>
                  </a:lnTo>
                  <a:cubicBezTo>
                    <a:pt x="4227" y="60"/>
                    <a:pt x="4179" y="120"/>
                    <a:pt x="4108" y="167"/>
                  </a:cubicBezTo>
                  <a:lnTo>
                    <a:pt x="2417" y="1155"/>
                  </a:lnTo>
                  <a:cubicBezTo>
                    <a:pt x="2334" y="1197"/>
                    <a:pt x="2227" y="1218"/>
                    <a:pt x="2121" y="1218"/>
                  </a:cubicBezTo>
                  <a:cubicBezTo>
                    <a:pt x="2015" y="1218"/>
                    <a:pt x="1911" y="1197"/>
                    <a:pt x="1834" y="1155"/>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a:off x="4193975" y="3793750"/>
              <a:ext cx="105675" cy="39325"/>
            </a:xfrm>
            <a:custGeom>
              <a:avLst/>
              <a:gdLst/>
              <a:ahLst/>
              <a:cxnLst/>
              <a:rect l="l" t="t" r="r" b="b"/>
              <a:pathLst>
                <a:path w="4227" h="1573" fill="none" extrusionOk="0">
                  <a:moveTo>
                    <a:pt x="1834" y="1477"/>
                  </a:moveTo>
                  <a:lnTo>
                    <a:pt x="119" y="501"/>
                  </a:lnTo>
                  <a:cubicBezTo>
                    <a:pt x="48" y="453"/>
                    <a:pt x="0" y="393"/>
                    <a:pt x="0" y="334"/>
                  </a:cubicBezTo>
                  <a:lnTo>
                    <a:pt x="0" y="1"/>
                  </a:lnTo>
                  <a:cubicBezTo>
                    <a:pt x="0" y="60"/>
                    <a:pt x="48" y="120"/>
                    <a:pt x="119" y="167"/>
                  </a:cubicBezTo>
                  <a:lnTo>
                    <a:pt x="1834" y="1155"/>
                  </a:lnTo>
                  <a:cubicBezTo>
                    <a:pt x="1988" y="1239"/>
                    <a:pt x="2250" y="1239"/>
                    <a:pt x="2417" y="1155"/>
                  </a:cubicBezTo>
                  <a:lnTo>
                    <a:pt x="4108" y="167"/>
                  </a:lnTo>
                  <a:cubicBezTo>
                    <a:pt x="4179" y="120"/>
                    <a:pt x="4227" y="60"/>
                    <a:pt x="4227" y="1"/>
                  </a:cubicBezTo>
                  <a:lnTo>
                    <a:pt x="4227" y="334"/>
                  </a:lnTo>
                  <a:cubicBezTo>
                    <a:pt x="4227" y="393"/>
                    <a:pt x="4179" y="453"/>
                    <a:pt x="4108" y="501"/>
                  </a:cubicBezTo>
                  <a:lnTo>
                    <a:pt x="2417" y="1477"/>
                  </a:lnTo>
                  <a:cubicBezTo>
                    <a:pt x="2250" y="1572"/>
                    <a:pt x="1977" y="1572"/>
                    <a:pt x="1834" y="147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4"/>
            <p:cNvSpPr/>
            <p:nvPr/>
          </p:nvSpPr>
          <p:spPr>
            <a:xfrm>
              <a:off x="4088600" y="3893175"/>
              <a:ext cx="227725" cy="107775"/>
            </a:xfrm>
            <a:custGeom>
              <a:avLst/>
              <a:gdLst/>
              <a:ahLst/>
              <a:cxnLst/>
              <a:rect l="l" t="t" r="r" b="b"/>
              <a:pathLst>
                <a:path w="9109" h="4311" extrusionOk="0">
                  <a:moveTo>
                    <a:pt x="0" y="0"/>
                  </a:moveTo>
                  <a:lnTo>
                    <a:pt x="0" y="334"/>
                  </a:lnTo>
                  <a:cubicBezTo>
                    <a:pt x="0" y="393"/>
                    <a:pt x="48" y="453"/>
                    <a:pt x="119" y="488"/>
                  </a:cubicBezTo>
                  <a:lnTo>
                    <a:pt x="1441" y="1250"/>
                  </a:lnTo>
                  <a:lnTo>
                    <a:pt x="4048" y="2751"/>
                  </a:lnTo>
                  <a:lnTo>
                    <a:pt x="6620" y="4239"/>
                  </a:lnTo>
                  <a:cubicBezTo>
                    <a:pt x="6703" y="4286"/>
                    <a:pt x="6811" y="4310"/>
                    <a:pt x="6916" y="4310"/>
                  </a:cubicBezTo>
                  <a:cubicBezTo>
                    <a:pt x="7022" y="4310"/>
                    <a:pt x="7126" y="4286"/>
                    <a:pt x="7204" y="4239"/>
                  </a:cubicBezTo>
                  <a:lnTo>
                    <a:pt x="8989" y="3203"/>
                  </a:lnTo>
                  <a:cubicBezTo>
                    <a:pt x="9073" y="3155"/>
                    <a:pt x="9109" y="3096"/>
                    <a:pt x="9109" y="3036"/>
                  </a:cubicBezTo>
                  <a:lnTo>
                    <a:pt x="9109" y="2715"/>
                  </a:lnTo>
                  <a:cubicBezTo>
                    <a:pt x="9109" y="2774"/>
                    <a:pt x="9073" y="2834"/>
                    <a:pt x="8989" y="2870"/>
                  </a:cubicBezTo>
                  <a:lnTo>
                    <a:pt x="7204" y="3917"/>
                  </a:lnTo>
                  <a:cubicBezTo>
                    <a:pt x="7120" y="3959"/>
                    <a:pt x="7016" y="3980"/>
                    <a:pt x="6912" y="3980"/>
                  </a:cubicBezTo>
                  <a:cubicBezTo>
                    <a:pt x="6808" y="3980"/>
                    <a:pt x="6703" y="3959"/>
                    <a:pt x="6620" y="3917"/>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4"/>
            <p:cNvSpPr/>
            <p:nvPr/>
          </p:nvSpPr>
          <p:spPr>
            <a:xfrm>
              <a:off x="4088600" y="3893175"/>
              <a:ext cx="227725" cy="108375"/>
            </a:xfrm>
            <a:custGeom>
              <a:avLst/>
              <a:gdLst/>
              <a:ahLst/>
              <a:cxnLst/>
              <a:rect l="l" t="t" r="r" b="b"/>
              <a:pathLst>
                <a:path w="9109" h="4335" fill="none" extrusionOk="0">
                  <a:moveTo>
                    <a:pt x="9109" y="2715"/>
                  </a:moveTo>
                  <a:lnTo>
                    <a:pt x="9109" y="3036"/>
                  </a:lnTo>
                  <a:cubicBezTo>
                    <a:pt x="9109" y="3096"/>
                    <a:pt x="9073" y="3155"/>
                    <a:pt x="8989" y="3203"/>
                  </a:cubicBezTo>
                  <a:lnTo>
                    <a:pt x="7204" y="4239"/>
                  </a:lnTo>
                  <a:cubicBezTo>
                    <a:pt x="7049" y="4334"/>
                    <a:pt x="6787" y="4334"/>
                    <a:pt x="6620" y="4239"/>
                  </a:cubicBezTo>
                  <a:lnTo>
                    <a:pt x="4048" y="2751"/>
                  </a:lnTo>
                  <a:lnTo>
                    <a:pt x="1441" y="1250"/>
                  </a:lnTo>
                  <a:lnTo>
                    <a:pt x="119" y="488"/>
                  </a:lnTo>
                  <a:cubicBezTo>
                    <a:pt x="48" y="453"/>
                    <a:pt x="0" y="393"/>
                    <a:pt x="0" y="334"/>
                  </a:cubicBezTo>
                  <a:lnTo>
                    <a:pt x="0" y="0"/>
                  </a:lnTo>
                  <a:cubicBezTo>
                    <a:pt x="0" y="60"/>
                    <a:pt x="48" y="119"/>
                    <a:pt x="119" y="167"/>
                  </a:cubicBezTo>
                  <a:lnTo>
                    <a:pt x="6620" y="3917"/>
                  </a:lnTo>
                  <a:cubicBezTo>
                    <a:pt x="6787" y="4001"/>
                    <a:pt x="7037" y="4001"/>
                    <a:pt x="7204" y="3917"/>
                  </a:cubicBezTo>
                  <a:lnTo>
                    <a:pt x="8989" y="2870"/>
                  </a:lnTo>
                  <a:cubicBezTo>
                    <a:pt x="9073" y="2834"/>
                    <a:pt x="9109" y="2774"/>
                    <a:pt x="9109" y="271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4"/>
            <p:cNvSpPr/>
            <p:nvPr/>
          </p:nvSpPr>
          <p:spPr>
            <a:xfrm>
              <a:off x="4128475" y="3838100"/>
              <a:ext cx="105700" cy="38500"/>
            </a:xfrm>
            <a:custGeom>
              <a:avLst/>
              <a:gdLst/>
              <a:ahLst/>
              <a:cxnLst/>
              <a:rect l="l" t="t" r="r" b="b"/>
              <a:pathLst>
                <a:path w="4228" h="1540" extrusionOk="0">
                  <a:moveTo>
                    <a:pt x="1" y="1"/>
                  </a:moveTo>
                  <a:lnTo>
                    <a:pt x="1" y="334"/>
                  </a:lnTo>
                  <a:cubicBezTo>
                    <a:pt x="1" y="393"/>
                    <a:pt x="48" y="453"/>
                    <a:pt x="120" y="489"/>
                  </a:cubicBezTo>
                  <a:lnTo>
                    <a:pt x="1834" y="1477"/>
                  </a:lnTo>
                  <a:cubicBezTo>
                    <a:pt x="1918" y="1519"/>
                    <a:pt x="2022" y="1539"/>
                    <a:pt x="2126" y="1539"/>
                  </a:cubicBezTo>
                  <a:cubicBezTo>
                    <a:pt x="2230" y="1539"/>
                    <a:pt x="2334" y="1519"/>
                    <a:pt x="2418" y="1477"/>
                  </a:cubicBezTo>
                  <a:lnTo>
                    <a:pt x="4108" y="489"/>
                  </a:lnTo>
                  <a:cubicBezTo>
                    <a:pt x="4180" y="453"/>
                    <a:pt x="4227" y="393"/>
                    <a:pt x="4227" y="334"/>
                  </a:cubicBezTo>
                  <a:lnTo>
                    <a:pt x="4227" y="1"/>
                  </a:lnTo>
                  <a:cubicBezTo>
                    <a:pt x="4227" y="60"/>
                    <a:pt x="4180" y="120"/>
                    <a:pt x="4108" y="167"/>
                  </a:cubicBezTo>
                  <a:lnTo>
                    <a:pt x="2418" y="1144"/>
                  </a:lnTo>
                  <a:cubicBezTo>
                    <a:pt x="2334" y="1191"/>
                    <a:pt x="2227" y="1215"/>
                    <a:pt x="2121" y="1215"/>
                  </a:cubicBezTo>
                  <a:cubicBezTo>
                    <a:pt x="2016" y="1215"/>
                    <a:pt x="1912"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4"/>
            <p:cNvSpPr/>
            <p:nvPr/>
          </p:nvSpPr>
          <p:spPr>
            <a:xfrm>
              <a:off x="4128475" y="3838100"/>
              <a:ext cx="105700" cy="39025"/>
            </a:xfrm>
            <a:custGeom>
              <a:avLst/>
              <a:gdLst/>
              <a:ahLst/>
              <a:cxnLst/>
              <a:rect l="l" t="t" r="r" b="b"/>
              <a:pathLst>
                <a:path w="4228" h="1561" fill="none" extrusionOk="0">
                  <a:moveTo>
                    <a:pt x="1" y="334"/>
                  </a:moveTo>
                  <a:lnTo>
                    <a:pt x="1" y="1"/>
                  </a:lnTo>
                  <a:cubicBezTo>
                    <a:pt x="1" y="60"/>
                    <a:pt x="48" y="120"/>
                    <a:pt x="120" y="167"/>
                  </a:cubicBezTo>
                  <a:lnTo>
                    <a:pt x="1834" y="1144"/>
                  </a:lnTo>
                  <a:cubicBezTo>
                    <a:pt x="1989" y="1239"/>
                    <a:pt x="2251" y="1239"/>
                    <a:pt x="2418" y="1144"/>
                  </a:cubicBezTo>
                  <a:lnTo>
                    <a:pt x="4108" y="167"/>
                  </a:lnTo>
                  <a:cubicBezTo>
                    <a:pt x="4180" y="120"/>
                    <a:pt x="4227" y="60"/>
                    <a:pt x="4227" y="1"/>
                  </a:cubicBezTo>
                  <a:lnTo>
                    <a:pt x="4227" y="334"/>
                  </a:lnTo>
                  <a:cubicBezTo>
                    <a:pt x="4227" y="393"/>
                    <a:pt x="4180" y="453"/>
                    <a:pt x="4108" y="489"/>
                  </a:cubicBezTo>
                  <a:lnTo>
                    <a:pt x="2418" y="1477"/>
                  </a:lnTo>
                  <a:cubicBezTo>
                    <a:pt x="2251" y="1560"/>
                    <a:pt x="2001" y="1560"/>
                    <a:pt x="1834" y="1477"/>
                  </a:cubicBezTo>
                  <a:lnTo>
                    <a:pt x="120" y="489"/>
                  </a:lnTo>
                  <a:cubicBezTo>
                    <a:pt x="48"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a:off x="4126700" y="3754750"/>
              <a:ext cx="105675" cy="38500"/>
            </a:xfrm>
            <a:custGeom>
              <a:avLst/>
              <a:gdLst/>
              <a:ahLst/>
              <a:cxnLst/>
              <a:rect l="l" t="t" r="r" b="b"/>
              <a:pathLst>
                <a:path w="4227" h="1540" extrusionOk="0">
                  <a:moveTo>
                    <a:pt x="0" y="1"/>
                  </a:moveTo>
                  <a:lnTo>
                    <a:pt x="0" y="334"/>
                  </a:lnTo>
                  <a:cubicBezTo>
                    <a:pt x="0" y="394"/>
                    <a:pt x="48" y="453"/>
                    <a:pt x="119" y="489"/>
                  </a:cubicBezTo>
                  <a:lnTo>
                    <a:pt x="1834" y="1477"/>
                  </a:lnTo>
                  <a:cubicBezTo>
                    <a:pt x="1911" y="1519"/>
                    <a:pt x="2015" y="1540"/>
                    <a:pt x="2120" y="1540"/>
                  </a:cubicBezTo>
                  <a:cubicBezTo>
                    <a:pt x="2224" y="1540"/>
                    <a:pt x="2328" y="1519"/>
                    <a:pt x="2405" y="1477"/>
                  </a:cubicBezTo>
                  <a:lnTo>
                    <a:pt x="4108" y="489"/>
                  </a:lnTo>
                  <a:cubicBezTo>
                    <a:pt x="4179" y="453"/>
                    <a:pt x="4227" y="394"/>
                    <a:pt x="4227" y="334"/>
                  </a:cubicBezTo>
                  <a:lnTo>
                    <a:pt x="4227" y="1"/>
                  </a:lnTo>
                  <a:cubicBezTo>
                    <a:pt x="4227" y="60"/>
                    <a:pt x="4179" y="120"/>
                    <a:pt x="4108" y="168"/>
                  </a:cubicBezTo>
                  <a:lnTo>
                    <a:pt x="2405" y="1144"/>
                  </a:lnTo>
                  <a:cubicBezTo>
                    <a:pt x="2328" y="1191"/>
                    <a:pt x="2224" y="1215"/>
                    <a:pt x="2120" y="1215"/>
                  </a:cubicBezTo>
                  <a:cubicBezTo>
                    <a:pt x="2015" y="1215"/>
                    <a:pt x="1911" y="1191"/>
                    <a:pt x="1834" y="1144"/>
                  </a:cubicBezTo>
                  <a:lnTo>
                    <a:pt x="119" y="168"/>
                  </a:lnTo>
                  <a:cubicBezTo>
                    <a:pt x="24" y="120"/>
                    <a:pt x="0"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a:off x="4126700" y="3754750"/>
              <a:ext cx="105675" cy="39025"/>
            </a:xfrm>
            <a:custGeom>
              <a:avLst/>
              <a:gdLst/>
              <a:ahLst/>
              <a:cxnLst/>
              <a:rect l="l" t="t" r="r" b="b"/>
              <a:pathLst>
                <a:path w="4227" h="1561" fill="none" extrusionOk="0">
                  <a:moveTo>
                    <a:pt x="119" y="168"/>
                  </a:moveTo>
                  <a:lnTo>
                    <a:pt x="1834" y="1144"/>
                  </a:lnTo>
                  <a:cubicBezTo>
                    <a:pt x="1989" y="1239"/>
                    <a:pt x="2251" y="1239"/>
                    <a:pt x="2405" y="1144"/>
                  </a:cubicBezTo>
                  <a:lnTo>
                    <a:pt x="4108" y="168"/>
                  </a:lnTo>
                  <a:cubicBezTo>
                    <a:pt x="4179" y="120"/>
                    <a:pt x="4227" y="60"/>
                    <a:pt x="4227" y="1"/>
                  </a:cubicBezTo>
                  <a:lnTo>
                    <a:pt x="4227" y="334"/>
                  </a:lnTo>
                  <a:cubicBezTo>
                    <a:pt x="4227" y="394"/>
                    <a:pt x="4179" y="453"/>
                    <a:pt x="4108" y="489"/>
                  </a:cubicBezTo>
                  <a:lnTo>
                    <a:pt x="2405" y="1477"/>
                  </a:lnTo>
                  <a:cubicBezTo>
                    <a:pt x="2251" y="1561"/>
                    <a:pt x="1989" y="1561"/>
                    <a:pt x="1834" y="1477"/>
                  </a:cubicBezTo>
                  <a:lnTo>
                    <a:pt x="119" y="489"/>
                  </a:lnTo>
                  <a:cubicBezTo>
                    <a:pt x="48" y="453"/>
                    <a:pt x="0" y="394"/>
                    <a:pt x="0" y="334"/>
                  </a:cubicBezTo>
                  <a:lnTo>
                    <a:pt x="0" y="1"/>
                  </a:lnTo>
                  <a:cubicBezTo>
                    <a:pt x="0" y="48"/>
                    <a:pt x="24" y="120"/>
                    <a:pt x="119"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4"/>
            <p:cNvSpPr/>
            <p:nvPr/>
          </p:nvSpPr>
          <p:spPr>
            <a:xfrm>
              <a:off x="4153775" y="3598775"/>
              <a:ext cx="88125" cy="38725"/>
            </a:xfrm>
            <a:custGeom>
              <a:avLst/>
              <a:gdLst/>
              <a:ahLst/>
              <a:cxnLst/>
              <a:rect l="l" t="t" r="r" b="b"/>
              <a:pathLst>
                <a:path w="3525" h="1549" extrusionOk="0">
                  <a:moveTo>
                    <a:pt x="1" y="1"/>
                  </a:moveTo>
                  <a:lnTo>
                    <a:pt x="1" y="334"/>
                  </a:lnTo>
                  <a:cubicBezTo>
                    <a:pt x="1" y="394"/>
                    <a:pt x="48" y="453"/>
                    <a:pt x="120" y="501"/>
                  </a:cubicBezTo>
                  <a:lnTo>
                    <a:pt x="1834" y="1477"/>
                  </a:lnTo>
                  <a:cubicBezTo>
                    <a:pt x="1918" y="1525"/>
                    <a:pt x="2022" y="1549"/>
                    <a:pt x="2126" y="1549"/>
                  </a:cubicBezTo>
                  <a:cubicBezTo>
                    <a:pt x="2230" y="1549"/>
                    <a:pt x="2334" y="1525"/>
                    <a:pt x="2418" y="1477"/>
                  </a:cubicBezTo>
                  <a:lnTo>
                    <a:pt x="3406" y="894"/>
                  </a:lnTo>
                  <a:cubicBezTo>
                    <a:pt x="3489" y="858"/>
                    <a:pt x="3525" y="799"/>
                    <a:pt x="3525" y="739"/>
                  </a:cubicBezTo>
                  <a:lnTo>
                    <a:pt x="3525" y="406"/>
                  </a:lnTo>
                  <a:cubicBezTo>
                    <a:pt x="3525" y="465"/>
                    <a:pt x="3489" y="525"/>
                    <a:pt x="3406" y="572"/>
                  </a:cubicBezTo>
                  <a:lnTo>
                    <a:pt x="2418" y="1156"/>
                  </a:lnTo>
                  <a:cubicBezTo>
                    <a:pt x="2334" y="1198"/>
                    <a:pt x="2230" y="1218"/>
                    <a:pt x="2126" y="1218"/>
                  </a:cubicBezTo>
                  <a:cubicBezTo>
                    <a:pt x="2022" y="1218"/>
                    <a:pt x="1918" y="1198"/>
                    <a:pt x="1834" y="1156"/>
                  </a:cubicBezTo>
                  <a:lnTo>
                    <a:pt x="120" y="168"/>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4"/>
            <p:cNvSpPr/>
            <p:nvPr/>
          </p:nvSpPr>
          <p:spPr>
            <a:xfrm>
              <a:off x="4153775" y="3598775"/>
              <a:ext cx="88125" cy="39325"/>
            </a:xfrm>
            <a:custGeom>
              <a:avLst/>
              <a:gdLst/>
              <a:ahLst/>
              <a:cxnLst/>
              <a:rect l="l" t="t" r="r" b="b"/>
              <a:pathLst>
                <a:path w="3525" h="1573" fill="none" extrusionOk="0">
                  <a:moveTo>
                    <a:pt x="120" y="168"/>
                  </a:moveTo>
                  <a:lnTo>
                    <a:pt x="1834" y="1156"/>
                  </a:lnTo>
                  <a:cubicBezTo>
                    <a:pt x="2001" y="1239"/>
                    <a:pt x="2251" y="1239"/>
                    <a:pt x="2418" y="1156"/>
                  </a:cubicBezTo>
                  <a:lnTo>
                    <a:pt x="3406" y="572"/>
                  </a:lnTo>
                  <a:cubicBezTo>
                    <a:pt x="3489" y="525"/>
                    <a:pt x="3525" y="465"/>
                    <a:pt x="3525" y="406"/>
                  </a:cubicBezTo>
                  <a:lnTo>
                    <a:pt x="3525" y="739"/>
                  </a:lnTo>
                  <a:cubicBezTo>
                    <a:pt x="3525" y="799"/>
                    <a:pt x="3489" y="858"/>
                    <a:pt x="3406" y="894"/>
                  </a:cubicBezTo>
                  <a:lnTo>
                    <a:pt x="2418" y="1477"/>
                  </a:lnTo>
                  <a:cubicBezTo>
                    <a:pt x="2251" y="1573"/>
                    <a:pt x="2001" y="1573"/>
                    <a:pt x="1834" y="1477"/>
                  </a:cubicBezTo>
                  <a:lnTo>
                    <a:pt x="120" y="501"/>
                  </a:lnTo>
                  <a:cubicBezTo>
                    <a:pt x="48" y="453"/>
                    <a:pt x="1" y="394"/>
                    <a:pt x="1" y="334"/>
                  </a:cubicBezTo>
                  <a:lnTo>
                    <a:pt x="1" y="1"/>
                  </a:lnTo>
                  <a:cubicBezTo>
                    <a:pt x="1" y="60"/>
                    <a:pt x="48" y="120"/>
                    <a:pt x="120"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4"/>
            <p:cNvSpPr/>
            <p:nvPr/>
          </p:nvSpPr>
          <p:spPr>
            <a:xfrm>
              <a:off x="4148725" y="4003300"/>
              <a:ext cx="105700" cy="38500"/>
            </a:xfrm>
            <a:custGeom>
              <a:avLst/>
              <a:gdLst/>
              <a:ahLst/>
              <a:cxnLst/>
              <a:rect l="l" t="t" r="r" b="b"/>
              <a:pathLst>
                <a:path w="4228" h="1540" extrusionOk="0">
                  <a:moveTo>
                    <a:pt x="0" y="1"/>
                  </a:moveTo>
                  <a:lnTo>
                    <a:pt x="0" y="334"/>
                  </a:lnTo>
                  <a:cubicBezTo>
                    <a:pt x="0" y="393"/>
                    <a:pt x="36" y="453"/>
                    <a:pt x="119" y="489"/>
                  </a:cubicBezTo>
                  <a:lnTo>
                    <a:pt x="1822" y="1477"/>
                  </a:lnTo>
                  <a:cubicBezTo>
                    <a:pt x="1905" y="1519"/>
                    <a:pt x="2010" y="1539"/>
                    <a:pt x="2114" y="1539"/>
                  </a:cubicBezTo>
                  <a:cubicBezTo>
                    <a:pt x="2218" y="1539"/>
                    <a:pt x="2322" y="1519"/>
                    <a:pt x="2405" y="1477"/>
                  </a:cubicBezTo>
                  <a:lnTo>
                    <a:pt x="4108" y="489"/>
                  </a:lnTo>
                  <a:cubicBezTo>
                    <a:pt x="4179" y="453"/>
                    <a:pt x="4227" y="393"/>
                    <a:pt x="4227" y="334"/>
                  </a:cubicBezTo>
                  <a:lnTo>
                    <a:pt x="4227" y="1"/>
                  </a:lnTo>
                  <a:cubicBezTo>
                    <a:pt x="4227" y="60"/>
                    <a:pt x="4179" y="120"/>
                    <a:pt x="4108" y="167"/>
                  </a:cubicBezTo>
                  <a:lnTo>
                    <a:pt x="2405" y="1144"/>
                  </a:lnTo>
                  <a:cubicBezTo>
                    <a:pt x="2322" y="1191"/>
                    <a:pt x="2218" y="1215"/>
                    <a:pt x="2114" y="1215"/>
                  </a:cubicBezTo>
                  <a:cubicBezTo>
                    <a:pt x="2010" y="1215"/>
                    <a:pt x="1905" y="1191"/>
                    <a:pt x="1822" y="1144"/>
                  </a:cubicBezTo>
                  <a:lnTo>
                    <a:pt x="119" y="167"/>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4"/>
            <p:cNvSpPr/>
            <p:nvPr/>
          </p:nvSpPr>
          <p:spPr>
            <a:xfrm>
              <a:off x="4148725" y="4003300"/>
              <a:ext cx="105700" cy="39025"/>
            </a:xfrm>
            <a:custGeom>
              <a:avLst/>
              <a:gdLst/>
              <a:ahLst/>
              <a:cxnLst/>
              <a:rect l="l" t="t" r="r" b="b"/>
              <a:pathLst>
                <a:path w="4228" h="1561" fill="none" extrusionOk="0">
                  <a:moveTo>
                    <a:pt x="4227" y="1"/>
                  </a:moveTo>
                  <a:lnTo>
                    <a:pt x="4227" y="334"/>
                  </a:lnTo>
                  <a:cubicBezTo>
                    <a:pt x="4227" y="393"/>
                    <a:pt x="4179" y="453"/>
                    <a:pt x="4108" y="489"/>
                  </a:cubicBezTo>
                  <a:lnTo>
                    <a:pt x="2405" y="1477"/>
                  </a:lnTo>
                  <a:cubicBezTo>
                    <a:pt x="2239" y="1560"/>
                    <a:pt x="1989" y="1560"/>
                    <a:pt x="1822" y="1477"/>
                  </a:cubicBezTo>
                  <a:lnTo>
                    <a:pt x="119" y="489"/>
                  </a:lnTo>
                  <a:cubicBezTo>
                    <a:pt x="36" y="453"/>
                    <a:pt x="0" y="393"/>
                    <a:pt x="0" y="334"/>
                  </a:cubicBezTo>
                  <a:lnTo>
                    <a:pt x="0" y="1"/>
                  </a:lnTo>
                  <a:cubicBezTo>
                    <a:pt x="0" y="60"/>
                    <a:pt x="36" y="120"/>
                    <a:pt x="119" y="167"/>
                  </a:cubicBezTo>
                  <a:lnTo>
                    <a:pt x="1822" y="1144"/>
                  </a:lnTo>
                  <a:cubicBezTo>
                    <a:pt x="1989" y="1239"/>
                    <a:pt x="2239" y="1239"/>
                    <a:pt x="2405" y="1144"/>
                  </a:cubicBezTo>
                  <a:lnTo>
                    <a:pt x="4108" y="167"/>
                  </a:lnTo>
                  <a:cubicBezTo>
                    <a:pt x="4179" y="120"/>
                    <a:pt x="4227" y="60"/>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4"/>
            <p:cNvSpPr/>
            <p:nvPr/>
          </p:nvSpPr>
          <p:spPr>
            <a:xfrm>
              <a:off x="4156450" y="3690175"/>
              <a:ext cx="105700" cy="38425"/>
            </a:xfrm>
            <a:custGeom>
              <a:avLst/>
              <a:gdLst/>
              <a:ahLst/>
              <a:cxnLst/>
              <a:rect l="l" t="t" r="r" b="b"/>
              <a:pathLst>
                <a:path w="4228" h="1537" extrusionOk="0">
                  <a:moveTo>
                    <a:pt x="1" y="0"/>
                  </a:moveTo>
                  <a:lnTo>
                    <a:pt x="1" y="322"/>
                  </a:lnTo>
                  <a:cubicBezTo>
                    <a:pt x="1" y="381"/>
                    <a:pt x="37" y="441"/>
                    <a:pt x="120" y="488"/>
                  </a:cubicBezTo>
                  <a:lnTo>
                    <a:pt x="1823" y="1465"/>
                  </a:lnTo>
                  <a:cubicBezTo>
                    <a:pt x="1906" y="1512"/>
                    <a:pt x="2013" y="1536"/>
                    <a:pt x="2119" y="1536"/>
                  </a:cubicBezTo>
                  <a:cubicBezTo>
                    <a:pt x="2224" y="1536"/>
                    <a:pt x="2329" y="1512"/>
                    <a:pt x="2406" y="1465"/>
                  </a:cubicBezTo>
                  <a:lnTo>
                    <a:pt x="4109" y="488"/>
                  </a:lnTo>
                  <a:cubicBezTo>
                    <a:pt x="4180" y="441"/>
                    <a:pt x="4228" y="381"/>
                    <a:pt x="4228" y="322"/>
                  </a:cubicBezTo>
                  <a:lnTo>
                    <a:pt x="4228" y="0"/>
                  </a:lnTo>
                  <a:cubicBezTo>
                    <a:pt x="4228" y="48"/>
                    <a:pt x="4180" y="119"/>
                    <a:pt x="4109" y="155"/>
                  </a:cubicBezTo>
                  <a:lnTo>
                    <a:pt x="2406" y="1143"/>
                  </a:lnTo>
                  <a:cubicBezTo>
                    <a:pt x="2335" y="1185"/>
                    <a:pt x="2230" y="1206"/>
                    <a:pt x="2123" y="1206"/>
                  </a:cubicBezTo>
                  <a:cubicBezTo>
                    <a:pt x="2016" y="1206"/>
                    <a:pt x="1906" y="1185"/>
                    <a:pt x="1823" y="1143"/>
                  </a:cubicBezTo>
                  <a:lnTo>
                    <a:pt x="120" y="155"/>
                  </a:lnTo>
                  <a:cubicBezTo>
                    <a:pt x="37" y="107"/>
                    <a:pt x="1" y="4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4"/>
            <p:cNvSpPr/>
            <p:nvPr/>
          </p:nvSpPr>
          <p:spPr>
            <a:xfrm>
              <a:off x="4156450" y="3690175"/>
              <a:ext cx="105700" cy="39000"/>
            </a:xfrm>
            <a:custGeom>
              <a:avLst/>
              <a:gdLst/>
              <a:ahLst/>
              <a:cxnLst/>
              <a:rect l="l" t="t" r="r" b="b"/>
              <a:pathLst>
                <a:path w="4228" h="1560" fill="none" extrusionOk="0">
                  <a:moveTo>
                    <a:pt x="2406" y="1143"/>
                  </a:moveTo>
                  <a:lnTo>
                    <a:pt x="4109" y="155"/>
                  </a:lnTo>
                  <a:cubicBezTo>
                    <a:pt x="4180" y="119"/>
                    <a:pt x="4228" y="48"/>
                    <a:pt x="4228" y="0"/>
                  </a:cubicBezTo>
                  <a:lnTo>
                    <a:pt x="4228" y="322"/>
                  </a:lnTo>
                  <a:cubicBezTo>
                    <a:pt x="4228" y="381"/>
                    <a:pt x="4180" y="441"/>
                    <a:pt x="4109" y="488"/>
                  </a:cubicBezTo>
                  <a:lnTo>
                    <a:pt x="2406" y="1465"/>
                  </a:lnTo>
                  <a:cubicBezTo>
                    <a:pt x="2251" y="1560"/>
                    <a:pt x="1989" y="1560"/>
                    <a:pt x="1823" y="1465"/>
                  </a:cubicBezTo>
                  <a:lnTo>
                    <a:pt x="120" y="488"/>
                  </a:lnTo>
                  <a:cubicBezTo>
                    <a:pt x="37" y="441"/>
                    <a:pt x="1" y="381"/>
                    <a:pt x="1" y="322"/>
                  </a:cubicBezTo>
                  <a:lnTo>
                    <a:pt x="1" y="0"/>
                  </a:lnTo>
                  <a:cubicBezTo>
                    <a:pt x="1" y="48"/>
                    <a:pt x="37" y="107"/>
                    <a:pt x="120" y="155"/>
                  </a:cubicBezTo>
                  <a:lnTo>
                    <a:pt x="1823" y="1143"/>
                  </a:lnTo>
                  <a:cubicBezTo>
                    <a:pt x="1989" y="1227"/>
                    <a:pt x="2263" y="1227"/>
                    <a:pt x="2406" y="114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4"/>
            <p:cNvSpPr/>
            <p:nvPr/>
          </p:nvSpPr>
          <p:spPr>
            <a:xfrm>
              <a:off x="4224025" y="3728850"/>
              <a:ext cx="105700" cy="38425"/>
            </a:xfrm>
            <a:custGeom>
              <a:avLst/>
              <a:gdLst/>
              <a:ahLst/>
              <a:cxnLst/>
              <a:rect l="l" t="t" r="r" b="b"/>
              <a:pathLst>
                <a:path w="4228" h="1537" extrusionOk="0">
                  <a:moveTo>
                    <a:pt x="1" y="1"/>
                  </a:moveTo>
                  <a:lnTo>
                    <a:pt x="1" y="322"/>
                  </a:lnTo>
                  <a:cubicBezTo>
                    <a:pt x="1" y="382"/>
                    <a:pt x="48" y="442"/>
                    <a:pt x="120" y="489"/>
                  </a:cubicBezTo>
                  <a:lnTo>
                    <a:pt x="1834" y="1465"/>
                  </a:lnTo>
                  <a:cubicBezTo>
                    <a:pt x="1918" y="1513"/>
                    <a:pt x="2022" y="1537"/>
                    <a:pt x="2126" y="1537"/>
                  </a:cubicBezTo>
                  <a:cubicBezTo>
                    <a:pt x="2230" y="1537"/>
                    <a:pt x="2334" y="1513"/>
                    <a:pt x="2418" y="1465"/>
                  </a:cubicBezTo>
                  <a:lnTo>
                    <a:pt x="4108" y="489"/>
                  </a:lnTo>
                  <a:cubicBezTo>
                    <a:pt x="4192" y="442"/>
                    <a:pt x="4227" y="382"/>
                    <a:pt x="4227" y="322"/>
                  </a:cubicBezTo>
                  <a:lnTo>
                    <a:pt x="4227" y="1"/>
                  </a:lnTo>
                  <a:cubicBezTo>
                    <a:pt x="4227" y="61"/>
                    <a:pt x="4192" y="120"/>
                    <a:pt x="4108" y="156"/>
                  </a:cubicBezTo>
                  <a:lnTo>
                    <a:pt x="2418" y="1144"/>
                  </a:lnTo>
                  <a:cubicBezTo>
                    <a:pt x="2334" y="1186"/>
                    <a:pt x="2230" y="1206"/>
                    <a:pt x="2126" y="1206"/>
                  </a:cubicBezTo>
                  <a:cubicBezTo>
                    <a:pt x="2022" y="1206"/>
                    <a:pt x="1918" y="1186"/>
                    <a:pt x="1834" y="1144"/>
                  </a:cubicBezTo>
                  <a:lnTo>
                    <a:pt x="120" y="156"/>
                  </a:lnTo>
                  <a:cubicBezTo>
                    <a:pt x="48" y="120"/>
                    <a:pt x="1" y="6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4"/>
            <p:cNvSpPr/>
            <p:nvPr/>
          </p:nvSpPr>
          <p:spPr>
            <a:xfrm>
              <a:off x="4224025" y="3728850"/>
              <a:ext cx="105700" cy="39025"/>
            </a:xfrm>
            <a:custGeom>
              <a:avLst/>
              <a:gdLst/>
              <a:ahLst/>
              <a:cxnLst/>
              <a:rect l="l" t="t" r="r" b="b"/>
              <a:pathLst>
                <a:path w="4228" h="1561" fill="none" extrusionOk="0">
                  <a:moveTo>
                    <a:pt x="120" y="156"/>
                  </a:moveTo>
                  <a:lnTo>
                    <a:pt x="1834" y="1144"/>
                  </a:lnTo>
                  <a:cubicBezTo>
                    <a:pt x="2001" y="1227"/>
                    <a:pt x="2251" y="1227"/>
                    <a:pt x="2418" y="1144"/>
                  </a:cubicBezTo>
                  <a:lnTo>
                    <a:pt x="4108" y="156"/>
                  </a:lnTo>
                  <a:cubicBezTo>
                    <a:pt x="4192" y="120"/>
                    <a:pt x="4227" y="61"/>
                    <a:pt x="4227" y="1"/>
                  </a:cubicBezTo>
                  <a:lnTo>
                    <a:pt x="4227" y="322"/>
                  </a:lnTo>
                  <a:cubicBezTo>
                    <a:pt x="4227" y="382"/>
                    <a:pt x="4192" y="442"/>
                    <a:pt x="4108" y="489"/>
                  </a:cubicBezTo>
                  <a:lnTo>
                    <a:pt x="2418" y="1465"/>
                  </a:lnTo>
                  <a:cubicBezTo>
                    <a:pt x="2251" y="1561"/>
                    <a:pt x="2001" y="1561"/>
                    <a:pt x="1834" y="1465"/>
                  </a:cubicBezTo>
                  <a:lnTo>
                    <a:pt x="120" y="489"/>
                  </a:lnTo>
                  <a:cubicBezTo>
                    <a:pt x="48" y="442"/>
                    <a:pt x="1" y="382"/>
                    <a:pt x="1" y="322"/>
                  </a:cubicBezTo>
                  <a:lnTo>
                    <a:pt x="1" y="1"/>
                  </a:lnTo>
                  <a:cubicBezTo>
                    <a:pt x="1" y="61"/>
                    <a:pt x="48" y="120"/>
                    <a:pt x="120" y="15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4"/>
            <p:cNvSpPr/>
            <p:nvPr/>
          </p:nvSpPr>
          <p:spPr>
            <a:xfrm>
              <a:off x="4420775" y="3842575"/>
              <a:ext cx="105700" cy="38500"/>
            </a:xfrm>
            <a:custGeom>
              <a:avLst/>
              <a:gdLst/>
              <a:ahLst/>
              <a:cxnLst/>
              <a:rect l="l" t="t" r="r" b="b"/>
              <a:pathLst>
                <a:path w="4228" h="1540" extrusionOk="0">
                  <a:moveTo>
                    <a:pt x="1" y="0"/>
                  </a:moveTo>
                  <a:lnTo>
                    <a:pt x="1" y="334"/>
                  </a:lnTo>
                  <a:cubicBezTo>
                    <a:pt x="1" y="393"/>
                    <a:pt x="48" y="453"/>
                    <a:pt x="120" y="488"/>
                  </a:cubicBezTo>
                  <a:lnTo>
                    <a:pt x="1834" y="1477"/>
                  </a:lnTo>
                  <a:cubicBezTo>
                    <a:pt x="1918" y="1518"/>
                    <a:pt x="2022" y="1539"/>
                    <a:pt x="2126" y="1539"/>
                  </a:cubicBezTo>
                  <a:cubicBezTo>
                    <a:pt x="2230" y="1539"/>
                    <a:pt x="2334" y="1518"/>
                    <a:pt x="2418" y="1477"/>
                  </a:cubicBezTo>
                  <a:lnTo>
                    <a:pt x="4120" y="488"/>
                  </a:lnTo>
                  <a:cubicBezTo>
                    <a:pt x="4192" y="453"/>
                    <a:pt x="4227" y="393"/>
                    <a:pt x="4227" y="334"/>
                  </a:cubicBezTo>
                  <a:lnTo>
                    <a:pt x="4227" y="0"/>
                  </a:lnTo>
                  <a:cubicBezTo>
                    <a:pt x="4227" y="60"/>
                    <a:pt x="4204" y="119"/>
                    <a:pt x="4120"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4420775" y="3842575"/>
              <a:ext cx="105700" cy="39000"/>
            </a:xfrm>
            <a:custGeom>
              <a:avLst/>
              <a:gdLst/>
              <a:ahLst/>
              <a:cxnLst/>
              <a:rect l="l" t="t" r="r" b="b"/>
              <a:pathLst>
                <a:path w="4228" h="1560" fill="none" extrusionOk="0">
                  <a:moveTo>
                    <a:pt x="4227" y="0"/>
                  </a:moveTo>
                  <a:lnTo>
                    <a:pt x="4227" y="334"/>
                  </a:lnTo>
                  <a:cubicBezTo>
                    <a:pt x="4227" y="393"/>
                    <a:pt x="4192" y="453"/>
                    <a:pt x="4120" y="488"/>
                  </a:cubicBezTo>
                  <a:lnTo>
                    <a:pt x="2418" y="1477"/>
                  </a:lnTo>
                  <a:cubicBezTo>
                    <a:pt x="2251" y="1560"/>
                    <a:pt x="2001" y="1560"/>
                    <a:pt x="1834" y="1477"/>
                  </a:cubicBezTo>
                  <a:lnTo>
                    <a:pt x="120" y="488"/>
                  </a:lnTo>
                  <a:cubicBezTo>
                    <a:pt x="48" y="453"/>
                    <a:pt x="1" y="393"/>
                    <a:pt x="1" y="334"/>
                  </a:cubicBezTo>
                  <a:lnTo>
                    <a:pt x="1" y="0"/>
                  </a:lnTo>
                  <a:cubicBezTo>
                    <a:pt x="1" y="60"/>
                    <a:pt x="48" y="119"/>
                    <a:pt x="120" y="167"/>
                  </a:cubicBezTo>
                  <a:lnTo>
                    <a:pt x="1834" y="1143"/>
                  </a:lnTo>
                  <a:cubicBezTo>
                    <a:pt x="2001" y="1238"/>
                    <a:pt x="2251" y="1238"/>
                    <a:pt x="2418" y="1143"/>
                  </a:cubicBezTo>
                  <a:lnTo>
                    <a:pt x="4120" y="167"/>
                  </a:lnTo>
                  <a:cubicBezTo>
                    <a:pt x="4204"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4"/>
            <p:cNvSpPr/>
            <p:nvPr/>
          </p:nvSpPr>
          <p:spPr>
            <a:xfrm>
              <a:off x="4290100" y="3766950"/>
              <a:ext cx="105700" cy="38725"/>
            </a:xfrm>
            <a:custGeom>
              <a:avLst/>
              <a:gdLst/>
              <a:ahLst/>
              <a:cxnLst/>
              <a:rect l="l" t="t" r="r" b="b"/>
              <a:pathLst>
                <a:path w="4228" h="1549" extrusionOk="0">
                  <a:moveTo>
                    <a:pt x="1" y="1"/>
                  </a:moveTo>
                  <a:lnTo>
                    <a:pt x="1" y="334"/>
                  </a:lnTo>
                  <a:cubicBezTo>
                    <a:pt x="1" y="394"/>
                    <a:pt x="37" y="453"/>
                    <a:pt x="120" y="501"/>
                  </a:cubicBezTo>
                  <a:lnTo>
                    <a:pt x="1822" y="1477"/>
                  </a:lnTo>
                  <a:cubicBezTo>
                    <a:pt x="1906" y="1525"/>
                    <a:pt x="2010" y="1549"/>
                    <a:pt x="2114" y="1549"/>
                  </a:cubicBezTo>
                  <a:cubicBezTo>
                    <a:pt x="2218" y="1549"/>
                    <a:pt x="2323" y="1525"/>
                    <a:pt x="2406" y="1477"/>
                  </a:cubicBezTo>
                  <a:lnTo>
                    <a:pt x="4108" y="501"/>
                  </a:lnTo>
                  <a:cubicBezTo>
                    <a:pt x="4180" y="453"/>
                    <a:pt x="4228" y="394"/>
                    <a:pt x="4228" y="334"/>
                  </a:cubicBezTo>
                  <a:lnTo>
                    <a:pt x="4228" y="1"/>
                  </a:lnTo>
                  <a:cubicBezTo>
                    <a:pt x="4228" y="61"/>
                    <a:pt x="4180" y="120"/>
                    <a:pt x="4108" y="168"/>
                  </a:cubicBezTo>
                  <a:lnTo>
                    <a:pt x="2406" y="1156"/>
                  </a:lnTo>
                  <a:cubicBezTo>
                    <a:pt x="2323" y="1198"/>
                    <a:pt x="2218" y="1218"/>
                    <a:pt x="2114" y="1218"/>
                  </a:cubicBezTo>
                  <a:cubicBezTo>
                    <a:pt x="2010" y="1218"/>
                    <a:pt x="1906" y="1198"/>
                    <a:pt x="1822" y="1156"/>
                  </a:cubicBezTo>
                  <a:lnTo>
                    <a:pt x="120" y="168"/>
                  </a:lnTo>
                  <a:cubicBezTo>
                    <a:pt x="37" y="120"/>
                    <a:pt x="1" y="6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4"/>
            <p:cNvSpPr/>
            <p:nvPr/>
          </p:nvSpPr>
          <p:spPr>
            <a:xfrm>
              <a:off x="4290100" y="3766950"/>
              <a:ext cx="105700" cy="39325"/>
            </a:xfrm>
            <a:custGeom>
              <a:avLst/>
              <a:gdLst/>
              <a:ahLst/>
              <a:cxnLst/>
              <a:rect l="l" t="t" r="r" b="b"/>
              <a:pathLst>
                <a:path w="4228" h="1573" fill="none" extrusionOk="0">
                  <a:moveTo>
                    <a:pt x="120" y="501"/>
                  </a:moveTo>
                  <a:cubicBezTo>
                    <a:pt x="37" y="453"/>
                    <a:pt x="1" y="394"/>
                    <a:pt x="1" y="334"/>
                  </a:cubicBezTo>
                  <a:lnTo>
                    <a:pt x="1" y="1"/>
                  </a:lnTo>
                  <a:cubicBezTo>
                    <a:pt x="1" y="61"/>
                    <a:pt x="37" y="120"/>
                    <a:pt x="120" y="168"/>
                  </a:cubicBezTo>
                  <a:lnTo>
                    <a:pt x="1822" y="1156"/>
                  </a:lnTo>
                  <a:cubicBezTo>
                    <a:pt x="1989" y="1239"/>
                    <a:pt x="2239" y="1239"/>
                    <a:pt x="2406" y="1156"/>
                  </a:cubicBezTo>
                  <a:lnTo>
                    <a:pt x="4108" y="168"/>
                  </a:lnTo>
                  <a:cubicBezTo>
                    <a:pt x="4180" y="120"/>
                    <a:pt x="4228" y="61"/>
                    <a:pt x="4228" y="1"/>
                  </a:cubicBezTo>
                  <a:lnTo>
                    <a:pt x="4228" y="334"/>
                  </a:lnTo>
                  <a:cubicBezTo>
                    <a:pt x="4228" y="394"/>
                    <a:pt x="4180" y="453"/>
                    <a:pt x="4108" y="501"/>
                  </a:cubicBezTo>
                  <a:lnTo>
                    <a:pt x="2406" y="1477"/>
                  </a:lnTo>
                  <a:cubicBezTo>
                    <a:pt x="2239" y="1573"/>
                    <a:pt x="1989" y="1573"/>
                    <a:pt x="1822" y="147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4"/>
            <p:cNvSpPr/>
            <p:nvPr/>
          </p:nvSpPr>
          <p:spPr>
            <a:xfrm>
              <a:off x="4197250" y="3877975"/>
              <a:ext cx="255400" cy="83975"/>
            </a:xfrm>
            <a:custGeom>
              <a:avLst/>
              <a:gdLst/>
              <a:ahLst/>
              <a:cxnLst/>
              <a:rect l="l" t="t" r="r" b="b"/>
              <a:pathLst>
                <a:path w="10216" h="3359" extrusionOk="0">
                  <a:moveTo>
                    <a:pt x="0" y="1"/>
                  </a:moveTo>
                  <a:lnTo>
                    <a:pt x="0" y="322"/>
                  </a:lnTo>
                  <a:cubicBezTo>
                    <a:pt x="0" y="382"/>
                    <a:pt x="48" y="442"/>
                    <a:pt x="119" y="489"/>
                  </a:cubicBezTo>
                  <a:lnTo>
                    <a:pt x="4977" y="3287"/>
                  </a:lnTo>
                  <a:cubicBezTo>
                    <a:pt x="5060" y="3335"/>
                    <a:pt x="5164" y="3359"/>
                    <a:pt x="5269" y="3359"/>
                  </a:cubicBezTo>
                  <a:cubicBezTo>
                    <a:pt x="5373" y="3359"/>
                    <a:pt x="5477" y="3335"/>
                    <a:pt x="5560" y="3287"/>
                  </a:cubicBezTo>
                  <a:lnTo>
                    <a:pt x="10097" y="656"/>
                  </a:lnTo>
                  <a:cubicBezTo>
                    <a:pt x="10168" y="608"/>
                    <a:pt x="10216" y="549"/>
                    <a:pt x="10216" y="489"/>
                  </a:cubicBezTo>
                  <a:lnTo>
                    <a:pt x="10216" y="168"/>
                  </a:lnTo>
                  <a:cubicBezTo>
                    <a:pt x="10216" y="227"/>
                    <a:pt x="10168" y="287"/>
                    <a:pt x="10097" y="322"/>
                  </a:cubicBezTo>
                  <a:lnTo>
                    <a:pt x="5560" y="2966"/>
                  </a:lnTo>
                  <a:cubicBezTo>
                    <a:pt x="5477" y="3007"/>
                    <a:pt x="5370" y="3028"/>
                    <a:pt x="5264" y="3028"/>
                  </a:cubicBezTo>
                  <a:cubicBezTo>
                    <a:pt x="5158" y="3028"/>
                    <a:pt x="5054" y="3007"/>
                    <a:pt x="4977" y="2966"/>
                  </a:cubicBezTo>
                  <a:lnTo>
                    <a:pt x="119" y="168"/>
                  </a:lnTo>
                  <a:cubicBezTo>
                    <a:pt x="48" y="120"/>
                    <a:pt x="0"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4197250" y="3877975"/>
              <a:ext cx="255400" cy="84575"/>
            </a:xfrm>
            <a:custGeom>
              <a:avLst/>
              <a:gdLst/>
              <a:ahLst/>
              <a:cxnLst/>
              <a:rect l="l" t="t" r="r" b="b"/>
              <a:pathLst>
                <a:path w="10216" h="3383" fill="none" extrusionOk="0">
                  <a:moveTo>
                    <a:pt x="10216" y="168"/>
                  </a:moveTo>
                  <a:lnTo>
                    <a:pt x="10216" y="489"/>
                  </a:lnTo>
                  <a:cubicBezTo>
                    <a:pt x="10216" y="549"/>
                    <a:pt x="10168" y="608"/>
                    <a:pt x="10097" y="656"/>
                  </a:cubicBezTo>
                  <a:lnTo>
                    <a:pt x="5560" y="3287"/>
                  </a:lnTo>
                  <a:cubicBezTo>
                    <a:pt x="5394" y="3382"/>
                    <a:pt x="5144" y="3382"/>
                    <a:pt x="4977" y="3287"/>
                  </a:cubicBezTo>
                  <a:lnTo>
                    <a:pt x="119" y="489"/>
                  </a:lnTo>
                  <a:cubicBezTo>
                    <a:pt x="48" y="442"/>
                    <a:pt x="0" y="382"/>
                    <a:pt x="0" y="322"/>
                  </a:cubicBezTo>
                  <a:lnTo>
                    <a:pt x="0" y="1"/>
                  </a:lnTo>
                  <a:cubicBezTo>
                    <a:pt x="0" y="61"/>
                    <a:pt x="48" y="120"/>
                    <a:pt x="119" y="168"/>
                  </a:cubicBezTo>
                  <a:lnTo>
                    <a:pt x="4977" y="2966"/>
                  </a:lnTo>
                  <a:cubicBezTo>
                    <a:pt x="5132" y="3049"/>
                    <a:pt x="5394" y="3049"/>
                    <a:pt x="5560" y="2966"/>
                  </a:cubicBezTo>
                  <a:lnTo>
                    <a:pt x="10097" y="322"/>
                  </a:lnTo>
                  <a:cubicBezTo>
                    <a:pt x="10168" y="287"/>
                    <a:pt x="10216" y="227"/>
                    <a:pt x="10216"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4363925" y="3720225"/>
              <a:ext cx="88425" cy="38500"/>
            </a:xfrm>
            <a:custGeom>
              <a:avLst/>
              <a:gdLst/>
              <a:ahLst/>
              <a:cxnLst/>
              <a:rect l="l" t="t" r="r" b="b"/>
              <a:pathLst>
                <a:path w="3537" h="1540" extrusionOk="0">
                  <a:moveTo>
                    <a:pt x="1" y="1"/>
                  </a:moveTo>
                  <a:lnTo>
                    <a:pt x="1" y="322"/>
                  </a:lnTo>
                  <a:cubicBezTo>
                    <a:pt x="1" y="382"/>
                    <a:pt x="48" y="441"/>
                    <a:pt x="120" y="489"/>
                  </a:cubicBezTo>
                  <a:lnTo>
                    <a:pt x="1834" y="1477"/>
                  </a:lnTo>
                  <a:cubicBezTo>
                    <a:pt x="1917" y="1519"/>
                    <a:pt x="2022" y="1540"/>
                    <a:pt x="2126" y="1540"/>
                  </a:cubicBezTo>
                  <a:cubicBezTo>
                    <a:pt x="2230" y="1540"/>
                    <a:pt x="2334" y="1519"/>
                    <a:pt x="2418" y="1477"/>
                  </a:cubicBezTo>
                  <a:lnTo>
                    <a:pt x="3418" y="894"/>
                  </a:lnTo>
                  <a:cubicBezTo>
                    <a:pt x="3489" y="846"/>
                    <a:pt x="3537" y="787"/>
                    <a:pt x="3537" y="727"/>
                  </a:cubicBezTo>
                  <a:lnTo>
                    <a:pt x="3537" y="406"/>
                  </a:lnTo>
                  <a:cubicBezTo>
                    <a:pt x="3537" y="465"/>
                    <a:pt x="3489" y="525"/>
                    <a:pt x="3418" y="560"/>
                  </a:cubicBezTo>
                  <a:lnTo>
                    <a:pt x="2418" y="1144"/>
                  </a:lnTo>
                  <a:cubicBezTo>
                    <a:pt x="2334" y="1191"/>
                    <a:pt x="2230" y="1215"/>
                    <a:pt x="2126" y="1215"/>
                  </a:cubicBezTo>
                  <a:cubicBezTo>
                    <a:pt x="2022" y="1215"/>
                    <a:pt x="1917" y="1191"/>
                    <a:pt x="1834" y="1144"/>
                  </a:cubicBezTo>
                  <a:lnTo>
                    <a:pt x="120" y="167"/>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4363925" y="3720225"/>
              <a:ext cx="88425" cy="39025"/>
            </a:xfrm>
            <a:custGeom>
              <a:avLst/>
              <a:gdLst/>
              <a:ahLst/>
              <a:cxnLst/>
              <a:rect l="l" t="t" r="r" b="b"/>
              <a:pathLst>
                <a:path w="3537" h="1561" fill="none" extrusionOk="0">
                  <a:moveTo>
                    <a:pt x="120" y="167"/>
                  </a:moveTo>
                  <a:lnTo>
                    <a:pt x="1834" y="1144"/>
                  </a:lnTo>
                  <a:cubicBezTo>
                    <a:pt x="2001" y="1239"/>
                    <a:pt x="2251" y="1239"/>
                    <a:pt x="2418" y="1144"/>
                  </a:cubicBezTo>
                  <a:lnTo>
                    <a:pt x="3418" y="560"/>
                  </a:lnTo>
                  <a:cubicBezTo>
                    <a:pt x="3489" y="525"/>
                    <a:pt x="3537" y="465"/>
                    <a:pt x="3537" y="406"/>
                  </a:cubicBezTo>
                  <a:lnTo>
                    <a:pt x="3537" y="727"/>
                  </a:lnTo>
                  <a:cubicBezTo>
                    <a:pt x="3537" y="787"/>
                    <a:pt x="3489" y="846"/>
                    <a:pt x="3418" y="894"/>
                  </a:cubicBezTo>
                  <a:lnTo>
                    <a:pt x="2418" y="1477"/>
                  </a:lnTo>
                  <a:cubicBezTo>
                    <a:pt x="2251" y="1560"/>
                    <a:pt x="2001" y="1560"/>
                    <a:pt x="1834" y="1477"/>
                  </a:cubicBezTo>
                  <a:lnTo>
                    <a:pt x="120" y="489"/>
                  </a:lnTo>
                  <a:cubicBezTo>
                    <a:pt x="48" y="441"/>
                    <a:pt x="1" y="382"/>
                    <a:pt x="1" y="322"/>
                  </a:cubicBezTo>
                  <a:lnTo>
                    <a:pt x="1" y="1"/>
                  </a:lnTo>
                  <a:cubicBezTo>
                    <a:pt x="1" y="60"/>
                    <a:pt x="36" y="120"/>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4429950" y="3758025"/>
              <a:ext cx="88175" cy="38725"/>
            </a:xfrm>
            <a:custGeom>
              <a:avLst/>
              <a:gdLst/>
              <a:ahLst/>
              <a:cxnLst/>
              <a:rect l="l" t="t" r="r" b="b"/>
              <a:pathLst>
                <a:path w="3527" h="1549" extrusionOk="0">
                  <a:moveTo>
                    <a:pt x="3" y="1"/>
                  </a:moveTo>
                  <a:cubicBezTo>
                    <a:pt x="0" y="13"/>
                    <a:pt x="0" y="25"/>
                    <a:pt x="3" y="37"/>
                  </a:cubicBezTo>
                  <a:lnTo>
                    <a:pt x="3" y="37"/>
                  </a:lnTo>
                  <a:lnTo>
                    <a:pt x="3" y="1"/>
                  </a:lnTo>
                  <a:close/>
                  <a:moveTo>
                    <a:pt x="3" y="37"/>
                  </a:moveTo>
                  <a:lnTo>
                    <a:pt x="3" y="334"/>
                  </a:lnTo>
                  <a:cubicBezTo>
                    <a:pt x="3" y="394"/>
                    <a:pt x="38" y="453"/>
                    <a:pt x="122" y="501"/>
                  </a:cubicBezTo>
                  <a:lnTo>
                    <a:pt x="1824" y="1477"/>
                  </a:lnTo>
                  <a:cubicBezTo>
                    <a:pt x="1908" y="1525"/>
                    <a:pt x="2012" y="1549"/>
                    <a:pt x="2116" y="1549"/>
                  </a:cubicBezTo>
                  <a:cubicBezTo>
                    <a:pt x="2220" y="1549"/>
                    <a:pt x="2324" y="1525"/>
                    <a:pt x="2408" y="1477"/>
                  </a:cubicBezTo>
                  <a:lnTo>
                    <a:pt x="3408" y="894"/>
                  </a:lnTo>
                  <a:cubicBezTo>
                    <a:pt x="3479" y="858"/>
                    <a:pt x="3527" y="799"/>
                    <a:pt x="3527" y="739"/>
                  </a:cubicBezTo>
                  <a:lnTo>
                    <a:pt x="3527" y="406"/>
                  </a:lnTo>
                  <a:cubicBezTo>
                    <a:pt x="3527" y="465"/>
                    <a:pt x="3479" y="525"/>
                    <a:pt x="3408" y="572"/>
                  </a:cubicBezTo>
                  <a:lnTo>
                    <a:pt x="2408" y="1156"/>
                  </a:lnTo>
                  <a:cubicBezTo>
                    <a:pt x="2324" y="1197"/>
                    <a:pt x="2220" y="1218"/>
                    <a:pt x="2116" y="1218"/>
                  </a:cubicBezTo>
                  <a:cubicBezTo>
                    <a:pt x="2012" y="1218"/>
                    <a:pt x="1908" y="1197"/>
                    <a:pt x="1824" y="1156"/>
                  </a:cubicBezTo>
                  <a:lnTo>
                    <a:pt x="122" y="167"/>
                  </a:lnTo>
                  <a:cubicBezTo>
                    <a:pt x="56" y="130"/>
                    <a:pt x="12" y="84"/>
                    <a:pt x="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4429700" y="3758025"/>
              <a:ext cx="88425" cy="39325"/>
            </a:xfrm>
            <a:custGeom>
              <a:avLst/>
              <a:gdLst/>
              <a:ahLst/>
              <a:cxnLst/>
              <a:rect l="l" t="t" r="r" b="b"/>
              <a:pathLst>
                <a:path w="3537" h="1573" fill="none" extrusionOk="0">
                  <a:moveTo>
                    <a:pt x="132" y="167"/>
                  </a:moveTo>
                  <a:lnTo>
                    <a:pt x="1834" y="1156"/>
                  </a:lnTo>
                  <a:cubicBezTo>
                    <a:pt x="2001" y="1239"/>
                    <a:pt x="2251" y="1239"/>
                    <a:pt x="2418" y="1156"/>
                  </a:cubicBezTo>
                  <a:lnTo>
                    <a:pt x="3418" y="572"/>
                  </a:lnTo>
                  <a:cubicBezTo>
                    <a:pt x="3489" y="525"/>
                    <a:pt x="3537" y="465"/>
                    <a:pt x="3537" y="406"/>
                  </a:cubicBezTo>
                  <a:lnTo>
                    <a:pt x="3537" y="739"/>
                  </a:lnTo>
                  <a:cubicBezTo>
                    <a:pt x="3537" y="799"/>
                    <a:pt x="3489" y="858"/>
                    <a:pt x="3418" y="894"/>
                  </a:cubicBezTo>
                  <a:lnTo>
                    <a:pt x="2418" y="1477"/>
                  </a:lnTo>
                  <a:cubicBezTo>
                    <a:pt x="2251" y="1572"/>
                    <a:pt x="2001" y="1572"/>
                    <a:pt x="1834" y="1477"/>
                  </a:cubicBezTo>
                  <a:lnTo>
                    <a:pt x="132" y="501"/>
                  </a:lnTo>
                  <a:cubicBezTo>
                    <a:pt x="48" y="453"/>
                    <a:pt x="13" y="394"/>
                    <a:pt x="13" y="334"/>
                  </a:cubicBezTo>
                  <a:lnTo>
                    <a:pt x="13" y="1"/>
                  </a:lnTo>
                  <a:cubicBezTo>
                    <a:pt x="1" y="60"/>
                    <a:pt x="48" y="120"/>
                    <a:pt x="132"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4296350" y="3681225"/>
              <a:ext cx="88150" cy="38425"/>
            </a:xfrm>
            <a:custGeom>
              <a:avLst/>
              <a:gdLst/>
              <a:ahLst/>
              <a:cxnLst/>
              <a:rect l="l" t="t" r="r" b="b"/>
              <a:pathLst>
                <a:path w="3526" h="1537" extrusionOk="0">
                  <a:moveTo>
                    <a:pt x="1" y="1"/>
                  </a:moveTo>
                  <a:lnTo>
                    <a:pt x="1" y="322"/>
                  </a:lnTo>
                  <a:cubicBezTo>
                    <a:pt x="1" y="382"/>
                    <a:pt x="48" y="442"/>
                    <a:pt x="120" y="489"/>
                  </a:cubicBezTo>
                  <a:lnTo>
                    <a:pt x="1834" y="1465"/>
                  </a:lnTo>
                  <a:cubicBezTo>
                    <a:pt x="1912" y="1513"/>
                    <a:pt x="2016" y="1537"/>
                    <a:pt x="2120" y="1537"/>
                  </a:cubicBezTo>
                  <a:cubicBezTo>
                    <a:pt x="2224" y="1537"/>
                    <a:pt x="2328" y="1513"/>
                    <a:pt x="2406" y="1465"/>
                  </a:cubicBezTo>
                  <a:lnTo>
                    <a:pt x="3406" y="894"/>
                  </a:lnTo>
                  <a:cubicBezTo>
                    <a:pt x="3477" y="846"/>
                    <a:pt x="3525" y="787"/>
                    <a:pt x="3525" y="727"/>
                  </a:cubicBezTo>
                  <a:lnTo>
                    <a:pt x="3525" y="394"/>
                  </a:lnTo>
                  <a:cubicBezTo>
                    <a:pt x="3525" y="453"/>
                    <a:pt x="3477" y="513"/>
                    <a:pt x="3406" y="561"/>
                  </a:cubicBezTo>
                  <a:lnTo>
                    <a:pt x="2406" y="1144"/>
                  </a:lnTo>
                  <a:cubicBezTo>
                    <a:pt x="2328" y="1186"/>
                    <a:pt x="2224" y="1206"/>
                    <a:pt x="2120" y="1206"/>
                  </a:cubicBezTo>
                  <a:cubicBezTo>
                    <a:pt x="2016" y="1206"/>
                    <a:pt x="1912" y="1186"/>
                    <a:pt x="1834" y="1144"/>
                  </a:cubicBezTo>
                  <a:lnTo>
                    <a:pt x="120" y="156"/>
                  </a:lnTo>
                  <a:cubicBezTo>
                    <a:pt x="48" y="108"/>
                    <a:pt x="1" y="6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296350" y="3681225"/>
              <a:ext cx="88150" cy="39025"/>
            </a:xfrm>
            <a:custGeom>
              <a:avLst/>
              <a:gdLst/>
              <a:ahLst/>
              <a:cxnLst/>
              <a:rect l="l" t="t" r="r" b="b"/>
              <a:pathLst>
                <a:path w="3526" h="1561" fill="none" extrusionOk="0">
                  <a:moveTo>
                    <a:pt x="1" y="322"/>
                  </a:moveTo>
                  <a:lnTo>
                    <a:pt x="1" y="1"/>
                  </a:lnTo>
                  <a:cubicBezTo>
                    <a:pt x="1" y="61"/>
                    <a:pt x="48" y="108"/>
                    <a:pt x="120" y="156"/>
                  </a:cubicBezTo>
                  <a:lnTo>
                    <a:pt x="1834" y="1144"/>
                  </a:lnTo>
                  <a:cubicBezTo>
                    <a:pt x="1989" y="1227"/>
                    <a:pt x="2251" y="1227"/>
                    <a:pt x="2406" y="1144"/>
                  </a:cubicBezTo>
                  <a:lnTo>
                    <a:pt x="3406" y="561"/>
                  </a:lnTo>
                  <a:cubicBezTo>
                    <a:pt x="3477" y="513"/>
                    <a:pt x="3525" y="453"/>
                    <a:pt x="3525" y="394"/>
                  </a:cubicBezTo>
                  <a:lnTo>
                    <a:pt x="3525" y="727"/>
                  </a:lnTo>
                  <a:cubicBezTo>
                    <a:pt x="3525" y="787"/>
                    <a:pt x="3477" y="846"/>
                    <a:pt x="3406" y="894"/>
                  </a:cubicBezTo>
                  <a:lnTo>
                    <a:pt x="2406" y="1465"/>
                  </a:lnTo>
                  <a:cubicBezTo>
                    <a:pt x="2251" y="1561"/>
                    <a:pt x="1989" y="1561"/>
                    <a:pt x="1834" y="1465"/>
                  </a:cubicBezTo>
                  <a:lnTo>
                    <a:pt x="120" y="489"/>
                  </a:lnTo>
                  <a:cubicBezTo>
                    <a:pt x="48" y="442"/>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4259750" y="3831850"/>
              <a:ext cx="105700" cy="38500"/>
            </a:xfrm>
            <a:custGeom>
              <a:avLst/>
              <a:gdLst/>
              <a:ahLst/>
              <a:cxnLst/>
              <a:rect l="l" t="t" r="r" b="b"/>
              <a:pathLst>
                <a:path w="4228" h="1540" extrusionOk="0">
                  <a:moveTo>
                    <a:pt x="0" y="1"/>
                  </a:moveTo>
                  <a:lnTo>
                    <a:pt x="0" y="322"/>
                  </a:lnTo>
                  <a:cubicBezTo>
                    <a:pt x="0" y="382"/>
                    <a:pt x="48" y="441"/>
                    <a:pt x="119" y="489"/>
                  </a:cubicBezTo>
                  <a:lnTo>
                    <a:pt x="1834" y="1477"/>
                  </a:lnTo>
                  <a:cubicBezTo>
                    <a:pt x="1917" y="1519"/>
                    <a:pt x="2021" y="1539"/>
                    <a:pt x="2126" y="1539"/>
                  </a:cubicBezTo>
                  <a:cubicBezTo>
                    <a:pt x="2230" y="1539"/>
                    <a:pt x="2334" y="1519"/>
                    <a:pt x="2417" y="1477"/>
                  </a:cubicBezTo>
                  <a:lnTo>
                    <a:pt x="4108" y="489"/>
                  </a:lnTo>
                  <a:cubicBezTo>
                    <a:pt x="4191" y="441"/>
                    <a:pt x="4227" y="382"/>
                    <a:pt x="4227" y="322"/>
                  </a:cubicBezTo>
                  <a:lnTo>
                    <a:pt x="4227" y="1"/>
                  </a:lnTo>
                  <a:cubicBezTo>
                    <a:pt x="4227" y="60"/>
                    <a:pt x="4191" y="120"/>
                    <a:pt x="4108" y="167"/>
                  </a:cubicBezTo>
                  <a:lnTo>
                    <a:pt x="2417" y="1144"/>
                  </a:lnTo>
                  <a:cubicBezTo>
                    <a:pt x="2334" y="1191"/>
                    <a:pt x="2230" y="1215"/>
                    <a:pt x="2126" y="1215"/>
                  </a:cubicBezTo>
                  <a:cubicBezTo>
                    <a:pt x="2021" y="1215"/>
                    <a:pt x="1917" y="1191"/>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4259750" y="3831850"/>
              <a:ext cx="105700" cy="39025"/>
            </a:xfrm>
            <a:custGeom>
              <a:avLst/>
              <a:gdLst/>
              <a:ahLst/>
              <a:cxnLst/>
              <a:rect l="l" t="t" r="r" b="b"/>
              <a:pathLst>
                <a:path w="4228" h="1561" fill="none" extrusionOk="0">
                  <a:moveTo>
                    <a:pt x="0" y="322"/>
                  </a:moveTo>
                  <a:lnTo>
                    <a:pt x="0" y="1"/>
                  </a:lnTo>
                  <a:cubicBezTo>
                    <a:pt x="0" y="60"/>
                    <a:pt x="48" y="120"/>
                    <a:pt x="119" y="167"/>
                  </a:cubicBezTo>
                  <a:lnTo>
                    <a:pt x="1834" y="1144"/>
                  </a:lnTo>
                  <a:cubicBezTo>
                    <a:pt x="2001" y="1239"/>
                    <a:pt x="2251" y="1239"/>
                    <a:pt x="2417" y="1144"/>
                  </a:cubicBezTo>
                  <a:lnTo>
                    <a:pt x="4108" y="167"/>
                  </a:lnTo>
                  <a:cubicBezTo>
                    <a:pt x="4191" y="120"/>
                    <a:pt x="4227" y="60"/>
                    <a:pt x="4227" y="1"/>
                  </a:cubicBezTo>
                  <a:lnTo>
                    <a:pt x="4227" y="322"/>
                  </a:lnTo>
                  <a:cubicBezTo>
                    <a:pt x="4227" y="382"/>
                    <a:pt x="4191" y="441"/>
                    <a:pt x="4108" y="489"/>
                  </a:cubicBezTo>
                  <a:lnTo>
                    <a:pt x="2417" y="1477"/>
                  </a:lnTo>
                  <a:cubicBezTo>
                    <a:pt x="2251" y="1560"/>
                    <a:pt x="2001" y="1560"/>
                    <a:pt x="1834" y="1477"/>
                  </a:cubicBezTo>
                  <a:lnTo>
                    <a:pt x="119" y="489"/>
                  </a:lnTo>
                  <a:cubicBezTo>
                    <a:pt x="48" y="441"/>
                    <a:pt x="0" y="382"/>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4355000" y="3804475"/>
              <a:ext cx="105700" cy="38700"/>
            </a:xfrm>
            <a:custGeom>
              <a:avLst/>
              <a:gdLst/>
              <a:ahLst/>
              <a:cxnLst/>
              <a:rect l="l" t="t" r="r" b="b"/>
              <a:pathLst>
                <a:path w="4228" h="1548" extrusionOk="0">
                  <a:moveTo>
                    <a:pt x="0" y="0"/>
                  </a:moveTo>
                  <a:lnTo>
                    <a:pt x="0" y="334"/>
                  </a:lnTo>
                  <a:cubicBezTo>
                    <a:pt x="0" y="393"/>
                    <a:pt x="48" y="453"/>
                    <a:pt x="119" y="500"/>
                  </a:cubicBezTo>
                  <a:lnTo>
                    <a:pt x="1834" y="1477"/>
                  </a:lnTo>
                  <a:cubicBezTo>
                    <a:pt x="1917" y="1524"/>
                    <a:pt x="2024" y="1548"/>
                    <a:pt x="2130" y="1548"/>
                  </a:cubicBezTo>
                  <a:cubicBezTo>
                    <a:pt x="2236" y="1548"/>
                    <a:pt x="2340" y="1524"/>
                    <a:pt x="2417" y="1477"/>
                  </a:cubicBezTo>
                  <a:lnTo>
                    <a:pt x="4108" y="500"/>
                  </a:lnTo>
                  <a:cubicBezTo>
                    <a:pt x="4191" y="453"/>
                    <a:pt x="4227" y="393"/>
                    <a:pt x="4227" y="334"/>
                  </a:cubicBezTo>
                  <a:lnTo>
                    <a:pt x="4227" y="0"/>
                  </a:lnTo>
                  <a:cubicBezTo>
                    <a:pt x="4227" y="60"/>
                    <a:pt x="4191" y="131"/>
                    <a:pt x="4108" y="167"/>
                  </a:cubicBezTo>
                  <a:lnTo>
                    <a:pt x="2417" y="1155"/>
                  </a:lnTo>
                  <a:cubicBezTo>
                    <a:pt x="2334" y="1197"/>
                    <a:pt x="2230" y="1218"/>
                    <a:pt x="2126" y="1218"/>
                  </a:cubicBezTo>
                  <a:cubicBezTo>
                    <a:pt x="2021" y="1218"/>
                    <a:pt x="1917" y="1197"/>
                    <a:pt x="1834" y="1155"/>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4355000" y="3804475"/>
              <a:ext cx="105700" cy="39300"/>
            </a:xfrm>
            <a:custGeom>
              <a:avLst/>
              <a:gdLst/>
              <a:ahLst/>
              <a:cxnLst/>
              <a:rect l="l" t="t" r="r" b="b"/>
              <a:pathLst>
                <a:path w="4228" h="1572" fill="none" extrusionOk="0">
                  <a:moveTo>
                    <a:pt x="1834" y="1477"/>
                  </a:moveTo>
                  <a:lnTo>
                    <a:pt x="119" y="500"/>
                  </a:lnTo>
                  <a:cubicBezTo>
                    <a:pt x="48" y="453"/>
                    <a:pt x="0" y="393"/>
                    <a:pt x="0" y="334"/>
                  </a:cubicBezTo>
                  <a:lnTo>
                    <a:pt x="0" y="0"/>
                  </a:lnTo>
                  <a:cubicBezTo>
                    <a:pt x="0" y="60"/>
                    <a:pt x="48" y="119"/>
                    <a:pt x="119" y="167"/>
                  </a:cubicBezTo>
                  <a:lnTo>
                    <a:pt x="1834" y="1155"/>
                  </a:lnTo>
                  <a:cubicBezTo>
                    <a:pt x="2001" y="1238"/>
                    <a:pt x="2251" y="1238"/>
                    <a:pt x="2417" y="1155"/>
                  </a:cubicBezTo>
                  <a:lnTo>
                    <a:pt x="4108" y="167"/>
                  </a:lnTo>
                  <a:cubicBezTo>
                    <a:pt x="4191" y="131"/>
                    <a:pt x="4227" y="60"/>
                    <a:pt x="4227" y="0"/>
                  </a:cubicBezTo>
                  <a:lnTo>
                    <a:pt x="4227" y="334"/>
                  </a:lnTo>
                  <a:cubicBezTo>
                    <a:pt x="4227" y="393"/>
                    <a:pt x="4191" y="453"/>
                    <a:pt x="4108" y="500"/>
                  </a:cubicBezTo>
                  <a:lnTo>
                    <a:pt x="2417" y="1477"/>
                  </a:lnTo>
                  <a:cubicBezTo>
                    <a:pt x="2263" y="1572"/>
                    <a:pt x="2001" y="1572"/>
                    <a:pt x="1834" y="147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4494900" y="3796125"/>
              <a:ext cx="88425" cy="38500"/>
            </a:xfrm>
            <a:custGeom>
              <a:avLst/>
              <a:gdLst/>
              <a:ahLst/>
              <a:cxnLst/>
              <a:rect l="l" t="t" r="r" b="b"/>
              <a:pathLst>
                <a:path w="3537" h="1540" extrusionOk="0">
                  <a:moveTo>
                    <a:pt x="0" y="1"/>
                  </a:moveTo>
                  <a:lnTo>
                    <a:pt x="0" y="322"/>
                  </a:lnTo>
                  <a:cubicBezTo>
                    <a:pt x="0" y="382"/>
                    <a:pt x="48" y="441"/>
                    <a:pt x="119" y="489"/>
                  </a:cubicBezTo>
                  <a:lnTo>
                    <a:pt x="1834" y="1477"/>
                  </a:lnTo>
                  <a:cubicBezTo>
                    <a:pt x="1917" y="1519"/>
                    <a:pt x="2021" y="1540"/>
                    <a:pt x="2126" y="1540"/>
                  </a:cubicBezTo>
                  <a:cubicBezTo>
                    <a:pt x="2230" y="1540"/>
                    <a:pt x="2334" y="1519"/>
                    <a:pt x="2417" y="1477"/>
                  </a:cubicBezTo>
                  <a:lnTo>
                    <a:pt x="3417" y="894"/>
                  </a:lnTo>
                  <a:cubicBezTo>
                    <a:pt x="3489" y="846"/>
                    <a:pt x="3536" y="787"/>
                    <a:pt x="3536" y="727"/>
                  </a:cubicBezTo>
                  <a:lnTo>
                    <a:pt x="3536" y="406"/>
                  </a:lnTo>
                  <a:cubicBezTo>
                    <a:pt x="3536" y="465"/>
                    <a:pt x="3489" y="525"/>
                    <a:pt x="3417" y="560"/>
                  </a:cubicBezTo>
                  <a:lnTo>
                    <a:pt x="2417" y="1144"/>
                  </a:lnTo>
                  <a:cubicBezTo>
                    <a:pt x="2334" y="1191"/>
                    <a:pt x="2230" y="1215"/>
                    <a:pt x="2126" y="1215"/>
                  </a:cubicBezTo>
                  <a:cubicBezTo>
                    <a:pt x="2021" y="1215"/>
                    <a:pt x="1917" y="1191"/>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4494900" y="3796125"/>
              <a:ext cx="88425" cy="39025"/>
            </a:xfrm>
            <a:custGeom>
              <a:avLst/>
              <a:gdLst/>
              <a:ahLst/>
              <a:cxnLst/>
              <a:rect l="l" t="t" r="r" b="b"/>
              <a:pathLst>
                <a:path w="3537" h="1561" fill="none" extrusionOk="0">
                  <a:moveTo>
                    <a:pt x="3536" y="406"/>
                  </a:moveTo>
                  <a:lnTo>
                    <a:pt x="3536" y="727"/>
                  </a:lnTo>
                  <a:cubicBezTo>
                    <a:pt x="3536" y="787"/>
                    <a:pt x="3489" y="846"/>
                    <a:pt x="3417" y="894"/>
                  </a:cubicBezTo>
                  <a:lnTo>
                    <a:pt x="2417" y="1477"/>
                  </a:lnTo>
                  <a:cubicBezTo>
                    <a:pt x="2251" y="1561"/>
                    <a:pt x="2001" y="1561"/>
                    <a:pt x="1834" y="1477"/>
                  </a:cubicBezTo>
                  <a:lnTo>
                    <a:pt x="119" y="489"/>
                  </a:lnTo>
                  <a:cubicBezTo>
                    <a:pt x="48" y="441"/>
                    <a:pt x="0" y="382"/>
                    <a:pt x="0" y="322"/>
                  </a:cubicBezTo>
                  <a:lnTo>
                    <a:pt x="0" y="1"/>
                  </a:lnTo>
                  <a:cubicBezTo>
                    <a:pt x="0" y="60"/>
                    <a:pt x="48" y="120"/>
                    <a:pt x="119" y="167"/>
                  </a:cubicBezTo>
                  <a:lnTo>
                    <a:pt x="1834" y="1144"/>
                  </a:lnTo>
                  <a:cubicBezTo>
                    <a:pt x="2001" y="1239"/>
                    <a:pt x="2251" y="1239"/>
                    <a:pt x="2417" y="1144"/>
                  </a:cubicBezTo>
                  <a:lnTo>
                    <a:pt x="3417" y="560"/>
                  </a:lnTo>
                  <a:cubicBezTo>
                    <a:pt x="3489" y="525"/>
                    <a:pt x="3536" y="465"/>
                    <a:pt x="3536" y="40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3818325" y="3735700"/>
              <a:ext cx="105400" cy="38725"/>
            </a:xfrm>
            <a:custGeom>
              <a:avLst/>
              <a:gdLst/>
              <a:ahLst/>
              <a:cxnLst/>
              <a:rect l="l" t="t" r="r" b="b"/>
              <a:pathLst>
                <a:path w="4216" h="1549" extrusionOk="0">
                  <a:moveTo>
                    <a:pt x="0" y="1"/>
                  </a:moveTo>
                  <a:lnTo>
                    <a:pt x="0" y="334"/>
                  </a:lnTo>
                  <a:cubicBezTo>
                    <a:pt x="0" y="394"/>
                    <a:pt x="36" y="453"/>
                    <a:pt x="119" y="501"/>
                  </a:cubicBezTo>
                  <a:lnTo>
                    <a:pt x="1822" y="1477"/>
                  </a:lnTo>
                  <a:cubicBezTo>
                    <a:pt x="1905" y="1525"/>
                    <a:pt x="2010" y="1549"/>
                    <a:pt x="2114" y="1549"/>
                  </a:cubicBezTo>
                  <a:cubicBezTo>
                    <a:pt x="2218" y="1549"/>
                    <a:pt x="2322" y="1525"/>
                    <a:pt x="2405" y="1477"/>
                  </a:cubicBezTo>
                  <a:lnTo>
                    <a:pt x="4108" y="501"/>
                  </a:lnTo>
                  <a:cubicBezTo>
                    <a:pt x="4179" y="453"/>
                    <a:pt x="4215" y="394"/>
                    <a:pt x="4215" y="334"/>
                  </a:cubicBezTo>
                  <a:lnTo>
                    <a:pt x="4215" y="1"/>
                  </a:lnTo>
                  <a:cubicBezTo>
                    <a:pt x="4215" y="60"/>
                    <a:pt x="4179" y="120"/>
                    <a:pt x="4108" y="168"/>
                  </a:cubicBezTo>
                  <a:lnTo>
                    <a:pt x="2405" y="1156"/>
                  </a:lnTo>
                  <a:cubicBezTo>
                    <a:pt x="2322" y="1197"/>
                    <a:pt x="2218" y="1218"/>
                    <a:pt x="2114" y="1218"/>
                  </a:cubicBezTo>
                  <a:cubicBezTo>
                    <a:pt x="2010" y="1218"/>
                    <a:pt x="1905" y="1197"/>
                    <a:pt x="1822" y="1156"/>
                  </a:cubicBezTo>
                  <a:lnTo>
                    <a:pt x="119" y="168"/>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3818325" y="3735700"/>
              <a:ext cx="105400" cy="39325"/>
            </a:xfrm>
            <a:custGeom>
              <a:avLst/>
              <a:gdLst/>
              <a:ahLst/>
              <a:cxnLst/>
              <a:rect l="l" t="t" r="r" b="b"/>
              <a:pathLst>
                <a:path w="4216" h="1573" fill="none" extrusionOk="0">
                  <a:moveTo>
                    <a:pt x="0" y="334"/>
                  </a:moveTo>
                  <a:lnTo>
                    <a:pt x="0" y="1"/>
                  </a:lnTo>
                  <a:cubicBezTo>
                    <a:pt x="0" y="60"/>
                    <a:pt x="36" y="120"/>
                    <a:pt x="119" y="168"/>
                  </a:cubicBezTo>
                  <a:lnTo>
                    <a:pt x="1822" y="1156"/>
                  </a:lnTo>
                  <a:cubicBezTo>
                    <a:pt x="1989" y="1239"/>
                    <a:pt x="2239" y="1239"/>
                    <a:pt x="2405" y="1156"/>
                  </a:cubicBezTo>
                  <a:lnTo>
                    <a:pt x="4108" y="168"/>
                  </a:lnTo>
                  <a:cubicBezTo>
                    <a:pt x="4179" y="120"/>
                    <a:pt x="4215" y="60"/>
                    <a:pt x="4215" y="1"/>
                  </a:cubicBezTo>
                  <a:lnTo>
                    <a:pt x="4215" y="334"/>
                  </a:lnTo>
                  <a:cubicBezTo>
                    <a:pt x="4215" y="394"/>
                    <a:pt x="4179" y="453"/>
                    <a:pt x="4108" y="501"/>
                  </a:cubicBezTo>
                  <a:lnTo>
                    <a:pt x="2405" y="1477"/>
                  </a:lnTo>
                  <a:cubicBezTo>
                    <a:pt x="2239" y="1572"/>
                    <a:pt x="1989" y="1572"/>
                    <a:pt x="1822" y="1477"/>
                  </a:cubicBezTo>
                  <a:lnTo>
                    <a:pt x="119" y="501"/>
                  </a:lnTo>
                  <a:cubicBezTo>
                    <a:pt x="36" y="453"/>
                    <a:pt x="0" y="394"/>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3951375" y="3889600"/>
              <a:ext cx="105700" cy="38425"/>
            </a:xfrm>
            <a:custGeom>
              <a:avLst/>
              <a:gdLst/>
              <a:ahLst/>
              <a:cxnLst/>
              <a:rect l="l" t="t" r="r" b="b"/>
              <a:pathLst>
                <a:path w="4228" h="1537" extrusionOk="0">
                  <a:moveTo>
                    <a:pt x="0" y="0"/>
                  </a:moveTo>
                  <a:lnTo>
                    <a:pt x="0" y="322"/>
                  </a:lnTo>
                  <a:cubicBezTo>
                    <a:pt x="0" y="381"/>
                    <a:pt x="48" y="441"/>
                    <a:pt x="120" y="488"/>
                  </a:cubicBezTo>
                  <a:lnTo>
                    <a:pt x="1834" y="1465"/>
                  </a:lnTo>
                  <a:cubicBezTo>
                    <a:pt x="1917" y="1512"/>
                    <a:pt x="2022" y="1536"/>
                    <a:pt x="2126" y="1536"/>
                  </a:cubicBezTo>
                  <a:cubicBezTo>
                    <a:pt x="2230" y="1536"/>
                    <a:pt x="2334" y="1512"/>
                    <a:pt x="2417" y="1465"/>
                  </a:cubicBezTo>
                  <a:lnTo>
                    <a:pt x="4108" y="488"/>
                  </a:lnTo>
                  <a:cubicBezTo>
                    <a:pt x="4180" y="441"/>
                    <a:pt x="4227" y="381"/>
                    <a:pt x="4227" y="322"/>
                  </a:cubicBezTo>
                  <a:lnTo>
                    <a:pt x="4227" y="0"/>
                  </a:lnTo>
                  <a:cubicBezTo>
                    <a:pt x="4227" y="60"/>
                    <a:pt x="4180" y="119"/>
                    <a:pt x="4108" y="155"/>
                  </a:cubicBezTo>
                  <a:lnTo>
                    <a:pt x="2417" y="1143"/>
                  </a:lnTo>
                  <a:cubicBezTo>
                    <a:pt x="2334" y="1185"/>
                    <a:pt x="2230" y="1206"/>
                    <a:pt x="2126" y="1206"/>
                  </a:cubicBezTo>
                  <a:cubicBezTo>
                    <a:pt x="2022" y="1206"/>
                    <a:pt x="1917" y="1185"/>
                    <a:pt x="1834" y="1143"/>
                  </a:cubicBezTo>
                  <a:lnTo>
                    <a:pt x="120" y="155"/>
                  </a:lnTo>
                  <a:cubicBezTo>
                    <a:pt x="48" y="107"/>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3951375" y="3889600"/>
              <a:ext cx="105700" cy="39025"/>
            </a:xfrm>
            <a:custGeom>
              <a:avLst/>
              <a:gdLst/>
              <a:ahLst/>
              <a:cxnLst/>
              <a:rect l="l" t="t" r="r" b="b"/>
              <a:pathLst>
                <a:path w="4228" h="1561" fill="none" extrusionOk="0">
                  <a:moveTo>
                    <a:pt x="4108" y="488"/>
                  </a:moveTo>
                  <a:lnTo>
                    <a:pt x="2417" y="1465"/>
                  </a:lnTo>
                  <a:cubicBezTo>
                    <a:pt x="2251" y="1560"/>
                    <a:pt x="2001" y="1560"/>
                    <a:pt x="1834" y="1465"/>
                  </a:cubicBezTo>
                  <a:lnTo>
                    <a:pt x="120" y="488"/>
                  </a:lnTo>
                  <a:cubicBezTo>
                    <a:pt x="48" y="441"/>
                    <a:pt x="0" y="381"/>
                    <a:pt x="0" y="322"/>
                  </a:cubicBezTo>
                  <a:lnTo>
                    <a:pt x="0" y="0"/>
                  </a:lnTo>
                  <a:cubicBezTo>
                    <a:pt x="0" y="60"/>
                    <a:pt x="48" y="107"/>
                    <a:pt x="120" y="155"/>
                  </a:cubicBezTo>
                  <a:lnTo>
                    <a:pt x="1834" y="1143"/>
                  </a:lnTo>
                  <a:cubicBezTo>
                    <a:pt x="2001" y="1227"/>
                    <a:pt x="2251" y="1227"/>
                    <a:pt x="2417" y="1143"/>
                  </a:cubicBezTo>
                  <a:lnTo>
                    <a:pt x="4108" y="155"/>
                  </a:lnTo>
                  <a:cubicBezTo>
                    <a:pt x="4180" y="119"/>
                    <a:pt x="4227" y="60"/>
                    <a:pt x="4227" y="0"/>
                  </a:cubicBezTo>
                  <a:lnTo>
                    <a:pt x="4227" y="322"/>
                  </a:lnTo>
                  <a:cubicBezTo>
                    <a:pt x="4227" y="381"/>
                    <a:pt x="4180" y="441"/>
                    <a:pt x="4108"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3506375" y="3224925"/>
              <a:ext cx="88125" cy="38500"/>
            </a:xfrm>
            <a:custGeom>
              <a:avLst/>
              <a:gdLst/>
              <a:ahLst/>
              <a:cxnLst/>
              <a:rect l="l" t="t" r="r" b="b"/>
              <a:pathLst>
                <a:path w="3525" h="1540" extrusionOk="0">
                  <a:moveTo>
                    <a:pt x="1" y="1"/>
                  </a:moveTo>
                  <a:lnTo>
                    <a:pt x="1" y="334"/>
                  </a:lnTo>
                  <a:cubicBezTo>
                    <a:pt x="1" y="406"/>
                    <a:pt x="48" y="465"/>
                    <a:pt x="120" y="489"/>
                  </a:cubicBezTo>
                  <a:lnTo>
                    <a:pt x="1834" y="1477"/>
                  </a:lnTo>
                  <a:cubicBezTo>
                    <a:pt x="1918" y="1519"/>
                    <a:pt x="2022" y="1540"/>
                    <a:pt x="2124" y="1540"/>
                  </a:cubicBezTo>
                  <a:cubicBezTo>
                    <a:pt x="2227" y="1540"/>
                    <a:pt x="2328" y="1519"/>
                    <a:pt x="2406" y="1477"/>
                  </a:cubicBezTo>
                  <a:lnTo>
                    <a:pt x="3406" y="894"/>
                  </a:lnTo>
                  <a:cubicBezTo>
                    <a:pt x="3489" y="846"/>
                    <a:pt x="3525" y="787"/>
                    <a:pt x="3525" y="727"/>
                  </a:cubicBezTo>
                  <a:lnTo>
                    <a:pt x="3525" y="406"/>
                  </a:lnTo>
                  <a:cubicBezTo>
                    <a:pt x="3525" y="465"/>
                    <a:pt x="3489" y="525"/>
                    <a:pt x="3406" y="572"/>
                  </a:cubicBezTo>
                  <a:lnTo>
                    <a:pt x="2406" y="1144"/>
                  </a:lnTo>
                  <a:cubicBezTo>
                    <a:pt x="2328" y="1191"/>
                    <a:pt x="2227" y="1215"/>
                    <a:pt x="2124" y="1215"/>
                  </a:cubicBezTo>
                  <a:cubicBezTo>
                    <a:pt x="2022" y="1215"/>
                    <a:pt x="1918"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3506375" y="3224925"/>
              <a:ext cx="88125" cy="39025"/>
            </a:xfrm>
            <a:custGeom>
              <a:avLst/>
              <a:gdLst/>
              <a:ahLst/>
              <a:cxnLst/>
              <a:rect l="l" t="t" r="r" b="b"/>
              <a:pathLst>
                <a:path w="3525" h="1561" fill="none" extrusionOk="0">
                  <a:moveTo>
                    <a:pt x="1" y="334"/>
                  </a:moveTo>
                  <a:lnTo>
                    <a:pt x="1" y="1"/>
                  </a:lnTo>
                  <a:cubicBezTo>
                    <a:pt x="1" y="60"/>
                    <a:pt x="48" y="120"/>
                    <a:pt x="120" y="167"/>
                  </a:cubicBezTo>
                  <a:lnTo>
                    <a:pt x="1834" y="1144"/>
                  </a:lnTo>
                  <a:cubicBezTo>
                    <a:pt x="2001" y="1239"/>
                    <a:pt x="2251" y="1239"/>
                    <a:pt x="2406" y="1144"/>
                  </a:cubicBezTo>
                  <a:lnTo>
                    <a:pt x="3406" y="572"/>
                  </a:lnTo>
                  <a:cubicBezTo>
                    <a:pt x="3489" y="525"/>
                    <a:pt x="3525" y="465"/>
                    <a:pt x="3525" y="406"/>
                  </a:cubicBezTo>
                  <a:lnTo>
                    <a:pt x="3525" y="727"/>
                  </a:lnTo>
                  <a:cubicBezTo>
                    <a:pt x="3525" y="787"/>
                    <a:pt x="3489" y="846"/>
                    <a:pt x="3406" y="894"/>
                  </a:cubicBezTo>
                  <a:lnTo>
                    <a:pt x="2406" y="1477"/>
                  </a:lnTo>
                  <a:cubicBezTo>
                    <a:pt x="2251" y="1560"/>
                    <a:pt x="2001" y="1560"/>
                    <a:pt x="1834" y="1477"/>
                  </a:cubicBezTo>
                  <a:lnTo>
                    <a:pt x="120" y="489"/>
                  </a:lnTo>
                  <a:cubicBezTo>
                    <a:pt x="48" y="465"/>
                    <a:pt x="1" y="406"/>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3358450" y="3311250"/>
              <a:ext cx="142600" cy="60150"/>
            </a:xfrm>
            <a:custGeom>
              <a:avLst/>
              <a:gdLst/>
              <a:ahLst/>
              <a:cxnLst/>
              <a:rect l="l" t="t" r="r" b="b"/>
              <a:pathLst>
                <a:path w="5704" h="2406" extrusionOk="0">
                  <a:moveTo>
                    <a:pt x="0" y="1"/>
                  </a:moveTo>
                  <a:lnTo>
                    <a:pt x="0" y="334"/>
                  </a:lnTo>
                  <a:cubicBezTo>
                    <a:pt x="0" y="393"/>
                    <a:pt x="36" y="453"/>
                    <a:pt x="119" y="489"/>
                  </a:cubicBezTo>
                  <a:lnTo>
                    <a:pt x="3310" y="2334"/>
                  </a:lnTo>
                  <a:cubicBezTo>
                    <a:pt x="3394" y="2382"/>
                    <a:pt x="3498" y="2406"/>
                    <a:pt x="3602" y="2406"/>
                  </a:cubicBezTo>
                  <a:cubicBezTo>
                    <a:pt x="3706" y="2406"/>
                    <a:pt x="3810" y="2382"/>
                    <a:pt x="3894" y="2334"/>
                  </a:cubicBezTo>
                  <a:lnTo>
                    <a:pt x="5596" y="1358"/>
                  </a:lnTo>
                  <a:cubicBezTo>
                    <a:pt x="5668" y="1310"/>
                    <a:pt x="5703" y="1251"/>
                    <a:pt x="5703" y="1191"/>
                  </a:cubicBezTo>
                  <a:lnTo>
                    <a:pt x="5703" y="870"/>
                  </a:lnTo>
                  <a:cubicBezTo>
                    <a:pt x="5703" y="917"/>
                    <a:pt x="5668" y="989"/>
                    <a:pt x="5596" y="1024"/>
                  </a:cubicBezTo>
                  <a:lnTo>
                    <a:pt x="3894" y="2013"/>
                  </a:lnTo>
                  <a:cubicBezTo>
                    <a:pt x="3810" y="2054"/>
                    <a:pt x="3706" y="2075"/>
                    <a:pt x="3602" y="2075"/>
                  </a:cubicBezTo>
                  <a:cubicBezTo>
                    <a:pt x="3498" y="2075"/>
                    <a:pt x="3394" y="2054"/>
                    <a:pt x="3310" y="2013"/>
                  </a:cubicBezTo>
                  <a:lnTo>
                    <a:pt x="119" y="167"/>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3358450" y="3311250"/>
              <a:ext cx="142600" cy="60750"/>
            </a:xfrm>
            <a:custGeom>
              <a:avLst/>
              <a:gdLst/>
              <a:ahLst/>
              <a:cxnLst/>
              <a:rect l="l" t="t" r="r" b="b"/>
              <a:pathLst>
                <a:path w="5704" h="2430" fill="none" extrusionOk="0">
                  <a:moveTo>
                    <a:pt x="0" y="334"/>
                  </a:moveTo>
                  <a:lnTo>
                    <a:pt x="0" y="1"/>
                  </a:lnTo>
                  <a:cubicBezTo>
                    <a:pt x="0" y="60"/>
                    <a:pt x="36" y="120"/>
                    <a:pt x="119" y="167"/>
                  </a:cubicBezTo>
                  <a:lnTo>
                    <a:pt x="3310" y="2013"/>
                  </a:lnTo>
                  <a:cubicBezTo>
                    <a:pt x="3477" y="2096"/>
                    <a:pt x="3727" y="2096"/>
                    <a:pt x="3894" y="2013"/>
                  </a:cubicBezTo>
                  <a:lnTo>
                    <a:pt x="5596" y="1024"/>
                  </a:lnTo>
                  <a:cubicBezTo>
                    <a:pt x="5668" y="989"/>
                    <a:pt x="5703" y="917"/>
                    <a:pt x="5703" y="870"/>
                  </a:cubicBezTo>
                  <a:lnTo>
                    <a:pt x="5703" y="1191"/>
                  </a:lnTo>
                  <a:cubicBezTo>
                    <a:pt x="5703" y="1251"/>
                    <a:pt x="5668" y="1310"/>
                    <a:pt x="5596" y="1358"/>
                  </a:cubicBezTo>
                  <a:lnTo>
                    <a:pt x="3894" y="2334"/>
                  </a:lnTo>
                  <a:cubicBezTo>
                    <a:pt x="3727" y="2429"/>
                    <a:pt x="3477" y="2429"/>
                    <a:pt x="3310" y="2334"/>
                  </a:cubicBezTo>
                  <a:lnTo>
                    <a:pt x="119" y="489"/>
                  </a:lnTo>
                  <a:cubicBezTo>
                    <a:pt x="36" y="453"/>
                    <a:pt x="0" y="393"/>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3429275" y="3269875"/>
              <a:ext cx="105700" cy="38725"/>
            </a:xfrm>
            <a:custGeom>
              <a:avLst/>
              <a:gdLst/>
              <a:ahLst/>
              <a:cxnLst/>
              <a:rect l="l" t="t" r="r" b="b"/>
              <a:pathLst>
                <a:path w="4228" h="1549" extrusionOk="0">
                  <a:moveTo>
                    <a:pt x="1" y="1"/>
                  </a:moveTo>
                  <a:lnTo>
                    <a:pt x="1" y="334"/>
                  </a:lnTo>
                  <a:cubicBezTo>
                    <a:pt x="1" y="393"/>
                    <a:pt x="49" y="453"/>
                    <a:pt x="120" y="501"/>
                  </a:cubicBezTo>
                  <a:lnTo>
                    <a:pt x="1834" y="1477"/>
                  </a:lnTo>
                  <a:cubicBezTo>
                    <a:pt x="1918" y="1525"/>
                    <a:pt x="2022" y="1548"/>
                    <a:pt x="2126" y="1548"/>
                  </a:cubicBezTo>
                  <a:cubicBezTo>
                    <a:pt x="2230" y="1548"/>
                    <a:pt x="2335" y="1525"/>
                    <a:pt x="2418" y="1477"/>
                  </a:cubicBezTo>
                  <a:lnTo>
                    <a:pt x="4109" y="501"/>
                  </a:lnTo>
                  <a:cubicBezTo>
                    <a:pt x="4192" y="453"/>
                    <a:pt x="4228" y="393"/>
                    <a:pt x="4228" y="334"/>
                  </a:cubicBezTo>
                  <a:lnTo>
                    <a:pt x="4228" y="1"/>
                  </a:lnTo>
                  <a:cubicBezTo>
                    <a:pt x="4228" y="60"/>
                    <a:pt x="4192" y="120"/>
                    <a:pt x="4109" y="167"/>
                  </a:cubicBezTo>
                  <a:lnTo>
                    <a:pt x="2418" y="1155"/>
                  </a:lnTo>
                  <a:cubicBezTo>
                    <a:pt x="2335" y="1197"/>
                    <a:pt x="2230" y="1218"/>
                    <a:pt x="2126" y="1218"/>
                  </a:cubicBezTo>
                  <a:cubicBezTo>
                    <a:pt x="2022" y="1218"/>
                    <a:pt x="1918" y="1197"/>
                    <a:pt x="1834" y="1155"/>
                  </a:cubicBezTo>
                  <a:lnTo>
                    <a:pt x="120" y="167"/>
                  </a:lnTo>
                  <a:cubicBezTo>
                    <a:pt x="49"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3429275" y="3269875"/>
              <a:ext cx="105700" cy="39325"/>
            </a:xfrm>
            <a:custGeom>
              <a:avLst/>
              <a:gdLst/>
              <a:ahLst/>
              <a:cxnLst/>
              <a:rect l="l" t="t" r="r" b="b"/>
              <a:pathLst>
                <a:path w="4228" h="1573" fill="none" extrusionOk="0">
                  <a:moveTo>
                    <a:pt x="1" y="334"/>
                  </a:moveTo>
                  <a:lnTo>
                    <a:pt x="1" y="1"/>
                  </a:lnTo>
                  <a:cubicBezTo>
                    <a:pt x="1" y="60"/>
                    <a:pt x="49" y="120"/>
                    <a:pt x="120" y="167"/>
                  </a:cubicBezTo>
                  <a:lnTo>
                    <a:pt x="1834" y="1155"/>
                  </a:lnTo>
                  <a:cubicBezTo>
                    <a:pt x="2001" y="1239"/>
                    <a:pt x="2251" y="1239"/>
                    <a:pt x="2418" y="1155"/>
                  </a:cubicBezTo>
                  <a:lnTo>
                    <a:pt x="4109" y="167"/>
                  </a:lnTo>
                  <a:cubicBezTo>
                    <a:pt x="4192" y="120"/>
                    <a:pt x="4228" y="60"/>
                    <a:pt x="4228" y="1"/>
                  </a:cubicBezTo>
                  <a:lnTo>
                    <a:pt x="4228" y="334"/>
                  </a:lnTo>
                  <a:cubicBezTo>
                    <a:pt x="4228" y="393"/>
                    <a:pt x="4192" y="453"/>
                    <a:pt x="4109" y="501"/>
                  </a:cubicBezTo>
                  <a:lnTo>
                    <a:pt x="2418" y="1477"/>
                  </a:lnTo>
                  <a:cubicBezTo>
                    <a:pt x="2251" y="1572"/>
                    <a:pt x="2001" y="1572"/>
                    <a:pt x="1834" y="1477"/>
                  </a:cubicBezTo>
                  <a:lnTo>
                    <a:pt x="120" y="501"/>
                  </a:lnTo>
                  <a:cubicBezTo>
                    <a:pt x="49"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3465000" y="3372575"/>
              <a:ext cx="105700" cy="38725"/>
            </a:xfrm>
            <a:custGeom>
              <a:avLst/>
              <a:gdLst/>
              <a:ahLst/>
              <a:cxnLst/>
              <a:rect l="l" t="t" r="r" b="b"/>
              <a:pathLst>
                <a:path w="4228" h="1549" extrusionOk="0">
                  <a:moveTo>
                    <a:pt x="1" y="0"/>
                  </a:moveTo>
                  <a:lnTo>
                    <a:pt x="1" y="334"/>
                  </a:lnTo>
                  <a:cubicBezTo>
                    <a:pt x="1" y="393"/>
                    <a:pt x="48" y="453"/>
                    <a:pt x="120" y="500"/>
                  </a:cubicBezTo>
                  <a:lnTo>
                    <a:pt x="1834" y="1477"/>
                  </a:lnTo>
                  <a:cubicBezTo>
                    <a:pt x="1918" y="1524"/>
                    <a:pt x="2022" y="1548"/>
                    <a:pt x="2126" y="1548"/>
                  </a:cubicBezTo>
                  <a:cubicBezTo>
                    <a:pt x="2230" y="1548"/>
                    <a:pt x="2334" y="1524"/>
                    <a:pt x="2418" y="1477"/>
                  </a:cubicBezTo>
                  <a:lnTo>
                    <a:pt x="4108" y="500"/>
                  </a:lnTo>
                  <a:cubicBezTo>
                    <a:pt x="4192" y="453"/>
                    <a:pt x="4227" y="393"/>
                    <a:pt x="4227" y="334"/>
                  </a:cubicBezTo>
                  <a:lnTo>
                    <a:pt x="4227" y="0"/>
                  </a:lnTo>
                  <a:cubicBezTo>
                    <a:pt x="4227" y="60"/>
                    <a:pt x="4192" y="143"/>
                    <a:pt x="4108" y="167"/>
                  </a:cubicBezTo>
                  <a:lnTo>
                    <a:pt x="2418" y="1155"/>
                  </a:lnTo>
                  <a:cubicBezTo>
                    <a:pt x="2334" y="1197"/>
                    <a:pt x="2230" y="1218"/>
                    <a:pt x="2126" y="1218"/>
                  </a:cubicBezTo>
                  <a:cubicBezTo>
                    <a:pt x="2022" y="1218"/>
                    <a:pt x="1918" y="1197"/>
                    <a:pt x="1834" y="1155"/>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3465000" y="3372575"/>
              <a:ext cx="105700" cy="39300"/>
            </a:xfrm>
            <a:custGeom>
              <a:avLst/>
              <a:gdLst/>
              <a:ahLst/>
              <a:cxnLst/>
              <a:rect l="l" t="t" r="r" b="b"/>
              <a:pathLst>
                <a:path w="4228" h="1572" fill="none" extrusionOk="0">
                  <a:moveTo>
                    <a:pt x="4227" y="0"/>
                  </a:moveTo>
                  <a:lnTo>
                    <a:pt x="4227" y="334"/>
                  </a:lnTo>
                  <a:cubicBezTo>
                    <a:pt x="4227" y="393"/>
                    <a:pt x="4192" y="453"/>
                    <a:pt x="4108" y="500"/>
                  </a:cubicBezTo>
                  <a:lnTo>
                    <a:pt x="2418" y="1477"/>
                  </a:lnTo>
                  <a:cubicBezTo>
                    <a:pt x="2251" y="1572"/>
                    <a:pt x="2001" y="1572"/>
                    <a:pt x="1834" y="1477"/>
                  </a:cubicBezTo>
                  <a:lnTo>
                    <a:pt x="120" y="500"/>
                  </a:lnTo>
                  <a:cubicBezTo>
                    <a:pt x="48" y="453"/>
                    <a:pt x="1" y="393"/>
                    <a:pt x="1" y="334"/>
                  </a:cubicBezTo>
                  <a:lnTo>
                    <a:pt x="1" y="0"/>
                  </a:lnTo>
                  <a:cubicBezTo>
                    <a:pt x="1" y="60"/>
                    <a:pt x="48" y="119"/>
                    <a:pt x="120" y="167"/>
                  </a:cubicBezTo>
                  <a:lnTo>
                    <a:pt x="1834" y="1155"/>
                  </a:lnTo>
                  <a:cubicBezTo>
                    <a:pt x="2001" y="1238"/>
                    <a:pt x="2251" y="1238"/>
                    <a:pt x="2418" y="1155"/>
                  </a:cubicBezTo>
                  <a:lnTo>
                    <a:pt x="4108" y="167"/>
                  </a:lnTo>
                  <a:cubicBezTo>
                    <a:pt x="4192" y="143"/>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3487025" y="3544625"/>
              <a:ext cx="105700" cy="38475"/>
            </a:xfrm>
            <a:custGeom>
              <a:avLst/>
              <a:gdLst/>
              <a:ahLst/>
              <a:cxnLst/>
              <a:rect l="l" t="t" r="r" b="b"/>
              <a:pathLst>
                <a:path w="4228" h="1539" extrusionOk="0">
                  <a:moveTo>
                    <a:pt x="1" y="0"/>
                  </a:moveTo>
                  <a:lnTo>
                    <a:pt x="1" y="321"/>
                  </a:lnTo>
                  <a:cubicBezTo>
                    <a:pt x="1" y="381"/>
                    <a:pt x="48" y="441"/>
                    <a:pt x="120" y="488"/>
                  </a:cubicBezTo>
                  <a:lnTo>
                    <a:pt x="1834" y="1476"/>
                  </a:lnTo>
                  <a:cubicBezTo>
                    <a:pt x="1918" y="1518"/>
                    <a:pt x="2022" y="1539"/>
                    <a:pt x="2126" y="1539"/>
                  </a:cubicBezTo>
                  <a:cubicBezTo>
                    <a:pt x="2230" y="1539"/>
                    <a:pt x="2334" y="1518"/>
                    <a:pt x="2418" y="1476"/>
                  </a:cubicBezTo>
                  <a:lnTo>
                    <a:pt x="4108" y="488"/>
                  </a:lnTo>
                  <a:cubicBezTo>
                    <a:pt x="4180" y="441"/>
                    <a:pt x="4227" y="381"/>
                    <a:pt x="4227" y="321"/>
                  </a:cubicBezTo>
                  <a:lnTo>
                    <a:pt x="4227" y="0"/>
                  </a:lnTo>
                  <a:cubicBezTo>
                    <a:pt x="4227" y="60"/>
                    <a:pt x="4180" y="119"/>
                    <a:pt x="4108" y="167"/>
                  </a:cubicBezTo>
                  <a:lnTo>
                    <a:pt x="2418" y="1143"/>
                  </a:lnTo>
                  <a:cubicBezTo>
                    <a:pt x="2334" y="1191"/>
                    <a:pt x="2230" y="1214"/>
                    <a:pt x="2126" y="1214"/>
                  </a:cubicBezTo>
                  <a:cubicBezTo>
                    <a:pt x="2022" y="1214"/>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3487025" y="3544625"/>
              <a:ext cx="105700" cy="39000"/>
            </a:xfrm>
            <a:custGeom>
              <a:avLst/>
              <a:gdLst/>
              <a:ahLst/>
              <a:cxnLst/>
              <a:rect l="l" t="t" r="r" b="b"/>
              <a:pathLst>
                <a:path w="4228" h="1560" fill="none" extrusionOk="0">
                  <a:moveTo>
                    <a:pt x="1" y="321"/>
                  </a:moveTo>
                  <a:lnTo>
                    <a:pt x="1" y="0"/>
                  </a:lnTo>
                  <a:cubicBezTo>
                    <a:pt x="1" y="60"/>
                    <a:pt x="48" y="119"/>
                    <a:pt x="120" y="167"/>
                  </a:cubicBezTo>
                  <a:lnTo>
                    <a:pt x="1834" y="1143"/>
                  </a:lnTo>
                  <a:cubicBezTo>
                    <a:pt x="2001" y="1238"/>
                    <a:pt x="2251" y="1238"/>
                    <a:pt x="2418" y="1143"/>
                  </a:cubicBezTo>
                  <a:lnTo>
                    <a:pt x="4108" y="167"/>
                  </a:lnTo>
                  <a:cubicBezTo>
                    <a:pt x="4180" y="119"/>
                    <a:pt x="4227" y="60"/>
                    <a:pt x="4227" y="0"/>
                  </a:cubicBezTo>
                  <a:lnTo>
                    <a:pt x="4227" y="321"/>
                  </a:lnTo>
                  <a:cubicBezTo>
                    <a:pt x="4227" y="381"/>
                    <a:pt x="4180" y="441"/>
                    <a:pt x="4108" y="488"/>
                  </a:cubicBezTo>
                  <a:lnTo>
                    <a:pt x="2418" y="1476"/>
                  </a:lnTo>
                  <a:cubicBezTo>
                    <a:pt x="2251" y="1560"/>
                    <a:pt x="2001" y="1560"/>
                    <a:pt x="1834" y="1476"/>
                  </a:cubicBezTo>
                  <a:lnTo>
                    <a:pt x="120" y="488"/>
                  </a:lnTo>
                  <a:cubicBezTo>
                    <a:pt x="48" y="441"/>
                    <a:pt x="1" y="381"/>
                    <a:pt x="1" y="32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3495375" y="3307975"/>
              <a:ext cx="105675" cy="38500"/>
            </a:xfrm>
            <a:custGeom>
              <a:avLst/>
              <a:gdLst/>
              <a:ahLst/>
              <a:cxnLst/>
              <a:rect l="l" t="t" r="r" b="b"/>
              <a:pathLst>
                <a:path w="4227" h="1540" extrusionOk="0">
                  <a:moveTo>
                    <a:pt x="0" y="1"/>
                  </a:moveTo>
                  <a:lnTo>
                    <a:pt x="0" y="322"/>
                  </a:lnTo>
                  <a:cubicBezTo>
                    <a:pt x="0" y="382"/>
                    <a:pt x="36" y="441"/>
                    <a:pt x="119" y="489"/>
                  </a:cubicBezTo>
                  <a:lnTo>
                    <a:pt x="1822" y="1477"/>
                  </a:lnTo>
                  <a:cubicBezTo>
                    <a:pt x="1905" y="1519"/>
                    <a:pt x="2009" y="1539"/>
                    <a:pt x="2113" y="1539"/>
                  </a:cubicBezTo>
                  <a:cubicBezTo>
                    <a:pt x="2218" y="1539"/>
                    <a:pt x="2322" y="1519"/>
                    <a:pt x="2405" y="1477"/>
                  </a:cubicBezTo>
                  <a:lnTo>
                    <a:pt x="4108" y="489"/>
                  </a:lnTo>
                  <a:cubicBezTo>
                    <a:pt x="4179" y="441"/>
                    <a:pt x="4227" y="382"/>
                    <a:pt x="4227" y="322"/>
                  </a:cubicBezTo>
                  <a:lnTo>
                    <a:pt x="4227" y="1"/>
                  </a:lnTo>
                  <a:cubicBezTo>
                    <a:pt x="4227" y="60"/>
                    <a:pt x="4179" y="120"/>
                    <a:pt x="4108" y="167"/>
                  </a:cubicBezTo>
                  <a:lnTo>
                    <a:pt x="2405" y="1144"/>
                  </a:lnTo>
                  <a:cubicBezTo>
                    <a:pt x="2322" y="1197"/>
                    <a:pt x="2218" y="1224"/>
                    <a:pt x="2113" y="1224"/>
                  </a:cubicBezTo>
                  <a:cubicBezTo>
                    <a:pt x="2009" y="1224"/>
                    <a:pt x="1905" y="1197"/>
                    <a:pt x="1822" y="1144"/>
                  </a:cubicBezTo>
                  <a:lnTo>
                    <a:pt x="119" y="167"/>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3495375" y="3307975"/>
              <a:ext cx="105675" cy="39025"/>
            </a:xfrm>
            <a:custGeom>
              <a:avLst/>
              <a:gdLst/>
              <a:ahLst/>
              <a:cxnLst/>
              <a:rect l="l" t="t" r="r" b="b"/>
              <a:pathLst>
                <a:path w="4227" h="1561" fill="none" extrusionOk="0">
                  <a:moveTo>
                    <a:pt x="2405" y="1144"/>
                  </a:moveTo>
                  <a:lnTo>
                    <a:pt x="4108" y="167"/>
                  </a:lnTo>
                  <a:cubicBezTo>
                    <a:pt x="4179" y="120"/>
                    <a:pt x="4227" y="60"/>
                    <a:pt x="4227" y="1"/>
                  </a:cubicBezTo>
                  <a:lnTo>
                    <a:pt x="4227" y="322"/>
                  </a:lnTo>
                  <a:cubicBezTo>
                    <a:pt x="4227" y="382"/>
                    <a:pt x="4179" y="441"/>
                    <a:pt x="4108" y="489"/>
                  </a:cubicBezTo>
                  <a:lnTo>
                    <a:pt x="2405" y="1477"/>
                  </a:lnTo>
                  <a:cubicBezTo>
                    <a:pt x="2238" y="1560"/>
                    <a:pt x="1988" y="1560"/>
                    <a:pt x="1822" y="1477"/>
                  </a:cubicBezTo>
                  <a:lnTo>
                    <a:pt x="119" y="489"/>
                  </a:lnTo>
                  <a:cubicBezTo>
                    <a:pt x="36" y="441"/>
                    <a:pt x="0" y="382"/>
                    <a:pt x="0" y="322"/>
                  </a:cubicBezTo>
                  <a:lnTo>
                    <a:pt x="0" y="1"/>
                  </a:lnTo>
                  <a:cubicBezTo>
                    <a:pt x="0" y="60"/>
                    <a:pt x="36" y="120"/>
                    <a:pt x="119" y="167"/>
                  </a:cubicBezTo>
                  <a:lnTo>
                    <a:pt x="1822" y="1144"/>
                  </a:lnTo>
                  <a:cubicBezTo>
                    <a:pt x="1988" y="1251"/>
                    <a:pt x="2238" y="1251"/>
                    <a:pt x="2405" y="114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532875" y="3494000"/>
              <a:ext cx="105675" cy="38500"/>
            </a:xfrm>
            <a:custGeom>
              <a:avLst/>
              <a:gdLst/>
              <a:ahLst/>
              <a:cxnLst/>
              <a:rect l="l" t="t" r="r" b="b"/>
              <a:pathLst>
                <a:path w="4227" h="1540" extrusionOk="0">
                  <a:moveTo>
                    <a:pt x="0" y="1"/>
                  </a:moveTo>
                  <a:lnTo>
                    <a:pt x="0" y="322"/>
                  </a:lnTo>
                  <a:cubicBezTo>
                    <a:pt x="0" y="406"/>
                    <a:pt x="24" y="465"/>
                    <a:pt x="119" y="489"/>
                  </a:cubicBezTo>
                  <a:lnTo>
                    <a:pt x="1834" y="1477"/>
                  </a:lnTo>
                  <a:cubicBezTo>
                    <a:pt x="1911" y="1519"/>
                    <a:pt x="2012" y="1540"/>
                    <a:pt x="2115" y="1540"/>
                  </a:cubicBezTo>
                  <a:cubicBezTo>
                    <a:pt x="2218" y="1540"/>
                    <a:pt x="2322" y="1519"/>
                    <a:pt x="2405" y="1477"/>
                  </a:cubicBezTo>
                  <a:lnTo>
                    <a:pt x="4108" y="489"/>
                  </a:lnTo>
                  <a:cubicBezTo>
                    <a:pt x="4179" y="441"/>
                    <a:pt x="4227" y="382"/>
                    <a:pt x="4227" y="322"/>
                  </a:cubicBezTo>
                  <a:lnTo>
                    <a:pt x="4227" y="1"/>
                  </a:lnTo>
                  <a:cubicBezTo>
                    <a:pt x="4227" y="61"/>
                    <a:pt x="4179" y="120"/>
                    <a:pt x="4108" y="168"/>
                  </a:cubicBezTo>
                  <a:lnTo>
                    <a:pt x="2405" y="1144"/>
                  </a:lnTo>
                  <a:cubicBezTo>
                    <a:pt x="2322" y="1192"/>
                    <a:pt x="2218" y="1215"/>
                    <a:pt x="2115" y="1215"/>
                  </a:cubicBezTo>
                  <a:cubicBezTo>
                    <a:pt x="2012" y="1215"/>
                    <a:pt x="1911" y="1192"/>
                    <a:pt x="1834" y="1144"/>
                  </a:cubicBezTo>
                  <a:lnTo>
                    <a:pt x="119" y="168"/>
                  </a:lnTo>
                  <a:cubicBezTo>
                    <a:pt x="48" y="120"/>
                    <a:pt x="0"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3532875" y="3494000"/>
              <a:ext cx="105675" cy="39025"/>
            </a:xfrm>
            <a:custGeom>
              <a:avLst/>
              <a:gdLst/>
              <a:ahLst/>
              <a:cxnLst/>
              <a:rect l="l" t="t" r="r" b="b"/>
              <a:pathLst>
                <a:path w="4227" h="1561" fill="none" extrusionOk="0">
                  <a:moveTo>
                    <a:pt x="0" y="322"/>
                  </a:moveTo>
                  <a:lnTo>
                    <a:pt x="0" y="1"/>
                  </a:lnTo>
                  <a:cubicBezTo>
                    <a:pt x="0" y="61"/>
                    <a:pt x="48" y="120"/>
                    <a:pt x="119" y="168"/>
                  </a:cubicBezTo>
                  <a:lnTo>
                    <a:pt x="1834" y="1144"/>
                  </a:lnTo>
                  <a:cubicBezTo>
                    <a:pt x="1989" y="1239"/>
                    <a:pt x="2239" y="1239"/>
                    <a:pt x="2405" y="1144"/>
                  </a:cubicBezTo>
                  <a:lnTo>
                    <a:pt x="4108" y="168"/>
                  </a:lnTo>
                  <a:cubicBezTo>
                    <a:pt x="4179" y="120"/>
                    <a:pt x="4227" y="61"/>
                    <a:pt x="4227" y="1"/>
                  </a:cubicBezTo>
                  <a:lnTo>
                    <a:pt x="4227" y="322"/>
                  </a:lnTo>
                  <a:cubicBezTo>
                    <a:pt x="4227" y="382"/>
                    <a:pt x="4179" y="441"/>
                    <a:pt x="4108" y="489"/>
                  </a:cubicBezTo>
                  <a:lnTo>
                    <a:pt x="2405" y="1477"/>
                  </a:lnTo>
                  <a:cubicBezTo>
                    <a:pt x="2239" y="1561"/>
                    <a:pt x="1989" y="1561"/>
                    <a:pt x="1834" y="1477"/>
                  </a:cubicBezTo>
                  <a:lnTo>
                    <a:pt x="119" y="489"/>
                  </a:lnTo>
                  <a:cubicBezTo>
                    <a:pt x="24" y="465"/>
                    <a:pt x="0" y="406"/>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3598650" y="3532400"/>
              <a:ext cx="105700" cy="38425"/>
            </a:xfrm>
            <a:custGeom>
              <a:avLst/>
              <a:gdLst/>
              <a:ahLst/>
              <a:cxnLst/>
              <a:rect l="l" t="t" r="r" b="b"/>
              <a:pathLst>
                <a:path w="4228" h="1537" extrusionOk="0">
                  <a:moveTo>
                    <a:pt x="1" y="1"/>
                  </a:moveTo>
                  <a:lnTo>
                    <a:pt x="1" y="322"/>
                  </a:lnTo>
                  <a:cubicBezTo>
                    <a:pt x="1" y="382"/>
                    <a:pt x="48" y="441"/>
                    <a:pt x="120" y="489"/>
                  </a:cubicBezTo>
                  <a:lnTo>
                    <a:pt x="1834" y="1465"/>
                  </a:lnTo>
                  <a:cubicBezTo>
                    <a:pt x="1917" y="1513"/>
                    <a:pt x="2022" y="1537"/>
                    <a:pt x="2126" y="1537"/>
                  </a:cubicBezTo>
                  <a:cubicBezTo>
                    <a:pt x="2230" y="1537"/>
                    <a:pt x="2334" y="1513"/>
                    <a:pt x="2418" y="1465"/>
                  </a:cubicBezTo>
                  <a:lnTo>
                    <a:pt x="4108" y="489"/>
                  </a:lnTo>
                  <a:cubicBezTo>
                    <a:pt x="4180" y="441"/>
                    <a:pt x="4227" y="382"/>
                    <a:pt x="4227" y="322"/>
                  </a:cubicBezTo>
                  <a:lnTo>
                    <a:pt x="4227" y="1"/>
                  </a:lnTo>
                  <a:cubicBezTo>
                    <a:pt x="4227" y="60"/>
                    <a:pt x="4180" y="120"/>
                    <a:pt x="4108" y="156"/>
                  </a:cubicBezTo>
                  <a:lnTo>
                    <a:pt x="2418" y="1144"/>
                  </a:lnTo>
                  <a:cubicBezTo>
                    <a:pt x="2334" y="1186"/>
                    <a:pt x="2230" y="1206"/>
                    <a:pt x="2126" y="1206"/>
                  </a:cubicBezTo>
                  <a:cubicBezTo>
                    <a:pt x="2022" y="1206"/>
                    <a:pt x="1917" y="1186"/>
                    <a:pt x="1834" y="1144"/>
                  </a:cubicBezTo>
                  <a:lnTo>
                    <a:pt x="120" y="156"/>
                  </a:lnTo>
                  <a:cubicBezTo>
                    <a:pt x="48" y="108"/>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3598650" y="3532400"/>
              <a:ext cx="105700" cy="39025"/>
            </a:xfrm>
            <a:custGeom>
              <a:avLst/>
              <a:gdLst/>
              <a:ahLst/>
              <a:cxnLst/>
              <a:rect l="l" t="t" r="r" b="b"/>
              <a:pathLst>
                <a:path w="4228" h="1561" fill="none" extrusionOk="0">
                  <a:moveTo>
                    <a:pt x="1" y="322"/>
                  </a:moveTo>
                  <a:lnTo>
                    <a:pt x="1" y="1"/>
                  </a:lnTo>
                  <a:cubicBezTo>
                    <a:pt x="1" y="60"/>
                    <a:pt x="48" y="108"/>
                    <a:pt x="120" y="156"/>
                  </a:cubicBezTo>
                  <a:lnTo>
                    <a:pt x="1834" y="1144"/>
                  </a:lnTo>
                  <a:cubicBezTo>
                    <a:pt x="2001" y="1227"/>
                    <a:pt x="2251" y="1227"/>
                    <a:pt x="2418" y="1144"/>
                  </a:cubicBezTo>
                  <a:lnTo>
                    <a:pt x="4108" y="156"/>
                  </a:lnTo>
                  <a:cubicBezTo>
                    <a:pt x="4180" y="120"/>
                    <a:pt x="4227" y="60"/>
                    <a:pt x="4227" y="1"/>
                  </a:cubicBezTo>
                  <a:lnTo>
                    <a:pt x="4227" y="322"/>
                  </a:lnTo>
                  <a:cubicBezTo>
                    <a:pt x="4227" y="382"/>
                    <a:pt x="4180" y="441"/>
                    <a:pt x="4108" y="489"/>
                  </a:cubicBezTo>
                  <a:lnTo>
                    <a:pt x="2418" y="1465"/>
                  </a:lnTo>
                  <a:cubicBezTo>
                    <a:pt x="2251" y="1561"/>
                    <a:pt x="2001" y="1561"/>
                    <a:pt x="1834" y="1465"/>
                  </a:cubicBezTo>
                  <a:lnTo>
                    <a:pt x="120" y="489"/>
                  </a:lnTo>
                  <a:cubicBezTo>
                    <a:pt x="48"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3618300" y="3620225"/>
              <a:ext cx="105700" cy="38425"/>
            </a:xfrm>
            <a:custGeom>
              <a:avLst/>
              <a:gdLst/>
              <a:ahLst/>
              <a:cxnLst/>
              <a:rect l="l" t="t" r="r" b="b"/>
              <a:pathLst>
                <a:path w="4228" h="1537" extrusionOk="0">
                  <a:moveTo>
                    <a:pt x="0" y="0"/>
                  </a:moveTo>
                  <a:lnTo>
                    <a:pt x="0" y="322"/>
                  </a:lnTo>
                  <a:cubicBezTo>
                    <a:pt x="0" y="381"/>
                    <a:pt x="36" y="441"/>
                    <a:pt x="119" y="488"/>
                  </a:cubicBezTo>
                  <a:lnTo>
                    <a:pt x="1834" y="1465"/>
                  </a:lnTo>
                  <a:cubicBezTo>
                    <a:pt x="1917" y="1512"/>
                    <a:pt x="2021" y="1536"/>
                    <a:pt x="2126" y="1536"/>
                  </a:cubicBezTo>
                  <a:cubicBezTo>
                    <a:pt x="2230" y="1536"/>
                    <a:pt x="2334" y="1512"/>
                    <a:pt x="2417" y="1465"/>
                  </a:cubicBezTo>
                  <a:lnTo>
                    <a:pt x="4108" y="488"/>
                  </a:lnTo>
                  <a:cubicBezTo>
                    <a:pt x="4179" y="441"/>
                    <a:pt x="4227" y="381"/>
                    <a:pt x="4227" y="322"/>
                  </a:cubicBezTo>
                  <a:lnTo>
                    <a:pt x="4227" y="0"/>
                  </a:lnTo>
                  <a:cubicBezTo>
                    <a:pt x="4227" y="60"/>
                    <a:pt x="4179" y="119"/>
                    <a:pt x="4108" y="155"/>
                  </a:cubicBezTo>
                  <a:lnTo>
                    <a:pt x="2417" y="1143"/>
                  </a:lnTo>
                  <a:cubicBezTo>
                    <a:pt x="2334" y="1185"/>
                    <a:pt x="2230" y="1206"/>
                    <a:pt x="2126" y="1206"/>
                  </a:cubicBezTo>
                  <a:cubicBezTo>
                    <a:pt x="2021" y="1206"/>
                    <a:pt x="1917" y="1185"/>
                    <a:pt x="1834" y="1143"/>
                  </a:cubicBezTo>
                  <a:lnTo>
                    <a:pt x="119" y="155"/>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3618300" y="3620225"/>
              <a:ext cx="105700" cy="39000"/>
            </a:xfrm>
            <a:custGeom>
              <a:avLst/>
              <a:gdLst/>
              <a:ahLst/>
              <a:cxnLst/>
              <a:rect l="l" t="t" r="r" b="b"/>
              <a:pathLst>
                <a:path w="4228" h="1560" fill="none" extrusionOk="0">
                  <a:moveTo>
                    <a:pt x="0" y="322"/>
                  </a:moveTo>
                  <a:lnTo>
                    <a:pt x="0" y="0"/>
                  </a:lnTo>
                  <a:cubicBezTo>
                    <a:pt x="0" y="60"/>
                    <a:pt x="48" y="119"/>
                    <a:pt x="119" y="155"/>
                  </a:cubicBezTo>
                  <a:lnTo>
                    <a:pt x="1834" y="1143"/>
                  </a:lnTo>
                  <a:cubicBezTo>
                    <a:pt x="2001" y="1227"/>
                    <a:pt x="2251" y="1227"/>
                    <a:pt x="2417" y="1143"/>
                  </a:cubicBezTo>
                  <a:lnTo>
                    <a:pt x="4108" y="155"/>
                  </a:lnTo>
                  <a:cubicBezTo>
                    <a:pt x="4179" y="119"/>
                    <a:pt x="4227" y="60"/>
                    <a:pt x="4227" y="0"/>
                  </a:cubicBezTo>
                  <a:lnTo>
                    <a:pt x="4227" y="322"/>
                  </a:lnTo>
                  <a:cubicBezTo>
                    <a:pt x="4227" y="381"/>
                    <a:pt x="4179" y="441"/>
                    <a:pt x="4108" y="488"/>
                  </a:cubicBezTo>
                  <a:lnTo>
                    <a:pt x="2417" y="1465"/>
                  </a:lnTo>
                  <a:cubicBezTo>
                    <a:pt x="2251" y="1560"/>
                    <a:pt x="2001" y="1560"/>
                    <a:pt x="1834" y="1465"/>
                  </a:cubicBezTo>
                  <a:lnTo>
                    <a:pt x="119" y="488"/>
                  </a:lnTo>
                  <a:cubicBezTo>
                    <a:pt x="36" y="441"/>
                    <a:pt x="0" y="381"/>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3684375" y="3658325"/>
              <a:ext cx="105400" cy="38700"/>
            </a:xfrm>
            <a:custGeom>
              <a:avLst/>
              <a:gdLst/>
              <a:ahLst/>
              <a:cxnLst/>
              <a:rect l="l" t="t" r="r" b="b"/>
              <a:pathLst>
                <a:path w="4216" h="1548" extrusionOk="0">
                  <a:moveTo>
                    <a:pt x="1" y="0"/>
                  </a:moveTo>
                  <a:lnTo>
                    <a:pt x="1" y="334"/>
                  </a:lnTo>
                  <a:cubicBezTo>
                    <a:pt x="1" y="393"/>
                    <a:pt x="36" y="453"/>
                    <a:pt x="120" y="500"/>
                  </a:cubicBezTo>
                  <a:lnTo>
                    <a:pt x="1822" y="1477"/>
                  </a:lnTo>
                  <a:cubicBezTo>
                    <a:pt x="1906" y="1524"/>
                    <a:pt x="2010" y="1548"/>
                    <a:pt x="2114" y="1548"/>
                  </a:cubicBezTo>
                  <a:cubicBezTo>
                    <a:pt x="2218" y="1548"/>
                    <a:pt x="2322" y="1524"/>
                    <a:pt x="2406" y="1477"/>
                  </a:cubicBezTo>
                  <a:lnTo>
                    <a:pt x="4108" y="500"/>
                  </a:lnTo>
                  <a:cubicBezTo>
                    <a:pt x="4180" y="453"/>
                    <a:pt x="4215" y="393"/>
                    <a:pt x="4215" y="334"/>
                  </a:cubicBezTo>
                  <a:lnTo>
                    <a:pt x="4215" y="0"/>
                  </a:lnTo>
                  <a:cubicBezTo>
                    <a:pt x="4215" y="60"/>
                    <a:pt x="4180" y="119"/>
                    <a:pt x="4108" y="167"/>
                  </a:cubicBezTo>
                  <a:lnTo>
                    <a:pt x="2406" y="1155"/>
                  </a:lnTo>
                  <a:cubicBezTo>
                    <a:pt x="2322" y="1197"/>
                    <a:pt x="2218" y="1218"/>
                    <a:pt x="2114" y="1218"/>
                  </a:cubicBezTo>
                  <a:cubicBezTo>
                    <a:pt x="2010" y="1218"/>
                    <a:pt x="1906" y="1197"/>
                    <a:pt x="1822" y="1155"/>
                  </a:cubicBezTo>
                  <a:lnTo>
                    <a:pt x="120" y="167"/>
                  </a:lnTo>
                  <a:cubicBezTo>
                    <a:pt x="36"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3684375" y="3658325"/>
              <a:ext cx="105400" cy="39300"/>
            </a:xfrm>
            <a:custGeom>
              <a:avLst/>
              <a:gdLst/>
              <a:ahLst/>
              <a:cxnLst/>
              <a:rect l="l" t="t" r="r" b="b"/>
              <a:pathLst>
                <a:path w="4216" h="1572" fill="none" extrusionOk="0">
                  <a:moveTo>
                    <a:pt x="1" y="334"/>
                  </a:moveTo>
                  <a:lnTo>
                    <a:pt x="1" y="0"/>
                  </a:lnTo>
                  <a:cubicBezTo>
                    <a:pt x="1" y="60"/>
                    <a:pt x="36" y="119"/>
                    <a:pt x="120" y="167"/>
                  </a:cubicBezTo>
                  <a:lnTo>
                    <a:pt x="1822" y="1155"/>
                  </a:lnTo>
                  <a:cubicBezTo>
                    <a:pt x="1989" y="1238"/>
                    <a:pt x="2239" y="1238"/>
                    <a:pt x="2406" y="1155"/>
                  </a:cubicBezTo>
                  <a:lnTo>
                    <a:pt x="4108" y="167"/>
                  </a:lnTo>
                  <a:cubicBezTo>
                    <a:pt x="4180" y="119"/>
                    <a:pt x="4215" y="60"/>
                    <a:pt x="4215" y="0"/>
                  </a:cubicBezTo>
                  <a:lnTo>
                    <a:pt x="4215" y="334"/>
                  </a:lnTo>
                  <a:cubicBezTo>
                    <a:pt x="4215" y="393"/>
                    <a:pt x="4180" y="453"/>
                    <a:pt x="4108" y="500"/>
                  </a:cubicBezTo>
                  <a:lnTo>
                    <a:pt x="2406" y="1477"/>
                  </a:lnTo>
                  <a:cubicBezTo>
                    <a:pt x="2239" y="1572"/>
                    <a:pt x="1989" y="1572"/>
                    <a:pt x="1822" y="1477"/>
                  </a:cubicBezTo>
                  <a:lnTo>
                    <a:pt x="120" y="500"/>
                  </a:lnTo>
                  <a:cubicBezTo>
                    <a:pt x="36"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3693900" y="3422575"/>
              <a:ext cx="105700" cy="38500"/>
            </a:xfrm>
            <a:custGeom>
              <a:avLst/>
              <a:gdLst/>
              <a:ahLst/>
              <a:cxnLst/>
              <a:rect l="l" t="t" r="r" b="b"/>
              <a:pathLst>
                <a:path w="4228" h="1540" extrusionOk="0">
                  <a:moveTo>
                    <a:pt x="1" y="0"/>
                  </a:moveTo>
                  <a:lnTo>
                    <a:pt x="1" y="322"/>
                  </a:lnTo>
                  <a:cubicBezTo>
                    <a:pt x="1" y="381"/>
                    <a:pt x="48" y="441"/>
                    <a:pt x="120" y="489"/>
                  </a:cubicBezTo>
                  <a:lnTo>
                    <a:pt x="1834" y="1477"/>
                  </a:lnTo>
                  <a:cubicBezTo>
                    <a:pt x="1917" y="1519"/>
                    <a:pt x="2022" y="1539"/>
                    <a:pt x="2126" y="1539"/>
                  </a:cubicBezTo>
                  <a:cubicBezTo>
                    <a:pt x="2230" y="1539"/>
                    <a:pt x="2334" y="1519"/>
                    <a:pt x="2418" y="1477"/>
                  </a:cubicBezTo>
                  <a:lnTo>
                    <a:pt x="4108" y="489"/>
                  </a:lnTo>
                  <a:cubicBezTo>
                    <a:pt x="4180" y="441"/>
                    <a:pt x="4227" y="381"/>
                    <a:pt x="4227" y="322"/>
                  </a:cubicBezTo>
                  <a:lnTo>
                    <a:pt x="4227" y="0"/>
                  </a:lnTo>
                  <a:cubicBezTo>
                    <a:pt x="4227" y="60"/>
                    <a:pt x="4180" y="131"/>
                    <a:pt x="4108" y="167"/>
                  </a:cubicBezTo>
                  <a:lnTo>
                    <a:pt x="2418" y="1143"/>
                  </a:lnTo>
                  <a:cubicBezTo>
                    <a:pt x="2334" y="1191"/>
                    <a:pt x="2230" y="1215"/>
                    <a:pt x="2126" y="1215"/>
                  </a:cubicBezTo>
                  <a:cubicBezTo>
                    <a:pt x="2022" y="1215"/>
                    <a:pt x="1917" y="1191"/>
                    <a:pt x="1834" y="1143"/>
                  </a:cubicBezTo>
                  <a:lnTo>
                    <a:pt x="120" y="167"/>
                  </a:lnTo>
                  <a:cubicBezTo>
                    <a:pt x="48" y="120"/>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3693900" y="3422575"/>
              <a:ext cx="105700" cy="39025"/>
            </a:xfrm>
            <a:custGeom>
              <a:avLst/>
              <a:gdLst/>
              <a:ahLst/>
              <a:cxnLst/>
              <a:rect l="l" t="t" r="r" b="b"/>
              <a:pathLst>
                <a:path w="4228" h="1561" fill="none" extrusionOk="0">
                  <a:moveTo>
                    <a:pt x="4227" y="0"/>
                  </a:moveTo>
                  <a:lnTo>
                    <a:pt x="4227" y="322"/>
                  </a:lnTo>
                  <a:cubicBezTo>
                    <a:pt x="4227" y="381"/>
                    <a:pt x="4180" y="441"/>
                    <a:pt x="4108" y="489"/>
                  </a:cubicBezTo>
                  <a:lnTo>
                    <a:pt x="2418" y="1477"/>
                  </a:lnTo>
                  <a:cubicBezTo>
                    <a:pt x="2251" y="1560"/>
                    <a:pt x="2001" y="1560"/>
                    <a:pt x="1834" y="1477"/>
                  </a:cubicBezTo>
                  <a:lnTo>
                    <a:pt x="120" y="489"/>
                  </a:lnTo>
                  <a:cubicBezTo>
                    <a:pt x="48" y="441"/>
                    <a:pt x="1" y="381"/>
                    <a:pt x="1" y="322"/>
                  </a:cubicBezTo>
                  <a:lnTo>
                    <a:pt x="1" y="0"/>
                  </a:lnTo>
                  <a:cubicBezTo>
                    <a:pt x="1" y="60"/>
                    <a:pt x="48" y="120"/>
                    <a:pt x="120" y="167"/>
                  </a:cubicBezTo>
                  <a:lnTo>
                    <a:pt x="1834" y="1143"/>
                  </a:lnTo>
                  <a:cubicBezTo>
                    <a:pt x="2001" y="1239"/>
                    <a:pt x="2251" y="1239"/>
                    <a:pt x="2418" y="1143"/>
                  </a:cubicBezTo>
                  <a:lnTo>
                    <a:pt x="4108" y="167"/>
                  </a:lnTo>
                  <a:cubicBezTo>
                    <a:pt x="4180" y="131"/>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3729625" y="3525575"/>
              <a:ext cx="105700" cy="38475"/>
            </a:xfrm>
            <a:custGeom>
              <a:avLst/>
              <a:gdLst/>
              <a:ahLst/>
              <a:cxnLst/>
              <a:rect l="l" t="t" r="r" b="b"/>
              <a:pathLst>
                <a:path w="4228" h="1539" extrusionOk="0">
                  <a:moveTo>
                    <a:pt x="0" y="0"/>
                  </a:moveTo>
                  <a:lnTo>
                    <a:pt x="0" y="333"/>
                  </a:lnTo>
                  <a:cubicBezTo>
                    <a:pt x="0" y="393"/>
                    <a:pt x="48" y="452"/>
                    <a:pt x="119" y="488"/>
                  </a:cubicBezTo>
                  <a:lnTo>
                    <a:pt x="1834" y="1476"/>
                  </a:lnTo>
                  <a:cubicBezTo>
                    <a:pt x="1917" y="1518"/>
                    <a:pt x="2021" y="1539"/>
                    <a:pt x="2126" y="1539"/>
                  </a:cubicBezTo>
                  <a:cubicBezTo>
                    <a:pt x="2230" y="1539"/>
                    <a:pt x="2334" y="1518"/>
                    <a:pt x="2417" y="1476"/>
                  </a:cubicBezTo>
                  <a:lnTo>
                    <a:pt x="4108" y="488"/>
                  </a:lnTo>
                  <a:cubicBezTo>
                    <a:pt x="4179" y="452"/>
                    <a:pt x="4227" y="393"/>
                    <a:pt x="4227" y="333"/>
                  </a:cubicBezTo>
                  <a:lnTo>
                    <a:pt x="4227" y="0"/>
                  </a:lnTo>
                  <a:cubicBezTo>
                    <a:pt x="4227" y="60"/>
                    <a:pt x="4203" y="119"/>
                    <a:pt x="4108" y="167"/>
                  </a:cubicBezTo>
                  <a:lnTo>
                    <a:pt x="2417" y="1143"/>
                  </a:lnTo>
                  <a:cubicBezTo>
                    <a:pt x="2334" y="1191"/>
                    <a:pt x="2230" y="1214"/>
                    <a:pt x="2126" y="1214"/>
                  </a:cubicBezTo>
                  <a:cubicBezTo>
                    <a:pt x="2021" y="1214"/>
                    <a:pt x="1917"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3729625" y="3525575"/>
              <a:ext cx="105700" cy="39000"/>
            </a:xfrm>
            <a:custGeom>
              <a:avLst/>
              <a:gdLst/>
              <a:ahLst/>
              <a:cxnLst/>
              <a:rect l="l" t="t" r="r" b="b"/>
              <a:pathLst>
                <a:path w="4228" h="1560" fill="none" extrusionOk="0">
                  <a:moveTo>
                    <a:pt x="4227" y="0"/>
                  </a:moveTo>
                  <a:lnTo>
                    <a:pt x="4227" y="333"/>
                  </a:lnTo>
                  <a:cubicBezTo>
                    <a:pt x="4227" y="393"/>
                    <a:pt x="4179" y="452"/>
                    <a:pt x="4108" y="488"/>
                  </a:cubicBezTo>
                  <a:lnTo>
                    <a:pt x="2417" y="1476"/>
                  </a:lnTo>
                  <a:cubicBezTo>
                    <a:pt x="2251" y="1560"/>
                    <a:pt x="2001" y="1560"/>
                    <a:pt x="1834" y="1476"/>
                  </a:cubicBezTo>
                  <a:lnTo>
                    <a:pt x="119" y="488"/>
                  </a:lnTo>
                  <a:cubicBezTo>
                    <a:pt x="48" y="452"/>
                    <a:pt x="0" y="393"/>
                    <a:pt x="0" y="333"/>
                  </a:cubicBezTo>
                  <a:lnTo>
                    <a:pt x="0" y="0"/>
                  </a:lnTo>
                  <a:cubicBezTo>
                    <a:pt x="0" y="60"/>
                    <a:pt x="48" y="119"/>
                    <a:pt x="119" y="167"/>
                  </a:cubicBezTo>
                  <a:lnTo>
                    <a:pt x="1834" y="1143"/>
                  </a:lnTo>
                  <a:cubicBezTo>
                    <a:pt x="2001" y="1238"/>
                    <a:pt x="2251" y="1238"/>
                    <a:pt x="2417" y="1143"/>
                  </a:cubicBezTo>
                  <a:lnTo>
                    <a:pt x="4108" y="167"/>
                  </a:lnTo>
                  <a:cubicBezTo>
                    <a:pt x="4203"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3798075" y="3647300"/>
              <a:ext cx="105700" cy="38500"/>
            </a:xfrm>
            <a:custGeom>
              <a:avLst/>
              <a:gdLst/>
              <a:ahLst/>
              <a:cxnLst/>
              <a:rect l="l" t="t" r="r" b="b"/>
              <a:pathLst>
                <a:path w="4228" h="1540" extrusionOk="0">
                  <a:moveTo>
                    <a:pt x="1" y="1"/>
                  </a:moveTo>
                  <a:lnTo>
                    <a:pt x="1" y="322"/>
                  </a:lnTo>
                  <a:cubicBezTo>
                    <a:pt x="1" y="382"/>
                    <a:pt x="36" y="441"/>
                    <a:pt x="120" y="489"/>
                  </a:cubicBezTo>
                  <a:lnTo>
                    <a:pt x="1834" y="1477"/>
                  </a:lnTo>
                  <a:cubicBezTo>
                    <a:pt x="1918" y="1519"/>
                    <a:pt x="2022" y="1540"/>
                    <a:pt x="2125" y="1540"/>
                  </a:cubicBezTo>
                  <a:cubicBezTo>
                    <a:pt x="2227" y="1540"/>
                    <a:pt x="2328" y="1519"/>
                    <a:pt x="2406" y="1477"/>
                  </a:cubicBezTo>
                  <a:lnTo>
                    <a:pt x="4108" y="489"/>
                  </a:lnTo>
                  <a:cubicBezTo>
                    <a:pt x="4180" y="441"/>
                    <a:pt x="4227" y="382"/>
                    <a:pt x="4227" y="322"/>
                  </a:cubicBezTo>
                  <a:lnTo>
                    <a:pt x="4227" y="1"/>
                  </a:lnTo>
                  <a:cubicBezTo>
                    <a:pt x="4227" y="60"/>
                    <a:pt x="4180" y="120"/>
                    <a:pt x="4108" y="167"/>
                  </a:cubicBezTo>
                  <a:lnTo>
                    <a:pt x="2406" y="1144"/>
                  </a:lnTo>
                  <a:cubicBezTo>
                    <a:pt x="2328" y="1191"/>
                    <a:pt x="2227" y="1215"/>
                    <a:pt x="2125" y="1215"/>
                  </a:cubicBezTo>
                  <a:cubicBezTo>
                    <a:pt x="2022" y="1215"/>
                    <a:pt x="1918"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798075" y="3647300"/>
              <a:ext cx="105700" cy="39025"/>
            </a:xfrm>
            <a:custGeom>
              <a:avLst/>
              <a:gdLst/>
              <a:ahLst/>
              <a:cxnLst/>
              <a:rect l="l" t="t" r="r" b="b"/>
              <a:pathLst>
                <a:path w="4228" h="1561" fill="none" extrusionOk="0">
                  <a:moveTo>
                    <a:pt x="1" y="322"/>
                  </a:moveTo>
                  <a:lnTo>
                    <a:pt x="1" y="1"/>
                  </a:lnTo>
                  <a:cubicBezTo>
                    <a:pt x="1" y="60"/>
                    <a:pt x="48" y="120"/>
                    <a:pt x="120" y="167"/>
                  </a:cubicBezTo>
                  <a:lnTo>
                    <a:pt x="1834" y="1144"/>
                  </a:lnTo>
                  <a:cubicBezTo>
                    <a:pt x="2001" y="1239"/>
                    <a:pt x="2251" y="1239"/>
                    <a:pt x="2406" y="1144"/>
                  </a:cubicBezTo>
                  <a:lnTo>
                    <a:pt x="4108" y="167"/>
                  </a:lnTo>
                  <a:cubicBezTo>
                    <a:pt x="4180" y="120"/>
                    <a:pt x="4227" y="60"/>
                    <a:pt x="4227" y="1"/>
                  </a:cubicBezTo>
                  <a:lnTo>
                    <a:pt x="4227" y="322"/>
                  </a:lnTo>
                  <a:cubicBezTo>
                    <a:pt x="4227" y="382"/>
                    <a:pt x="4180" y="441"/>
                    <a:pt x="4108" y="489"/>
                  </a:cubicBezTo>
                  <a:lnTo>
                    <a:pt x="2406" y="1477"/>
                  </a:lnTo>
                  <a:cubicBezTo>
                    <a:pt x="2251" y="1560"/>
                    <a:pt x="2001" y="1560"/>
                    <a:pt x="1834" y="1477"/>
                  </a:cubicBezTo>
                  <a:lnTo>
                    <a:pt x="120" y="489"/>
                  </a:lnTo>
                  <a:cubicBezTo>
                    <a:pt x="36"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663850" y="3569925"/>
              <a:ext cx="105675" cy="38475"/>
            </a:xfrm>
            <a:custGeom>
              <a:avLst/>
              <a:gdLst/>
              <a:ahLst/>
              <a:cxnLst/>
              <a:rect l="l" t="t" r="r" b="b"/>
              <a:pathLst>
                <a:path w="4227" h="1539" extrusionOk="0">
                  <a:moveTo>
                    <a:pt x="0" y="0"/>
                  </a:moveTo>
                  <a:lnTo>
                    <a:pt x="0" y="322"/>
                  </a:lnTo>
                  <a:cubicBezTo>
                    <a:pt x="0" y="381"/>
                    <a:pt x="48" y="441"/>
                    <a:pt x="119" y="488"/>
                  </a:cubicBezTo>
                  <a:lnTo>
                    <a:pt x="1834" y="1476"/>
                  </a:lnTo>
                  <a:cubicBezTo>
                    <a:pt x="1911" y="1518"/>
                    <a:pt x="2015" y="1539"/>
                    <a:pt x="2119" y="1539"/>
                  </a:cubicBezTo>
                  <a:cubicBezTo>
                    <a:pt x="2224" y="1539"/>
                    <a:pt x="2328" y="1518"/>
                    <a:pt x="2405" y="1476"/>
                  </a:cubicBezTo>
                  <a:lnTo>
                    <a:pt x="4108" y="488"/>
                  </a:lnTo>
                  <a:cubicBezTo>
                    <a:pt x="4179" y="441"/>
                    <a:pt x="4227" y="381"/>
                    <a:pt x="4227" y="322"/>
                  </a:cubicBezTo>
                  <a:lnTo>
                    <a:pt x="4227" y="0"/>
                  </a:lnTo>
                  <a:cubicBezTo>
                    <a:pt x="4227" y="60"/>
                    <a:pt x="4179" y="119"/>
                    <a:pt x="4108" y="167"/>
                  </a:cubicBezTo>
                  <a:lnTo>
                    <a:pt x="2405" y="1143"/>
                  </a:lnTo>
                  <a:cubicBezTo>
                    <a:pt x="2328" y="1191"/>
                    <a:pt x="2224" y="1214"/>
                    <a:pt x="2119" y="1214"/>
                  </a:cubicBezTo>
                  <a:cubicBezTo>
                    <a:pt x="2015" y="1214"/>
                    <a:pt x="1911"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663850" y="3569925"/>
              <a:ext cx="105675" cy="39000"/>
            </a:xfrm>
            <a:custGeom>
              <a:avLst/>
              <a:gdLst/>
              <a:ahLst/>
              <a:cxnLst/>
              <a:rect l="l" t="t" r="r" b="b"/>
              <a:pathLst>
                <a:path w="4227" h="1560" fill="none" extrusionOk="0">
                  <a:moveTo>
                    <a:pt x="0" y="322"/>
                  </a:moveTo>
                  <a:lnTo>
                    <a:pt x="0" y="0"/>
                  </a:lnTo>
                  <a:cubicBezTo>
                    <a:pt x="0" y="60"/>
                    <a:pt x="48" y="119"/>
                    <a:pt x="119" y="167"/>
                  </a:cubicBezTo>
                  <a:lnTo>
                    <a:pt x="1834" y="1143"/>
                  </a:lnTo>
                  <a:cubicBezTo>
                    <a:pt x="1988" y="1238"/>
                    <a:pt x="2250" y="1238"/>
                    <a:pt x="2405" y="1143"/>
                  </a:cubicBezTo>
                  <a:lnTo>
                    <a:pt x="4108" y="167"/>
                  </a:lnTo>
                  <a:cubicBezTo>
                    <a:pt x="4179" y="119"/>
                    <a:pt x="4227" y="60"/>
                    <a:pt x="4227" y="0"/>
                  </a:cubicBezTo>
                  <a:lnTo>
                    <a:pt x="4227" y="322"/>
                  </a:lnTo>
                  <a:cubicBezTo>
                    <a:pt x="4227" y="381"/>
                    <a:pt x="4179" y="441"/>
                    <a:pt x="4108" y="488"/>
                  </a:cubicBezTo>
                  <a:lnTo>
                    <a:pt x="2405" y="1476"/>
                  </a:lnTo>
                  <a:cubicBezTo>
                    <a:pt x="2250" y="1560"/>
                    <a:pt x="1988" y="1560"/>
                    <a:pt x="1834" y="1476"/>
                  </a:cubicBezTo>
                  <a:lnTo>
                    <a:pt x="119" y="488"/>
                  </a:lnTo>
                  <a:cubicBezTo>
                    <a:pt x="48" y="441"/>
                    <a:pt x="0" y="381"/>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3832600" y="3413650"/>
              <a:ext cx="88450" cy="38500"/>
            </a:xfrm>
            <a:custGeom>
              <a:avLst/>
              <a:gdLst/>
              <a:ahLst/>
              <a:cxnLst/>
              <a:rect l="l" t="t" r="r" b="b"/>
              <a:pathLst>
                <a:path w="3538" h="1540" extrusionOk="0">
                  <a:moveTo>
                    <a:pt x="1" y="0"/>
                  </a:moveTo>
                  <a:lnTo>
                    <a:pt x="1" y="322"/>
                  </a:lnTo>
                  <a:cubicBezTo>
                    <a:pt x="1" y="381"/>
                    <a:pt x="49" y="441"/>
                    <a:pt x="120" y="488"/>
                  </a:cubicBezTo>
                  <a:lnTo>
                    <a:pt x="1834" y="1477"/>
                  </a:lnTo>
                  <a:cubicBezTo>
                    <a:pt x="1918" y="1518"/>
                    <a:pt x="2022" y="1539"/>
                    <a:pt x="2126" y="1539"/>
                  </a:cubicBezTo>
                  <a:cubicBezTo>
                    <a:pt x="2230" y="1539"/>
                    <a:pt x="2335" y="1518"/>
                    <a:pt x="2418" y="1477"/>
                  </a:cubicBezTo>
                  <a:lnTo>
                    <a:pt x="3418" y="893"/>
                  </a:lnTo>
                  <a:cubicBezTo>
                    <a:pt x="3489" y="846"/>
                    <a:pt x="3537" y="786"/>
                    <a:pt x="3537" y="727"/>
                  </a:cubicBezTo>
                  <a:lnTo>
                    <a:pt x="3537" y="405"/>
                  </a:lnTo>
                  <a:cubicBezTo>
                    <a:pt x="3537" y="465"/>
                    <a:pt x="3489" y="524"/>
                    <a:pt x="3418" y="560"/>
                  </a:cubicBezTo>
                  <a:lnTo>
                    <a:pt x="2418" y="1143"/>
                  </a:lnTo>
                  <a:cubicBezTo>
                    <a:pt x="2335" y="1191"/>
                    <a:pt x="2230" y="1215"/>
                    <a:pt x="2126" y="1215"/>
                  </a:cubicBezTo>
                  <a:cubicBezTo>
                    <a:pt x="2022" y="1215"/>
                    <a:pt x="1918" y="1191"/>
                    <a:pt x="1834" y="1143"/>
                  </a:cubicBezTo>
                  <a:lnTo>
                    <a:pt x="120" y="167"/>
                  </a:lnTo>
                  <a:cubicBezTo>
                    <a:pt x="49"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3832600" y="3413650"/>
              <a:ext cx="88450" cy="39000"/>
            </a:xfrm>
            <a:custGeom>
              <a:avLst/>
              <a:gdLst/>
              <a:ahLst/>
              <a:cxnLst/>
              <a:rect l="l" t="t" r="r" b="b"/>
              <a:pathLst>
                <a:path w="3538" h="1560" fill="none" extrusionOk="0">
                  <a:moveTo>
                    <a:pt x="120" y="167"/>
                  </a:moveTo>
                  <a:lnTo>
                    <a:pt x="1834" y="1143"/>
                  </a:lnTo>
                  <a:cubicBezTo>
                    <a:pt x="2001" y="1239"/>
                    <a:pt x="2251" y="1239"/>
                    <a:pt x="2418" y="1143"/>
                  </a:cubicBezTo>
                  <a:lnTo>
                    <a:pt x="3418" y="560"/>
                  </a:lnTo>
                  <a:cubicBezTo>
                    <a:pt x="3489" y="524"/>
                    <a:pt x="3537" y="465"/>
                    <a:pt x="3537" y="405"/>
                  </a:cubicBezTo>
                  <a:lnTo>
                    <a:pt x="3537" y="727"/>
                  </a:lnTo>
                  <a:cubicBezTo>
                    <a:pt x="3537" y="786"/>
                    <a:pt x="3489" y="846"/>
                    <a:pt x="3418" y="893"/>
                  </a:cubicBezTo>
                  <a:lnTo>
                    <a:pt x="2418" y="1477"/>
                  </a:lnTo>
                  <a:cubicBezTo>
                    <a:pt x="2251" y="1560"/>
                    <a:pt x="2001" y="1560"/>
                    <a:pt x="1834" y="1477"/>
                  </a:cubicBezTo>
                  <a:lnTo>
                    <a:pt x="120" y="488"/>
                  </a:lnTo>
                  <a:cubicBezTo>
                    <a:pt x="49" y="441"/>
                    <a:pt x="1" y="381"/>
                    <a:pt x="1" y="322"/>
                  </a:cubicBezTo>
                  <a:lnTo>
                    <a:pt x="1" y="0"/>
                  </a:lnTo>
                  <a:cubicBezTo>
                    <a:pt x="1" y="60"/>
                    <a:pt x="49" y="119"/>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3156625" y="3430600"/>
              <a:ext cx="105700" cy="38725"/>
            </a:xfrm>
            <a:custGeom>
              <a:avLst/>
              <a:gdLst/>
              <a:ahLst/>
              <a:cxnLst/>
              <a:rect l="l" t="t" r="r" b="b"/>
              <a:pathLst>
                <a:path w="4228" h="1549" extrusionOk="0">
                  <a:moveTo>
                    <a:pt x="1" y="1"/>
                  </a:moveTo>
                  <a:lnTo>
                    <a:pt x="1" y="334"/>
                  </a:lnTo>
                  <a:cubicBezTo>
                    <a:pt x="1" y="394"/>
                    <a:pt x="48" y="453"/>
                    <a:pt x="120" y="501"/>
                  </a:cubicBezTo>
                  <a:lnTo>
                    <a:pt x="1834" y="1477"/>
                  </a:lnTo>
                  <a:cubicBezTo>
                    <a:pt x="1918" y="1525"/>
                    <a:pt x="2022" y="1549"/>
                    <a:pt x="2126" y="1549"/>
                  </a:cubicBezTo>
                  <a:cubicBezTo>
                    <a:pt x="2230" y="1549"/>
                    <a:pt x="2334" y="1525"/>
                    <a:pt x="2418" y="1477"/>
                  </a:cubicBezTo>
                  <a:lnTo>
                    <a:pt x="4108" y="501"/>
                  </a:lnTo>
                  <a:cubicBezTo>
                    <a:pt x="4180" y="453"/>
                    <a:pt x="4228" y="394"/>
                    <a:pt x="4228" y="334"/>
                  </a:cubicBezTo>
                  <a:lnTo>
                    <a:pt x="4228" y="1"/>
                  </a:lnTo>
                  <a:cubicBezTo>
                    <a:pt x="4228" y="60"/>
                    <a:pt x="4180" y="120"/>
                    <a:pt x="4108" y="168"/>
                  </a:cubicBezTo>
                  <a:lnTo>
                    <a:pt x="2418" y="1156"/>
                  </a:lnTo>
                  <a:cubicBezTo>
                    <a:pt x="2334" y="1198"/>
                    <a:pt x="2230" y="1218"/>
                    <a:pt x="2126" y="1218"/>
                  </a:cubicBezTo>
                  <a:cubicBezTo>
                    <a:pt x="2022" y="1218"/>
                    <a:pt x="1918" y="1198"/>
                    <a:pt x="1834" y="1156"/>
                  </a:cubicBezTo>
                  <a:lnTo>
                    <a:pt x="120" y="168"/>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156625" y="3430600"/>
              <a:ext cx="105700" cy="39325"/>
            </a:xfrm>
            <a:custGeom>
              <a:avLst/>
              <a:gdLst/>
              <a:ahLst/>
              <a:cxnLst/>
              <a:rect l="l" t="t" r="r" b="b"/>
              <a:pathLst>
                <a:path w="4228" h="1573" fill="none" extrusionOk="0">
                  <a:moveTo>
                    <a:pt x="4108" y="501"/>
                  </a:moveTo>
                  <a:lnTo>
                    <a:pt x="2418" y="1477"/>
                  </a:lnTo>
                  <a:cubicBezTo>
                    <a:pt x="2251" y="1573"/>
                    <a:pt x="2001" y="1573"/>
                    <a:pt x="1834" y="1477"/>
                  </a:cubicBezTo>
                  <a:lnTo>
                    <a:pt x="120" y="501"/>
                  </a:lnTo>
                  <a:cubicBezTo>
                    <a:pt x="48" y="453"/>
                    <a:pt x="1" y="394"/>
                    <a:pt x="1" y="334"/>
                  </a:cubicBezTo>
                  <a:lnTo>
                    <a:pt x="1" y="1"/>
                  </a:lnTo>
                  <a:cubicBezTo>
                    <a:pt x="1" y="60"/>
                    <a:pt x="48" y="120"/>
                    <a:pt x="120" y="168"/>
                  </a:cubicBezTo>
                  <a:lnTo>
                    <a:pt x="1834" y="1156"/>
                  </a:lnTo>
                  <a:cubicBezTo>
                    <a:pt x="2001" y="1239"/>
                    <a:pt x="2251" y="1239"/>
                    <a:pt x="2418" y="1156"/>
                  </a:cubicBezTo>
                  <a:lnTo>
                    <a:pt x="4108" y="168"/>
                  </a:lnTo>
                  <a:cubicBezTo>
                    <a:pt x="4180" y="120"/>
                    <a:pt x="4228" y="60"/>
                    <a:pt x="4228" y="1"/>
                  </a:cubicBezTo>
                  <a:lnTo>
                    <a:pt x="4228" y="334"/>
                  </a:lnTo>
                  <a:cubicBezTo>
                    <a:pt x="4228" y="394"/>
                    <a:pt x="4180" y="453"/>
                    <a:pt x="4108" y="50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3465000" y="3455325"/>
              <a:ext cx="105700" cy="38500"/>
            </a:xfrm>
            <a:custGeom>
              <a:avLst/>
              <a:gdLst/>
              <a:ahLst/>
              <a:cxnLst/>
              <a:rect l="l" t="t" r="r" b="b"/>
              <a:pathLst>
                <a:path w="4228" h="1540" extrusionOk="0">
                  <a:moveTo>
                    <a:pt x="1" y="0"/>
                  </a:moveTo>
                  <a:lnTo>
                    <a:pt x="1" y="322"/>
                  </a:lnTo>
                  <a:cubicBezTo>
                    <a:pt x="1" y="381"/>
                    <a:pt x="48" y="441"/>
                    <a:pt x="120" y="488"/>
                  </a:cubicBezTo>
                  <a:lnTo>
                    <a:pt x="1834" y="1477"/>
                  </a:lnTo>
                  <a:cubicBezTo>
                    <a:pt x="1918" y="1518"/>
                    <a:pt x="2022" y="1539"/>
                    <a:pt x="2126" y="1539"/>
                  </a:cubicBezTo>
                  <a:cubicBezTo>
                    <a:pt x="2230" y="1539"/>
                    <a:pt x="2334" y="1518"/>
                    <a:pt x="2418" y="1477"/>
                  </a:cubicBezTo>
                  <a:lnTo>
                    <a:pt x="4108" y="488"/>
                  </a:lnTo>
                  <a:cubicBezTo>
                    <a:pt x="4192" y="441"/>
                    <a:pt x="4227" y="381"/>
                    <a:pt x="4227" y="322"/>
                  </a:cubicBezTo>
                  <a:lnTo>
                    <a:pt x="4227" y="0"/>
                  </a:lnTo>
                  <a:cubicBezTo>
                    <a:pt x="4227" y="60"/>
                    <a:pt x="4192" y="119"/>
                    <a:pt x="4108"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3465000" y="3455325"/>
              <a:ext cx="105700" cy="39000"/>
            </a:xfrm>
            <a:custGeom>
              <a:avLst/>
              <a:gdLst/>
              <a:ahLst/>
              <a:cxnLst/>
              <a:rect l="l" t="t" r="r" b="b"/>
              <a:pathLst>
                <a:path w="4228" h="1560" fill="none" extrusionOk="0">
                  <a:moveTo>
                    <a:pt x="4108" y="488"/>
                  </a:moveTo>
                  <a:lnTo>
                    <a:pt x="2418" y="1477"/>
                  </a:lnTo>
                  <a:cubicBezTo>
                    <a:pt x="2251" y="1560"/>
                    <a:pt x="2001" y="1560"/>
                    <a:pt x="1834" y="1477"/>
                  </a:cubicBezTo>
                  <a:lnTo>
                    <a:pt x="120" y="488"/>
                  </a:lnTo>
                  <a:cubicBezTo>
                    <a:pt x="48" y="441"/>
                    <a:pt x="1" y="381"/>
                    <a:pt x="1" y="322"/>
                  </a:cubicBezTo>
                  <a:lnTo>
                    <a:pt x="1" y="0"/>
                  </a:lnTo>
                  <a:cubicBezTo>
                    <a:pt x="1" y="60"/>
                    <a:pt x="48" y="119"/>
                    <a:pt x="120" y="167"/>
                  </a:cubicBezTo>
                  <a:lnTo>
                    <a:pt x="1834" y="1143"/>
                  </a:lnTo>
                  <a:cubicBezTo>
                    <a:pt x="2001" y="1238"/>
                    <a:pt x="2251" y="1238"/>
                    <a:pt x="2418" y="1143"/>
                  </a:cubicBezTo>
                  <a:lnTo>
                    <a:pt x="4108" y="167"/>
                  </a:lnTo>
                  <a:cubicBezTo>
                    <a:pt x="4192" y="119"/>
                    <a:pt x="4227" y="60"/>
                    <a:pt x="4227" y="0"/>
                  </a:cubicBezTo>
                  <a:lnTo>
                    <a:pt x="4227" y="322"/>
                  </a:lnTo>
                  <a:cubicBezTo>
                    <a:pt x="4227" y="381"/>
                    <a:pt x="4192" y="441"/>
                    <a:pt x="4108"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3701650" y="3337750"/>
              <a:ext cx="88425" cy="38500"/>
            </a:xfrm>
            <a:custGeom>
              <a:avLst/>
              <a:gdLst/>
              <a:ahLst/>
              <a:cxnLst/>
              <a:rect l="l" t="t" r="r" b="b"/>
              <a:pathLst>
                <a:path w="3537" h="1540" extrusionOk="0">
                  <a:moveTo>
                    <a:pt x="0" y="0"/>
                  </a:moveTo>
                  <a:lnTo>
                    <a:pt x="0" y="322"/>
                  </a:lnTo>
                  <a:cubicBezTo>
                    <a:pt x="0" y="381"/>
                    <a:pt x="48" y="441"/>
                    <a:pt x="119" y="488"/>
                  </a:cubicBezTo>
                  <a:lnTo>
                    <a:pt x="1834" y="1477"/>
                  </a:lnTo>
                  <a:cubicBezTo>
                    <a:pt x="1917" y="1518"/>
                    <a:pt x="2021" y="1539"/>
                    <a:pt x="2125" y="1539"/>
                  </a:cubicBezTo>
                  <a:cubicBezTo>
                    <a:pt x="2230" y="1539"/>
                    <a:pt x="2334" y="1518"/>
                    <a:pt x="2417" y="1477"/>
                  </a:cubicBezTo>
                  <a:lnTo>
                    <a:pt x="3417" y="893"/>
                  </a:lnTo>
                  <a:cubicBezTo>
                    <a:pt x="3489" y="846"/>
                    <a:pt x="3536" y="786"/>
                    <a:pt x="3536" y="726"/>
                  </a:cubicBezTo>
                  <a:lnTo>
                    <a:pt x="3536" y="405"/>
                  </a:lnTo>
                  <a:cubicBezTo>
                    <a:pt x="3536" y="465"/>
                    <a:pt x="3489" y="524"/>
                    <a:pt x="3417" y="560"/>
                  </a:cubicBezTo>
                  <a:lnTo>
                    <a:pt x="2417" y="1143"/>
                  </a:lnTo>
                  <a:cubicBezTo>
                    <a:pt x="2334" y="1191"/>
                    <a:pt x="2230" y="1215"/>
                    <a:pt x="2125" y="1215"/>
                  </a:cubicBezTo>
                  <a:cubicBezTo>
                    <a:pt x="2021" y="1215"/>
                    <a:pt x="1917" y="1191"/>
                    <a:pt x="1834" y="1143"/>
                  </a:cubicBezTo>
                  <a:lnTo>
                    <a:pt x="119"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3701650" y="3337750"/>
              <a:ext cx="88425" cy="39000"/>
            </a:xfrm>
            <a:custGeom>
              <a:avLst/>
              <a:gdLst/>
              <a:ahLst/>
              <a:cxnLst/>
              <a:rect l="l" t="t" r="r" b="b"/>
              <a:pathLst>
                <a:path w="3537" h="1560" fill="none" extrusionOk="0">
                  <a:moveTo>
                    <a:pt x="119" y="167"/>
                  </a:moveTo>
                  <a:lnTo>
                    <a:pt x="1834" y="1143"/>
                  </a:lnTo>
                  <a:cubicBezTo>
                    <a:pt x="2000" y="1238"/>
                    <a:pt x="2250" y="1238"/>
                    <a:pt x="2417" y="1143"/>
                  </a:cubicBezTo>
                  <a:lnTo>
                    <a:pt x="3417" y="560"/>
                  </a:lnTo>
                  <a:cubicBezTo>
                    <a:pt x="3489" y="524"/>
                    <a:pt x="3536" y="465"/>
                    <a:pt x="3536" y="405"/>
                  </a:cubicBezTo>
                  <a:lnTo>
                    <a:pt x="3536" y="726"/>
                  </a:lnTo>
                  <a:cubicBezTo>
                    <a:pt x="3536" y="786"/>
                    <a:pt x="3489" y="846"/>
                    <a:pt x="3417" y="893"/>
                  </a:cubicBezTo>
                  <a:lnTo>
                    <a:pt x="2417" y="1477"/>
                  </a:lnTo>
                  <a:cubicBezTo>
                    <a:pt x="2250" y="1560"/>
                    <a:pt x="2000" y="1560"/>
                    <a:pt x="1834" y="1477"/>
                  </a:cubicBezTo>
                  <a:lnTo>
                    <a:pt x="119" y="488"/>
                  </a:lnTo>
                  <a:cubicBezTo>
                    <a:pt x="48" y="441"/>
                    <a:pt x="0" y="381"/>
                    <a:pt x="0" y="322"/>
                  </a:cubicBezTo>
                  <a:lnTo>
                    <a:pt x="0" y="0"/>
                  </a:lnTo>
                  <a:cubicBezTo>
                    <a:pt x="0" y="60"/>
                    <a:pt x="36" y="119"/>
                    <a:pt x="119"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825175" y="3498475"/>
              <a:ext cx="105675" cy="38500"/>
            </a:xfrm>
            <a:custGeom>
              <a:avLst/>
              <a:gdLst/>
              <a:ahLst/>
              <a:cxnLst/>
              <a:rect l="l" t="t" r="r" b="b"/>
              <a:pathLst>
                <a:path w="4227" h="1540" extrusionOk="0">
                  <a:moveTo>
                    <a:pt x="0" y="1"/>
                  </a:moveTo>
                  <a:lnTo>
                    <a:pt x="0" y="322"/>
                  </a:lnTo>
                  <a:cubicBezTo>
                    <a:pt x="0" y="382"/>
                    <a:pt x="48" y="441"/>
                    <a:pt x="119" y="489"/>
                  </a:cubicBezTo>
                  <a:lnTo>
                    <a:pt x="1834" y="1477"/>
                  </a:lnTo>
                  <a:cubicBezTo>
                    <a:pt x="1917" y="1519"/>
                    <a:pt x="2021" y="1539"/>
                    <a:pt x="2125" y="1539"/>
                  </a:cubicBezTo>
                  <a:cubicBezTo>
                    <a:pt x="2230" y="1539"/>
                    <a:pt x="2334" y="1519"/>
                    <a:pt x="2417" y="1477"/>
                  </a:cubicBezTo>
                  <a:lnTo>
                    <a:pt x="4108" y="489"/>
                  </a:lnTo>
                  <a:cubicBezTo>
                    <a:pt x="4191" y="441"/>
                    <a:pt x="4227" y="382"/>
                    <a:pt x="4227" y="322"/>
                  </a:cubicBezTo>
                  <a:lnTo>
                    <a:pt x="4227" y="1"/>
                  </a:lnTo>
                  <a:cubicBezTo>
                    <a:pt x="4227" y="60"/>
                    <a:pt x="4191" y="120"/>
                    <a:pt x="4108" y="167"/>
                  </a:cubicBezTo>
                  <a:lnTo>
                    <a:pt x="2417" y="1144"/>
                  </a:lnTo>
                  <a:cubicBezTo>
                    <a:pt x="2334" y="1197"/>
                    <a:pt x="2230" y="1224"/>
                    <a:pt x="2125" y="1224"/>
                  </a:cubicBezTo>
                  <a:cubicBezTo>
                    <a:pt x="2021" y="1224"/>
                    <a:pt x="1917" y="1197"/>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3825175" y="3498475"/>
              <a:ext cx="105675" cy="39025"/>
            </a:xfrm>
            <a:custGeom>
              <a:avLst/>
              <a:gdLst/>
              <a:ahLst/>
              <a:cxnLst/>
              <a:rect l="l" t="t" r="r" b="b"/>
              <a:pathLst>
                <a:path w="4227" h="1561" fill="none" extrusionOk="0">
                  <a:moveTo>
                    <a:pt x="2417" y="1144"/>
                  </a:moveTo>
                  <a:lnTo>
                    <a:pt x="4108" y="167"/>
                  </a:lnTo>
                  <a:cubicBezTo>
                    <a:pt x="4191" y="120"/>
                    <a:pt x="4227" y="60"/>
                    <a:pt x="4227" y="1"/>
                  </a:cubicBezTo>
                  <a:lnTo>
                    <a:pt x="4227" y="322"/>
                  </a:lnTo>
                  <a:cubicBezTo>
                    <a:pt x="4227" y="382"/>
                    <a:pt x="4191" y="441"/>
                    <a:pt x="4108" y="489"/>
                  </a:cubicBezTo>
                  <a:lnTo>
                    <a:pt x="2417" y="1477"/>
                  </a:lnTo>
                  <a:cubicBezTo>
                    <a:pt x="2251" y="1560"/>
                    <a:pt x="2000" y="1560"/>
                    <a:pt x="1834" y="1477"/>
                  </a:cubicBezTo>
                  <a:lnTo>
                    <a:pt x="119" y="489"/>
                  </a:lnTo>
                  <a:cubicBezTo>
                    <a:pt x="48" y="441"/>
                    <a:pt x="0" y="382"/>
                    <a:pt x="0" y="322"/>
                  </a:cubicBezTo>
                  <a:lnTo>
                    <a:pt x="0" y="1"/>
                  </a:lnTo>
                  <a:cubicBezTo>
                    <a:pt x="0" y="60"/>
                    <a:pt x="48" y="120"/>
                    <a:pt x="119" y="167"/>
                  </a:cubicBezTo>
                  <a:lnTo>
                    <a:pt x="1834" y="1144"/>
                  </a:lnTo>
                  <a:cubicBezTo>
                    <a:pt x="2000" y="1251"/>
                    <a:pt x="2251" y="1251"/>
                    <a:pt x="2417" y="114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3530200" y="3410675"/>
              <a:ext cx="105675" cy="38500"/>
            </a:xfrm>
            <a:custGeom>
              <a:avLst/>
              <a:gdLst/>
              <a:ahLst/>
              <a:cxnLst/>
              <a:rect l="l" t="t" r="r" b="b"/>
              <a:pathLst>
                <a:path w="4227" h="1540" extrusionOk="0">
                  <a:moveTo>
                    <a:pt x="0" y="0"/>
                  </a:moveTo>
                  <a:lnTo>
                    <a:pt x="0" y="322"/>
                  </a:lnTo>
                  <a:cubicBezTo>
                    <a:pt x="0" y="381"/>
                    <a:pt x="48" y="441"/>
                    <a:pt x="119" y="488"/>
                  </a:cubicBezTo>
                  <a:lnTo>
                    <a:pt x="1834" y="1477"/>
                  </a:lnTo>
                  <a:cubicBezTo>
                    <a:pt x="1917" y="1518"/>
                    <a:pt x="2021" y="1539"/>
                    <a:pt x="2125" y="1539"/>
                  </a:cubicBezTo>
                  <a:cubicBezTo>
                    <a:pt x="2230" y="1539"/>
                    <a:pt x="2334" y="1518"/>
                    <a:pt x="2417" y="1477"/>
                  </a:cubicBezTo>
                  <a:lnTo>
                    <a:pt x="4108" y="488"/>
                  </a:lnTo>
                  <a:cubicBezTo>
                    <a:pt x="4179" y="441"/>
                    <a:pt x="4227" y="381"/>
                    <a:pt x="4227" y="322"/>
                  </a:cubicBezTo>
                  <a:lnTo>
                    <a:pt x="4227" y="0"/>
                  </a:lnTo>
                  <a:cubicBezTo>
                    <a:pt x="4227" y="60"/>
                    <a:pt x="4179" y="119"/>
                    <a:pt x="4108" y="167"/>
                  </a:cubicBezTo>
                  <a:lnTo>
                    <a:pt x="2417" y="1143"/>
                  </a:lnTo>
                  <a:cubicBezTo>
                    <a:pt x="2340" y="1191"/>
                    <a:pt x="2236" y="1215"/>
                    <a:pt x="2130" y="1215"/>
                  </a:cubicBezTo>
                  <a:cubicBezTo>
                    <a:pt x="2024" y="1215"/>
                    <a:pt x="1917"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3530200" y="3410675"/>
              <a:ext cx="105675" cy="39000"/>
            </a:xfrm>
            <a:custGeom>
              <a:avLst/>
              <a:gdLst/>
              <a:ahLst/>
              <a:cxnLst/>
              <a:rect l="l" t="t" r="r" b="b"/>
              <a:pathLst>
                <a:path w="4227" h="1560" fill="none" extrusionOk="0">
                  <a:moveTo>
                    <a:pt x="2417" y="1143"/>
                  </a:moveTo>
                  <a:lnTo>
                    <a:pt x="4108" y="167"/>
                  </a:lnTo>
                  <a:cubicBezTo>
                    <a:pt x="4179" y="119"/>
                    <a:pt x="4227" y="60"/>
                    <a:pt x="4227" y="0"/>
                  </a:cubicBezTo>
                  <a:lnTo>
                    <a:pt x="4227" y="322"/>
                  </a:lnTo>
                  <a:cubicBezTo>
                    <a:pt x="4227" y="381"/>
                    <a:pt x="4179" y="441"/>
                    <a:pt x="4108" y="488"/>
                  </a:cubicBezTo>
                  <a:lnTo>
                    <a:pt x="2417" y="1477"/>
                  </a:lnTo>
                  <a:cubicBezTo>
                    <a:pt x="2250" y="1560"/>
                    <a:pt x="2000" y="1560"/>
                    <a:pt x="1834" y="1477"/>
                  </a:cubicBezTo>
                  <a:lnTo>
                    <a:pt x="119" y="488"/>
                  </a:lnTo>
                  <a:cubicBezTo>
                    <a:pt x="48" y="441"/>
                    <a:pt x="0" y="381"/>
                    <a:pt x="0" y="322"/>
                  </a:cubicBezTo>
                  <a:lnTo>
                    <a:pt x="0" y="0"/>
                  </a:lnTo>
                  <a:cubicBezTo>
                    <a:pt x="0" y="60"/>
                    <a:pt x="48" y="119"/>
                    <a:pt x="119" y="167"/>
                  </a:cubicBezTo>
                  <a:lnTo>
                    <a:pt x="1834" y="1143"/>
                  </a:lnTo>
                  <a:cubicBezTo>
                    <a:pt x="2000" y="1238"/>
                    <a:pt x="2262" y="1238"/>
                    <a:pt x="2417" y="114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3860875" y="3601475"/>
              <a:ext cx="105700" cy="38475"/>
            </a:xfrm>
            <a:custGeom>
              <a:avLst/>
              <a:gdLst/>
              <a:ahLst/>
              <a:cxnLst/>
              <a:rect l="l" t="t" r="r" b="b"/>
              <a:pathLst>
                <a:path w="4228" h="1539" extrusionOk="0">
                  <a:moveTo>
                    <a:pt x="1" y="0"/>
                  </a:moveTo>
                  <a:lnTo>
                    <a:pt x="1" y="333"/>
                  </a:lnTo>
                  <a:cubicBezTo>
                    <a:pt x="1" y="393"/>
                    <a:pt x="49" y="453"/>
                    <a:pt x="120" y="488"/>
                  </a:cubicBezTo>
                  <a:lnTo>
                    <a:pt x="1835" y="1476"/>
                  </a:lnTo>
                  <a:cubicBezTo>
                    <a:pt x="1918" y="1518"/>
                    <a:pt x="2022" y="1539"/>
                    <a:pt x="2126" y="1539"/>
                  </a:cubicBezTo>
                  <a:cubicBezTo>
                    <a:pt x="2230" y="1539"/>
                    <a:pt x="2335" y="1518"/>
                    <a:pt x="2418" y="1476"/>
                  </a:cubicBezTo>
                  <a:lnTo>
                    <a:pt x="4109" y="488"/>
                  </a:lnTo>
                  <a:cubicBezTo>
                    <a:pt x="4192" y="453"/>
                    <a:pt x="4228" y="393"/>
                    <a:pt x="4228" y="333"/>
                  </a:cubicBezTo>
                  <a:lnTo>
                    <a:pt x="4228" y="0"/>
                  </a:lnTo>
                  <a:cubicBezTo>
                    <a:pt x="4228" y="60"/>
                    <a:pt x="4192" y="119"/>
                    <a:pt x="4109" y="167"/>
                  </a:cubicBezTo>
                  <a:lnTo>
                    <a:pt x="2418" y="1143"/>
                  </a:lnTo>
                  <a:cubicBezTo>
                    <a:pt x="2335" y="1191"/>
                    <a:pt x="2230" y="1215"/>
                    <a:pt x="2126" y="1215"/>
                  </a:cubicBezTo>
                  <a:cubicBezTo>
                    <a:pt x="2022" y="1215"/>
                    <a:pt x="1918" y="1191"/>
                    <a:pt x="1835" y="1143"/>
                  </a:cubicBezTo>
                  <a:lnTo>
                    <a:pt x="120" y="167"/>
                  </a:lnTo>
                  <a:cubicBezTo>
                    <a:pt x="49"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860875" y="3601475"/>
              <a:ext cx="105700" cy="39000"/>
            </a:xfrm>
            <a:custGeom>
              <a:avLst/>
              <a:gdLst/>
              <a:ahLst/>
              <a:cxnLst/>
              <a:rect l="l" t="t" r="r" b="b"/>
              <a:pathLst>
                <a:path w="4228" h="1560" fill="none" extrusionOk="0">
                  <a:moveTo>
                    <a:pt x="2418" y="1143"/>
                  </a:moveTo>
                  <a:lnTo>
                    <a:pt x="4109" y="167"/>
                  </a:lnTo>
                  <a:cubicBezTo>
                    <a:pt x="4192" y="119"/>
                    <a:pt x="4228" y="60"/>
                    <a:pt x="4228" y="0"/>
                  </a:cubicBezTo>
                  <a:lnTo>
                    <a:pt x="4228" y="333"/>
                  </a:lnTo>
                  <a:cubicBezTo>
                    <a:pt x="4228" y="393"/>
                    <a:pt x="4192" y="453"/>
                    <a:pt x="4109" y="488"/>
                  </a:cubicBezTo>
                  <a:lnTo>
                    <a:pt x="2418" y="1476"/>
                  </a:lnTo>
                  <a:cubicBezTo>
                    <a:pt x="2251" y="1560"/>
                    <a:pt x="2001" y="1560"/>
                    <a:pt x="1835" y="1476"/>
                  </a:cubicBezTo>
                  <a:lnTo>
                    <a:pt x="120" y="488"/>
                  </a:lnTo>
                  <a:cubicBezTo>
                    <a:pt x="49" y="453"/>
                    <a:pt x="1" y="393"/>
                    <a:pt x="1" y="333"/>
                  </a:cubicBezTo>
                  <a:lnTo>
                    <a:pt x="1" y="0"/>
                  </a:lnTo>
                  <a:cubicBezTo>
                    <a:pt x="1" y="60"/>
                    <a:pt x="49" y="119"/>
                    <a:pt x="120" y="167"/>
                  </a:cubicBezTo>
                  <a:lnTo>
                    <a:pt x="1835" y="1143"/>
                  </a:lnTo>
                  <a:cubicBezTo>
                    <a:pt x="2001" y="1238"/>
                    <a:pt x="2251" y="1238"/>
                    <a:pt x="2418" y="114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3626625" y="3383875"/>
              <a:ext cx="105700" cy="38500"/>
            </a:xfrm>
            <a:custGeom>
              <a:avLst/>
              <a:gdLst/>
              <a:ahLst/>
              <a:cxnLst/>
              <a:rect l="l" t="t" r="r" b="b"/>
              <a:pathLst>
                <a:path w="4228" h="1540" extrusionOk="0">
                  <a:moveTo>
                    <a:pt x="1" y="1"/>
                  </a:moveTo>
                  <a:lnTo>
                    <a:pt x="1" y="322"/>
                  </a:lnTo>
                  <a:cubicBezTo>
                    <a:pt x="1" y="382"/>
                    <a:pt x="48" y="441"/>
                    <a:pt x="120" y="489"/>
                  </a:cubicBezTo>
                  <a:lnTo>
                    <a:pt x="1834" y="1477"/>
                  </a:lnTo>
                  <a:cubicBezTo>
                    <a:pt x="1912" y="1519"/>
                    <a:pt x="2016" y="1540"/>
                    <a:pt x="2120" y="1540"/>
                  </a:cubicBezTo>
                  <a:cubicBezTo>
                    <a:pt x="2224" y="1540"/>
                    <a:pt x="2328" y="1519"/>
                    <a:pt x="2406" y="1477"/>
                  </a:cubicBezTo>
                  <a:lnTo>
                    <a:pt x="4108" y="489"/>
                  </a:lnTo>
                  <a:cubicBezTo>
                    <a:pt x="4180" y="441"/>
                    <a:pt x="4227" y="382"/>
                    <a:pt x="4227" y="322"/>
                  </a:cubicBezTo>
                  <a:lnTo>
                    <a:pt x="4227" y="1"/>
                  </a:lnTo>
                  <a:cubicBezTo>
                    <a:pt x="4227" y="60"/>
                    <a:pt x="4180" y="120"/>
                    <a:pt x="4108" y="167"/>
                  </a:cubicBezTo>
                  <a:lnTo>
                    <a:pt x="2406" y="1144"/>
                  </a:lnTo>
                  <a:cubicBezTo>
                    <a:pt x="2328" y="1191"/>
                    <a:pt x="2224" y="1215"/>
                    <a:pt x="2120" y="1215"/>
                  </a:cubicBezTo>
                  <a:cubicBezTo>
                    <a:pt x="2016" y="1215"/>
                    <a:pt x="1912"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3626625" y="3383875"/>
              <a:ext cx="105700" cy="39025"/>
            </a:xfrm>
            <a:custGeom>
              <a:avLst/>
              <a:gdLst/>
              <a:ahLst/>
              <a:cxnLst/>
              <a:rect l="l" t="t" r="r" b="b"/>
              <a:pathLst>
                <a:path w="4228" h="1561" fill="none" extrusionOk="0">
                  <a:moveTo>
                    <a:pt x="4227" y="1"/>
                  </a:moveTo>
                  <a:lnTo>
                    <a:pt x="4227" y="322"/>
                  </a:lnTo>
                  <a:cubicBezTo>
                    <a:pt x="4227" y="382"/>
                    <a:pt x="4180" y="441"/>
                    <a:pt x="4108" y="489"/>
                  </a:cubicBezTo>
                  <a:lnTo>
                    <a:pt x="2406" y="1477"/>
                  </a:lnTo>
                  <a:cubicBezTo>
                    <a:pt x="2251" y="1560"/>
                    <a:pt x="1989" y="1560"/>
                    <a:pt x="1834" y="1477"/>
                  </a:cubicBezTo>
                  <a:lnTo>
                    <a:pt x="120" y="489"/>
                  </a:lnTo>
                  <a:cubicBezTo>
                    <a:pt x="48" y="441"/>
                    <a:pt x="1" y="382"/>
                    <a:pt x="1" y="322"/>
                  </a:cubicBezTo>
                  <a:lnTo>
                    <a:pt x="1" y="1"/>
                  </a:lnTo>
                  <a:cubicBezTo>
                    <a:pt x="1" y="60"/>
                    <a:pt x="48" y="120"/>
                    <a:pt x="120" y="167"/>
                  </a:cubicBezTo>
                  <a:lnTo>
                    <a:pt x="1834" y="1144"/>
                  </a:lnTo>
                  <a:cubicBezTo>
                    <a:pt x="1989" y="1239"/>
                    <a:pt x="2251" y="1239"/>
                    <a:pt x="2406" y="1144"/>
                  </a:cubicBezTo>
                  <a:lnTo>
                    <a:pt x="4108" y="167"/>
                  </a:lnTo>
                  <a:cubicBezTo>
                    <a:pt x="4180" y="120"/>
                    <a:pt x="4227" y="60"/>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a:off x="3752250" y="3697600"/>
              <a:ext cx="105675" cy="38425"/>
            </a:xfrm>
            <a:custGeom>
              <a:avLst/>
              <a:gdLst/>
              <a:ahLst/>
              <a:cxnLst/>
              <a:rect l="l" t="t" r="r" b="b"/>
              <a:pathLst>
                <a:path w="4227" h="1537" extrusionOk="0">
                  <a:moveTo>
                    <a:pt x="0" y="1"/>
                  </a:moveTo>
                  <a:lnTo>
                    <a:pt x="0" y="322"/>
                  </a:lnTo>
                  <a:cubicBezTo>
                    <a:pt x="0" y="382"/>
                    <a:pt x="48" y="453"/>
                    <a:pt x="119" y="489"/>
                  </a:cubicBezTo>
                  <a:lnTo>
                    <a:pt x="1834" y="1465"/>
                  </a:lnTo>
                  <a:cubicBezTo>
                    <a:pt x="1917" y="1513"/>
                    <a:pt x="2021" y="1537"/>
                    <a:pt x="2125" y="1537"/>
                  </a:cubicBezTo>
                  <a:cubicBezTo>
                    <a:pt x="2230" y="1537"/>
                    <a:pt x="2334" y="1513"/>
                    <a:pt x="2417" y="1465"/>
                  </a:cubicBezTo>
                  <a:lnTo>
                    <a:pt x="4108" y="489"/>
                  </a:lnTo>
                  <a:cubicBezTo>
                    <a:pt x="4179" y="441"/>
                    <a:pt x="4227" y="382"/>
                    <a:pt x="4227" y="322"/>
                  </a:cubicBezTo>
                  <a:lnTo>
                    <a:pt x="4227" y="1"/>
                  </a:lnTo>
                  <a:cubicBezTo>
                    <a:pt x="4227" y="48"/>
                    <a:pt x="4179" y="120"/>
                    <a:pt x="4108" y="156"/>
                  </a:cubicBezTo>
                  <a:lnTo>
                    <a:pt x="2417" y="1144"/>
                  </a:lnTo>
                  <a:cubicBezTo>
                    <a:pt x="2334" y="1185"/>
                    <a:pt x="2230" y="1206"/>
                    <a:pt x="2125" y="1206"/>
                  </a:cubicBezTo>
                  <a:cubicBezTo>
                    <a:pt x="2021" y="1206"/>
                    <a:pt x="1917" y="1185"/>
                    <a:pt x="1834" y="1144"/>
                  </a:cubicBezTo>
                  <a:lnTo>
                    <a:pt x="119" y="156"/>
                  </a:lnTo>
                  <a:cubicBezTo>
                    <a:pt x="48" y="108"/>
                    <a:pt x="0"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3752250" y="3697600"/>
              <a:ext cx="105675" cy="39025"/>
            </a:xfrm>
            <a:custGeom>
              <a:avLst/>
              <a:gdLst/>
              <a:ahLst/>
              <a:cxnLst/>
              <a:rect l="l" t="t" r="r" b="b"/>
              <a:pathLst>
                <a:path w="4227" h="1561" fill="none" extrusionOk="0">
                  <a:moveTo>
                    <a:pt x="0" y="322"/>
                  </a:moveTo>
                  <a:lnTo>
                    <a:pt x="0" y="1"/>
                  </a:lnTo>
                  <a:cubicBezTo>
                    <a:pt x="0" y="48"/>
                    <a:pt x="48" y="108"/>
                    <a:pt x="119" y="156"/>
                  </a:cubicBezTo>
                  <a:lnTo>
                    <a:pt x="1834" y="1144"/>
                  </a:lnTo>
                  <a:cubicBezTo>
                    <a:pt x="2000" y="1227"/>
                    <a:pt x="2250" y="1227"/>
                    <a:pt x="2417" y="1144"/>
                  </a:cubicBezTo>
                  <a:lnTo>
                    <a:pt x="4108" y="156"/>
                  </a:lnTo>
                  <a:cubicBezTo>
                    <a:pt x="4179" y="120"/>
                    <a:pt x="4227" y="48"/>
                    <a:pt x="4227" y="1"/>
                  </a:cubicBezTo>
                  <a:lnTo>
                    <a:pt x="4227" y="322"/>
                  </a:lnTo>
                  <a:cubicBezTo>
                    <a:pt x="4227" y="382"/>
                    <a:pt x="4179" y="441"/>
                    <a:pt x="4108" y="489"/>
                  </a:cubicBezTo>
                  <a:lnTo>
                    <a:pt x="2417" y="1465"/>
                  </a:lnTo>
                  <a:cubicBezTo>
                    <a:pt x="2250" y="1561"/>
                    <a:pt x="2000" y="1561"/>
                    <a:pt x="1834" y="1465"/>
                  </a:cubicBezTo>
                  <a:lnTo>
                    <a:pt x="119" y="489"/>
                  </a:lnTo>
                  <a:cubicBezTo>
                    <a:pt x="48" y="453"/>
                    <a:pt x="0" y="382"/>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3883800" y="3850300"/>
              <a:ext cx="105700" cy="38725"/>
            </a:xfrm>
            <a:custGeom>
              <a:avLst/>
              <a:gdLst/>
              <a:ahLst/>
              <a:cxnLst/>
              <a:rect l="l" t="t" r="r" b="b"/>
              <a:pathLst>
                <a:path w="4228" h="1549" extrusionOk="0">
                  <a:moveTo>
                    <a:pt x="1" y="1"/>
                  </a:moveTo>
                  <a:lnTo>
                    <a:pt x="1" y="334"/>
                  </a:lnTo>
                  <a:cubicBezTo>
                    <a:pt x="1" y="394"/>
                    <a:pt x="36" y="453"/>
                    <a:pt x="120" y="501"/>
                  </a:cubicBezTo>
                  <a:lnTo>
                    <a:pt x="1822" y="1477"/>
                  </a:lnTo>
                  <a:cubicBezTo>
                    <a:pt x="1906" y="1525"/>
                    <a:pt x="2010" y="1549"/>
                    <a:pt x="2114" y="1549"/>
                  </a:cubicBezTo>
                  <a:cubicBezTo>
                    <a:pt x="2218" y="1549"/>
                    <a:pt x="2322" y="1525"/>
                    <a:pt x="2406" y="1477"/>
                  </a:cubicBezTo>
                  <a:lnTo>
                    <a:pt x="4108" y="501"/>
                  </a:lnTo>
                  <a:cubicBezTo>
                    <a:pt x="4192" y="453"/>
                    <a:pt x="4227" y="394"/>
                    <a:pt x="4227" y="334"/>
                  </a:cubicBezTo>
                  <a:lnTo>
                    <a:pt x="4227" y="1"/>
                  </a:lnTo>
                  <a:cubicBezTo>
                    <a:pt x="4227" y="60"/>
                    <a:pt x="4180" y="120"/>
                    <a:pt x="4108" y="167"/>
                  </a:cubicBezTo>
                  <a:lnTo>
                    <a:pt x="2406" y="1156"/>
                  </a:lnTo>
                  <a:cubicBezTo>
                    <a:pt x="2322" y="1197"/>
                    <a:pt x="2218" y="1218"/>
                    <a:pt x="2114" y="1218"/>
                  </a:cubicBezTo>
                  <a:cubicBezTo>
                    <a:pt x="2010" y="1218"/>
                    <a:pt x="1906" y="1197"/>
                    <a:pt x="1822" y="1156"/>
                  </a:cubicBezTo>
                  <a:lnTo>
                    <a:pt x="120" y="167"/>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3883800" y="3850300"/>
              <a:ext cx="105700" cy="39325"/>
            </a:xfrm>
            <a:custGeom>
              <a:avLst/>
              <a:gdLst/>
              <a:ahLst/>
              <a:cxnLst/>
              <a:rect l="l" t="t" r="r" b="b"/>
              <a:pathLst>
                <a:path w="4228" h="1573" fill="none" extrusionOk="0">
                  <a:moveTo>
                    <a:pt x="4108" y="501"/>
                  </a:moveTo>
                  <a:lnTo>
                    <a:pt x="2406" y="1477"/>
                  </a:lnTo>
                  <a:cubicBezTo>
                    <a:pt x="2239" y="1572"/>
                    <a:pt x="1989" y="1572"/>
                    <a:pt x="1822" y="1477"/>
                  </a:cubicBezTo>
                  <a:lnTo>
                    <a:pt x="120" y="501"/>
                  </a:lnTo>
                  <a:cubicBezTo>
                    <a:pt x="36" y="453"/>
                    <a:pt x="1" y="394"/>
                    <a:pt x="1" y="334"/>
                  </a:cubicBezTo>
                  <a:lnTo>
                    <a:pt x="1" y="1"/>
                  </a:lnTo>
                  <a:cubicBezTo>
                    <a:pt x="1" y="60"/>
                    <a:pt x="36" y="120"/>
                    <a:pt x="120" y="167"/>
                  </a:cubicBezTo>
                  <a:lnTo>
                    <a:pt x="1822" y="1156"/>
                  </a:lnTo>
                  <a:cubicBezTo>
                    <a:pt x="1989" y="1239"/>
                    <a:pt x="2239" y="1239"/>
                    <a:pt x="2406" y="1156"/>
                  </a:cubicBezTo>
                  <a:lnTo>
                    <a:pt x="4108" y="167"/>
                  </a:lnTo>
                  <a:cubicBezTo>
                    <a:pt x="4180" y="120"/>
                    <a:pt x="4227" y="60"/>
                    <a:pt x="4227" y="1"/>
                  </a:cubicBezTo>
                  <a:lnTo>
                    <a:pt x="4227" y="334"/>
                  </a:lnTo>
                  <a:cubicBezTo>
                    <a:pt x="4227" y="394"/>
                    <a:pt x="4192" y="453"/>
                    <a:pt x="4108" y="50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891550" y="3536875"/>
              <a:ext cx="105700" cy="38425"/>
            </a:xfrm>
            <a:custGeom>
              <a:avLst/>
              <a:gdLst/>
              <a:ahLst/>
              <a:cxnLst/>
              <a:rect l="l" t="t" r="r" b="b"/>
              <a:pathLst>
                <a:path w="4228" h="1537" extrusionOk="0">
                  <a:moveTo>
                    <a:pt x="0" y="0"/>
                  </a:moveTo>
                  <a:lnTo>
                    <a:pt x="0" y="322"/>
                  </a:lnTo>
                  <a:cubicBezTo>
                    <a:pt x="0" y="381"/>
                    <a:pt x="48" y="441"/>
                    <a:pt x="119" y="489"/>
                  </a:cubicBezTo>
                  <a:lnTo>
                    <a:pt x="1834" y="1465"/>
                  </a:lnTo>
                  <a:cubicBezTo>
                    <a:pt x="1911" y="1513"/>
                    <a:pt x="2015" y="1536"/>
                    <a:pt x="2120" y="1536"/>
                  </a:cubicBezTo>
                  <a:cubicBezTo>
                    <a:pt x="2224" y="1536"/>
                    <a:pt x="2328" y="1513"/>
                    <a:pt x="2405" y="1465"/>
                  </a:cubicBezTo>
                  <a:lnTo>
                    <a:pt x="4108" y="489"/>
                  </a:lnTo>
                  <a:cubicBezTo>
                    <a:pt x="4179" y="441"/>
                    <a:pt x="4227" y="381"/>
                    <a:pt x="4227" y="322"/>
                  </a:cubicBezTo>
                  <a:lnTo>
                    <a:pt x="4227" y="0"/>
                  </a:lnTo>
                  <a:cubicBezTo>
                    <a:pt x="4227" y="60"/>
                    <a:pt x="4179" y="120"/>
                    <a:pt x="4108" y="155"/>
                  </a:cubicBezTo>
                  <a:lnTo>
                    <a:pt x="2405" y="1143"/>
                  </a:lnTo>
                  <a:cubicBezTo>
                    <a:pt x="2328" y="1185"/>
                    <a:pt x="2224" y="1206"/>
                    <a:pt x="2120" y="1206"/>
                  </a:cubicBezTo>
                  <a:cubicBezTo>
                    <a:pt x="2015" y="1206"/>
                    <a:pt x="1911" y="1185"/>
                    <a:pt x="1834" y="1143"/>
                  </a:cubicBezTo>
                  <a:lnTo>
                    <a:pt x="119" y="155"/>
                  </a:lnTo>
                  <a:cubicBezTo>
                    <a:pt x="24" y="120"/>
                    <a:pt x="0" y="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3891550" y="3536875"/>
              <a:ext cx="105700" cy="39025"/>
            </a:xfrm>
            <a:custGeom>
              <a:avLst/>
              <a:gdLst/>
              <a:ahLst/>
              <a:cxnLst/>
              <a:rect l="l" t="t" r="r" b="b"/>
              <a:pathLst>
                <a:path w="4228" h="1561" fill="none" extrusionOk="0">
                  <a:moveTo>
                    <a:pt x="119" y="155"/>
                  </a:moveTo>
                  <a:lnTo>
                    <a:pt x="1834" y="1143"/>
                  </a:lnTo>
                  <a:cubicBezTo>
                    <a:pt x="1989" y="1227"/>
                    <a:pt x="2251" y="1227"/>
                    <a:pt x="2405" y="1143"/>
                  </a:cubicBezTo>
                  <a:lnTo>
                    <a:pt x="4108" y="155"/>
                  </a:lnTo>
                  <a:cubicBezTo>
                    <a:pt x="4179" y="120"/>
                    <a:pt x="4227" y="60"/>
                    <a:pt x="4227" y="0"/>
                  </a:cubicBezTo>
                  <a:lnTo>
                    <a:pt x="4227" y="322"/>
                  </a:lnTo>
                  <a:cubicBezTo>
                    <a:pt x="4227" y="381"/>
                    <a:pt x="4179" y="441"/>
                    <a:pt x="4108" y="489"/>
                  </a:cubicBezTo>
                  <a:lnTo>
                    <a:pt x="2405" y="1465"/>
                  </a:lnTo>
                  <a:cubicBezTo>
                    <a:pt x="2251" y="1560"/>
                    <a:pt x="1989" y="1560"/>
                    <a:pt x="1834" y="1465"/>
                  </a:cubicBezTo>
                  <a:lnTo>
                    <a:pt x="119" y="489"/>
                  </a:lnTo>
                  <a:cubicBezTo>
                    <a:pt x="48" y="441"/>
                    <a:pt x="0" y="381"/>
                    <a:pt x="0" y="322"/>
                  </a:cubicBezTo>
                  <a:lnTo>
                    <a:pt x="0" y="0"/>
                  </a:lnTo>
                  <a:cubicBezTo>
                    <a:pt x="0" y="36"/>
                    <a:pt x="24" y="120"/>
                    <a:pt x="119" y="15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3767725" y="3376150"/>
              <a:ext cx="88125" cy="38400"/>
            </a:xfrm>
            <a:custGeom>
              <a:avLst/>
              <a:gdLst/>
              <a:ahLst/>
              <a:cxnLst/>
              <a:rect l="l" t="t" r="r" b="b"/>
              <a:pathLst>
                <a:path w="3525" h="1536" extrusionOk="0">
                  <a:moveTo>
                    <a:pt x="0" y="0"/>
                  </a:moveTo>
                  <a:lnTo>
                    <a:pt x="0" y="322"/>
                  </a:lnTo>
                  <a:cubicBezTo>
                    <a:pt x="0" y="381"/>
                    <a:pt x="36" y="441"/>
                    <a:pt x="119" y="488"/>
                  </a:cubicBezTo>
                  <a:lnTo>
                    <a:pt x="1822" y="1465"/>
                  </a:lnTo>
                  <a:cubicBezTo>
                    <a:pt x="1905" y="1512"/>
                    <a:pt x="2010" y="1536"/>
                    <a:pt x="2114" y="1536"/>
                  </a:cubicBezTo>
                  <a:cubicBezTo>
                    <a:pt x="2218" y="1536"/>
                    <a:pt x="2322" y="1512"/>
                    <a:pt x="2405" y="1465"/>
                  </a:cubicBezTo>
                  <a:lnTo>
                    <a:pt x="3406" y="893"/>
                  </a:lnTo>
                  <a:cubicBezTo>
                    <a:pt x="3477" y="845"/>
                    <a:pt x="3525" y="786"/>
                    <a:pt x="3525" y="726"/>
                  </a:cubicBezTo>
                  <a:lnTo>
                    <a:pt x="3525" y="393"/>
                  </a:lnTo>
                  <a:cubicBezTo>
                    <a:pt x="3525" y="453"/>
                    <a:pt x="3477" y="512"/>
                    <a:pt x="3406" y="560"/>
                  </a:cubicBezTo>
                  <a:lnTo>
                    <a:pt x="2405" y="1143"/>
                  </a:lnTo>
                  <a:cubicBezTo>
                    <a:pt x="2322" y="1185"/>
                    <a:pt x="2218" y="1206"/>
                    <a:pt x="2114" y="1206"/>
                  </a:cubicBezTo>
                  <a:cubicBezTo>
                    <a:pt x="2010" y="1206"/>
                    <a:pt x="1905" y="1185"/>
                    <a:pt x="1822" y="1143"/>
                  </a:cubicBezTo>
                  <a:lnTo>
                    <a:pt x="119" y="155"/>
                  </a:lnTo>
                  <a:cubicBezTo>
                    <a:pt x="36" y="95"/>
                    <a:pt x="0" y="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3767725" y="3376150"/>
              <a:ext cx="88125" cy="39000"/>
            </a:xfrm>
            <a:custGeom>
              <a:avLst/>
              <a:gdLst/>
              <a:ahLst/>
              <a:cxnLst/>
              <a:rect l="l" t="t" r="r" b="b"/>
              <a:pathLst>
                <a:path w="3525" h="1560" fill="none" extrusionOk="0">
                  <a:moveTo>
                    <a:pt x="119" y="155"/>
                  </a:moveTo>
                  <a:lnTo>
                    <a:pt x="1822" y="1143"/>
                  </a:lnTo>
                  <a:cubicBezTo>
                    <a:pt x="1989" y="1226"/>
                    <a:pt x="2239" y="1226"/>
                    <a:pt x="2405" y="1143"/>
                  </a:cubicBezTo>
                  <a:lnTo>
                    <a:pt x="3406" y="560"/>
                  </a:lnTo>
                  <a:cubicBezTo>
                    <a:pt x="3477" y="512"/>
                    <a:pt x="3525" y="453"/>
                    <a:pt x="3525" y="393"/>
                  </a:cubicBezTo>
                  <a:lnTo>
                    <a:pt x="3525" y="726"/>
                  </a:lnTo>
                  <a:cubicBezTo>
                    <a:pt x="3525" y="786"/>
                    <a:pt x="3477" y="845"/>
                    <a:pt x="3406" y="893"/>
                  </a:cubicBezTo>
                  <a:lnTo>
                    <a:pt x="2405" y="1465"/>
                  </a:lnTo>
                  <a:cubicBezTo>
                    <a:pt x="2239" y="1560"/>
                    <a:pt x="1989" y="1560"/>
                    <a:pt x="1822" y="1465"/>
                  </a:cubicBezTo>
                  <a:lnTo>
                    <a:pt x="119" y="488"/>
                  </a:lnTo>
                  <a:cubicBezTo>
                    <a:pt x="36" y="441"/>
                    <a:pt x="0" y="381"/>
                    <a:pt x="0" y="322"/>
                  </a:cubicBezTo>
                  <a:lnTo>
                    <a:pt x="0" y="0"/>
                  </a:lnTo>
                  <a:cubicBezTo>
                    <a:pt x="0" y="36"/>
                    <a:pt x="36" y="95"/>
                    <a:pt x="119" y="15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3398925" y="3417225"/>
              <a:ext cx="105700" cy="38700"/>
            </a:xfrm>
            <a:custGeom>
              <a:avLst/>
              <a:gdLst/>
              <a:ahLst/>
              <a:cxnLst/>
              <a:rect l="l" t="t" r="r" b="b"/>
              <a:pathLst>
                <a:path w="4228" h="1548" extrusionOk="0">
                  <a:moveTo>
                    <a:pt x="0" y="0"/>
                  </a:moveTo>
                  <a:lnTo>
                    <a:pt x="0" y="334"/>
                  </a:lnTo>
                  <a:cubicBezTo>
                    <a:pt x="0" y="393"/>
                    <a:pt x="48" y="453"/>
                    <a:pt x="120" y="500"/>
                  </a:cubicBezTo>
                  <a:lnTo>
                    <a:pt x="1834" y="1477"/>
                  </a:lnTo>
                  <a:cubicBezTo>
                    <a:pt x="1911" y="1524"/>
                    <a:pt x="2016" y="1548"/>
                    <a:pt x="2120" y="1548"/>
                  </a:cubicBezTo>
                  <a:cubicBezTo>
                    <a:pt x="2224" y="1548"/>
                    <a:pt x="2328" y="1524"/>
                    <a:pt x="2406" y="1477"/>
                  </a:cubicBezTo>
                  <a:lnTo>
                    <a:pt x="4108" y="500"/>
                  </a:lnTo>
                  <a:cubicBezTo>
                    <a:pt x="4180" y="453"/>
                    <a:pt x="4227" y="393"/>
                    <a:pt x="4227" y="334"/>
                  </a:cubicBezTo>
                  <a:lnTo>
                    <a:pt x="4227" y="0"/>
                  </a:lnTo>
                  <a:cubicBezTo>
                    <a:pt x="4227" y="60"/>
                    <a:pt x="4180" y="119"/>
                    <a:pt x="4108" y="167"/>
                  </a:cubicBezTo>
                  <a:lnTo>
                    <a:pt x="2406" y="1155"/>
                  </a:lnTo>
                  <a:cubicBezTo>
                    <a:pt x="2334" y="1197"/>
                    <a:pt x="2230" y="1218"/>
                    <a:pt x="2124" y="1218"/>
                  </a:cubicBezTo>
                  <a:cubicBezTo>
                    <a:pt x="2019" y="1218"/>
                    <a:pt x="1911" y="1197"/>
                    <a:pt x="1834" y="1155"/>
                  </a:cubicBezTo>
                  <a:lnTo>
                    <a:pt x="120"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3398925" y="3417225"/>
              <a:ext cx="105700" cy="39300"/>
            </a:xfrm>
            <a:custGeom>
              <a:avLst/>
              <a:gdLst/>
              <a:ahLst/>
              <a:cxnLst/>
              <a:rect l="l" t="t" r="r" b="b"/>
              <a:pathLst>
                <a:path w="4228" h="1572" fill="none" extrusionOk="0">
                  <a:moveTo>
                    <a:pt x="2406" y="1155"/>
                  </a:moveTo>
                  <a:lnTo>
                    <a:pt x="4108" y="167"/>
                  </a:lnTo>
                  <a:cubicBezTo>
                    <a:pt x="4180" y="119"/>
                    <a:pt x="4227" y="60"/>
                    <a:pt x="4227" y="0"/>
                  </a:cubicBezTo>
                  <a:lnTo>
                    <a:pt x="4227" y="334"/>
                  </a:lnTo>
                  <a:cubicBezTo>
                    <a:pt x="4227" y="393"/>
                    <a:pt x="4180" y="453"/>
                    <a:pt x="4108" y="500"/>
                  </a:cubicBezTo>
                  <a:lnTo>
                    <a:pt x="2406" y="1477"/>
                  </a:lnTo>
                  <a:cubicBezTo>
                    <a:pt x="2251" y="1572"/>
                    <a:pt x="1989" y="1572"/>
                    <a:pt x="1834" y="1477"/>
                  </a:cubicBezTo>
                  <a:lnTo>
                    <a:pt x="120" y="500"/>
                  </a:lnTo>
                  <a:cubicBezTo>
                    <a:pt x="48" y="453"/>
                    <a:pt x="0" y="393"/>
                    <a:pt x="0" y="334"/>
                  </a:cubicBezTo>
                  <a:lnTo>
                    <a:pt x="0" y="0"/>
                  </a:lnTo>
                  <a:cubicBezTo>
                    <a:pt x="0" y="60"/>
                    <a:pt x="48" y="119"/>
                    <a:pt x="120" y="167"/>
                  </a:cubicBezTo>
                  <a:lnTo>
                    <a:pt x="1834" y="1155"/>
                  </a:lnTo>
                  <a:cubicBezTo>
                    <a:pt x="1989" y="1238"/>
                    <a:pt x="2263" y="1238"/>
                    <a:pt x="2406" y="115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3883800" y="3773225"/>
              <a:ext cx="105400" cy="38700"/>
            </a:xfrm>
            <a:custGeom>
              <a:avLst/>
              <a:gdLst/>
              <a:ahLst/>
              <a:cxnLst/>
              <a:rect l="l" t="t" r="r" b="b"/>
              <a:pathLst>
                <a:path w="4216" h="1548" extrusionOk="0">
                  <a:moveTo>
                    <a:pt x="1" y="0"/>
                  </a:moveTo>
                  <a:lnTo>
                    <a:pt x="1" y="333"/>
                  </a:lnTo>
                  <a:cubicBezTo>
                    <a:pt x="1" y="393"/>
                    <a:pt x="25" y="452"/>
                    <a:pt x="108" y="500"/>
                  </a:cubicBezTo>
                  <a:lnTo>
                    <a:pt x="1822" y="1476"/>
                  </a:lnTo>
                  <a:cubicBezTo>
                    <a:pt x="1906" y="1524"/>
                    <a:pt x="2010" y="1548"/>
                    <a:pt x="2114" y="1548"/>
                  </a:cubicBezTo>
                  <a:cubicBezTo>
                    <a:pt x="2218" y="1548"/>
                    <a:pt x="2322" y="1524"/>
                    <a:pt x="2406" y="1476"/>
                  </a:cubicBezTo>
                  <a:lnTo>
                    <a:pt x="4097" y="500"/>
                  </a:lnTo>
                  <a:cubicBezTo>
                    <a:pt x="4180" y="452"/>
                    <a:pt x="4216" y="393"/>
                    <a:pt x="4216" y="333"/>
                  </a:cubicBezTo>
                  <a:lnTo>
                    <a:pt x="4216" y="0"/>
                  </a:lnTo>
                  <a:cubicBezTo>
                    <a:pt x="4216" y="60"/>
                    <a:pt x="4180" y="131"/>
                    <a:pt x="4097" y="167"/>
                  </a:cubicBezTo>
                  <a:lnTo>
                    <a:pt x="2406" y="1155"/>
                  </a:lnTo>
                  <a:cubicBezTo>
                    <a:pt x="2322" y="1197"/>
                    <a:pt x="2218" y="1217"/>
                    <a:pt x="2114" y="1217"/>
                  </a:cubicBezTo>
                  <a:cubicBezTo>
                    <a:pt x="2010" y="1217"/>
                    <a:pt x="1906" y="1197"/>
                    <a:pt x="1822" y="1155"/>
                  </a:cubicBezTo>
                  <a:lnTo>
                    <a:pt x="108" y="167"/>
                  </a:lnTo>
                  <a:cubicBezTo>
                    <a:pt x="36"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883800" y="3773225"/>
              <a:ext cx="105400" cy="39300"/>
            </a:xfrm>
            <a:custGeom>
              <a:avLst/>
              <a:gdLst/>
              <a:ahLst/>
              <a:cxnLst/>
              <a:rect l="l" t="t" r="r" b="b"/>
              <a:pathLst>
                <a:path w="4216" h="1572" fill="none" extrusionOk="0">
                  <a:moveTo>
                    <a:pt x="1" y="333"/>
                  </a:moveTo>
                  <a:lnTo>
                    <a:pt x="1" y="0"/>
                  </a:lnTo>
                  <a:cubicBezTo>
                    <a:pt x="1" y="60"/>
                    <a:pt x="36" y="119"/>
                    <a:pt x="108" y="167"/>
                  </a:cubicBezTo>
                  <a:lnTo>
                    <a:pt x="1822" y="1155"/>
                  </a:lnTo>
                  <a:cubicBezTo>
                    <a:pt x="1989" y="1238"/>
                    <a:pt x="2239" y="1238"/>
                    <a:pt x="2406" y="1155"/>
                  </a:cubicBezTo>
                  <a:lnTo>
                    <a:pt x="4097" y="167"/>
                  </a:lnTo>
                  <a:cubicBezTo>
                    <a:pt x="4180" y="131"/>
                    <a:pt x="4216" y="60"/>
                    <a:pt x="4216" y="0"/>
                  </a:cubicBezTo>
                  <a:lnTo>
                    <a:pt x="4216" y="333"/>
                  </a:lnTo>
                  <a:cubicBezTo>
                    <a:pt x="4216" y="393"/>
                    <a:pt x="4180" y="452"/>
                    <a:pt x="4097" y="500"/>
                  </a:cubicBezTo>
                  <a:lnTo>
                    <a:pt x="2406" y="1476"/>
                  </a:lnTo>
                  <a:cubicBezTo>
                    <a:pt x="2239" y="1572"/>
                    <a:pt x="1989" y="1572"/>
                    <a:pt x="1822" y="1476"/>
                  </a:cubicBezTo>
                  <a:lnTo>
                    <a:pt x="108" y="500"/>
                  </a:lnTo>
                  <a:cubicBezTo>
                    <a:pt x="25" y="452"/>
                    <a:pt x="1" y="393"/>
                    <a:pt x="1"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3220925" y="3391025"/>
              <a:ext cx="172675" cy="77475"/>
            </a:xfrm>
            <a:custGeom>
              <a:avLst/>
              <a:gdLst/>
              <a:ahLst/>
              <a:cxnLst/>
              <a:rect l="l" t="t" r="r" b="b"/>
              <a:pathLst>
                <a:path w="6907" h="3099" extrusionOk="0">
                  <a:moveTo>
                    <a:pt x="1" y="0"/>
                  </a:moveTo>
                  <a:lnTo>
                    <a:pt x="1" y="322"/>
                  </a:lnTo>
                  <a:cubicBezTo>
                    <a:pt x="1" y="381"/>
                    <a:pt x="48" y="441"/>
                    <a:pt x="120" y="489"/>
                  </a:cubicBezTo>
                  <a:lnTo>
                    <a:pt x="4513" y="3037"/>
                  </a:lnTo>
                  <a:cubicBezTo>
                    <a:pt x="4596" y="3078"/>
                    <a:pt x="4701" y="3099"/>
                    <a:pt x="4805" y="3099"/>
                  </a:cubicBezTo>
                  <a:cubicBezTo>
                    <a:pt x="4909" y="3099"/>
                    <a:pt x="5013" y="3078"/>
                    <a:pt x="5096" y="3037"/>
                  </a:cubicBezTo>
                  <a:lnTo>
                    <a:pt x="6787" y="2048"/>
                  </a:lnTo>
                  <a:cubicBezTo>
                    <a:pt x="6870" y="2001"/>
                    <a:pt x="6906" y="1941"/>
                    <a:pt x="6906" y="1882"/>
                  </a:cubicBezTo>
                  <a:lnTo>
                    <a:pt x="6906" y="1560"/>
                  </a:lnTo>
                  <a:cubicBezTo>
                    <a:pt x="6906" y="1620"/>
                    <a:pt x="6870" y="1679"/>
                    <a:pt x="6787" y="1727"/>
                  </a:cubicBezTo>
                  <a:lnTo>
                    <a:pt x="5096" y="2703"/>
                  </a:lnTo>
                  <a:cubicBezTo>
                    <a:pt x="5013" y="2751"/>
                    <a:pt x="4909" y="2775"/>
                    <a:pt x="4805" y="2775"/>
                  </a:cubicBezTo>
                  <a:cubicBezTo>
                    <a:pt x="4701" y="2775"/>
                    <a:pt x="4596" y="2751"/>
                    <a:pt x="4513" y="2703"/>
                  </a:cubicBezTo>
                  <a:lnTo>
                    <a:pt x="120" y="155"/>
                  </a:lnTo>
                  <a:cubicBezTo>
                    <a:pt x="48" y="108"/>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3220925" y="3391025"/>
              <a:ext cx="172675" cy="78000"/>
            </a:xfrm>
            <a:custGeom>
              <a:avLst/>
              <a:gdLst/>
              <a:ahLst/>
              <a:cxnLst/>
              <a:rect l="l" t="t" r="r" b="b"/>
              <a:pathLst>
                <a:path w="6907" h="3120" fill="none" extrusionOk="0">
                  <a:moveTo>
                    <a:pt x="1" y="322"/>
                  </a:moveTo>
                  <a:lnTo>
                    <a:pt x="1" y="0"/>
                  </a:lnTo>
                  <a:cubicBezTo>
                    <a:pt x="1" y="60"/>
                    <a:pt x="48" y="108"/>
                    <a:pt x="120" y="155"/>
                  </a:cubicBezTo>
                  <a:lnTo>
                    <a:pt x="4513" y="2703"/>
                  </a:lnTo>
                  <a:cubicBezTo>
                    <a:pt x="4680" y="2798"/>
                    <a:pt x="4930" y="2798"/>
                    <a:pt x="5096" y="2703"/>
                  </a:cubicBezTo>
                  <a:lnTo>
                    <a:pt x="6787" y="1727"/>
                  </a:lnTo>
                  <a:cubicBezTo>
                    <a:pt x="6870" y="1679"/>
                    <a:pt x="6906" y="1620"/>
                    <a:pt x="6906" y="1560"/>
                  </a:cubicBezTo>
                  <a:lnTo>
                    <a:pt x="6906" y="1882"/>
                  </a:lnTo>
                  <a:cubicBezTo>
                    <a:pt x="6906" y="1941"/>
                    <a:pt x="6870" y="2001"/>
                    <a:pt x="6787" y="2048"/>
                  </a:cubicBezTo>
                  <a:lnTo>
                    <a:pt x="5096" y="3037"/>
                  </a:lnTo>
                  <a:cubicBezTo>
                    <a:pt x="4930" y="3120"/>
                    <a:pt x="4680" y="3120"/>
                    <a:pt x="4513" y="3037"/>
                  </a:cubicBezTo>
                  <a:lnTo>
                    <a:pt x="120" y="489"/>
                  </a:lnTo>
                  <a:cubicBezTo>
                    <a:pt x="48" y="441"/>
                    <a:pt x="1" y="381"/>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3223000" y="3468700"/>
              <a:ext cx="105400" cy="38500"/>
            </a:xfrm>
            <a:custGeom>
              <a:avLst/>
              <a:gdLst/>
              <a:ahLst/>
              <a:cxnLst/>
              <a:rect l="l" t="t" r="r" b="b"/>
              <a:pathLst>
                <a:path w="4216" h="1540" extrusionOk="0">
                  <a:moveTo>
                    <a:pt x="1" y="1"/>
                  </a:moveTo>
                  <a:lnTo>
                    <a:pt x="1" y="322"/>
                  </a:lnTo>
                  <a:cubicBezTo>
                    <a:pt x="1" y="382"/>
                    <a:pt x="37" y="441"/>
                    <a:pt x="120" y="489"/>
                  </a:cubicBezTo>
                  <a:lnTo>
                    <a:pt x="1811" y="1477"/>
                  </a:lnTo>
                  <a:cubicBezTo>
                    <a:pt x="1894" y="1519"/>
                    <a:pt x="1998" y="1540"/>
                    <a:pt x="2102" y="1540"/>
                  </a:cubicBezTo>
                  <a:cubicBezTo>
                    <a:pt x="2207" y="1540"/>
                    <a:pt x="2311" y="1519"/>
                    <a:pt x="2394" y="1477"/>
                  </a:cubicBezTo>
                  <a:lnTo>
                    <a:pt x="4085" y="489"/>
                  </a:lnTo>
                  <a:cubicBezTo>
                    <a:pt x="4180" y="441"/>
                    <a:pt x="4204" y="382"/>
                    <a:pt x="4216" y="322"/>
                  </a:cubicBezTo>
                  <a:lnTo>
                    <a:pt x="4216" y="1"/>
                  </a:lnTo>
                  <a:cubicBezTo>
                    <a:pt x="4216" y="60"/>
                    <a:pt x="4180" y="120"/>
                    <a:pt x="4109" y="168"/>
                  </a:cubicBezTo>
                  <a:lnTo>
                    <a:pt x="2406" y="1144"/>
                  </a:lnTo>
                  <a:cubicBezTo>
                    <a:pt x="2323" y="1192"/>
                    <a:pt x="2218" y="1215"/>
                    <a:pt x="2114" y="1215"/>
                  </a:cubicBezTo>
                  <a:cubicBezTo>
                    <a:pt x="2010" y="1215"/>
                    <a:pt x="1906" y="1192"/>
                    <a:pt x="1823" y="1144"/>
                  </a:cubicBezTo>
                  <a:lnTo>
                    <a:pt x="120" y="168"/>
                  </a:lnTo>
                  <a:cubicBezTo>
                    <a:pt x="37"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3223000" y="3468700"/>
              <a:ext cx="105400" cy="39025"/>
            </a:xfrm>
            <a:custGeom>
              <a:avLst/>
              <a:gdLst/>
              <a:ahLst/>
              <a:cxnLst/>
              <a:rect l="l" t="t" r="r" b="b"/>
              <a:pathLst>
                <a:path w="4216" h="1561" fill="none" extrusionOk="0">
                  <a:moveTo>
                    <a:pt x="4085" y="489"/>
                  </a:moveTo>
                  <a:lnTo>
                    <a:pt x="2394" y="1477"/>
                  </a:lnTo>
                  <a:cubicBezTo>
                    <a:pt x="2227" y="1561"/>
                    <a:pt x="1977" y="1561"/>
                    <a:pt x="1811" y="1477"/>
                  </a:cubicBezTo>
                  <a:lnTo>
                    <a:pt x="120" y="489"/>
                  </a:lnTo>
                  <a:cubicBezTo>
                    <a:pt x="37" y="441"/>
                    <a:pt x="1" y="382"/>
                    <a:pt x="1" y="322"/>
                  </a:cubicBezTo>
                  <a:lnTo>
                    <a:pt x="1" y="1"/>
                  </a:lnTo>
                  <a:cubicBezTo>
                    <a:pt x="1" y="60"/>
                    <a:pt x="37" y="120"/>
                    <a:pt x="120" y="168"/>
                  </a:cubicBezTo>
                  <a:lnTo>
                    <a:pt x="1823" y="1144"/>
                  </a:lnTo>
                  <a:cubicBezTo>
                    <a:pt x="1989" y="1239"/>
                    <a:pt x="2239" y="1239"/>
                    <a:pt x="2406" y="1144"/>
                  </a:cubicBezTo>
                  <a:lnTo>
                    <a:pt x="4109" y="168"/>
                  </a:lnTo>
                  <a:cubicBezTo>
                    <a:pt x="4180" y="120"/>
                    <a:pt x="4216" y="60"/>
                    <a:pt x="4216" y="1"/>
                  </a:cubicBezTo>
                  <a:lnTo>
                    <a:pt x="4216" y="322"/>
                  </a:lnTo>
                  <a:cubicBezTo>
                    <a:pt x="4204" y="382"/>
                    <a:pt x="4180" y="441"/>
                    <a:pt x="4085"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3287900" y="3506225"/>
              <a:ext cx="105700" cy="38475"/>
            </a:xfrm>
            <a:custGeom>
              <a:avLst/>
              <a:gdLst/>
              <a:ahLst/>
              <a:cxnLst/>
              <a:rect l="l" t="t" r="r" b="b"/>
              <a:pathLst>
                <a:path w="4228" h="1539" extrusionOk="0">
                  <a:moveTo>
                    <a:pt x="0" y="0"/>
                  </a:moveTo>
                  <a:lnTo>
                    <a:pt x="0" y="333"/>
                  </a:lnTo>
                  <a:cubicBezTo>
                    <a:pt x="0" y="393"/>
                    <a:pt x="48" y="453"/>
                    <a:pt x="120" y="488"/>
                  </a:cubicBezTo>
                  <a:lnTo>
                    <a:pt x="1834" y="1476"/>
                  </a:lnTo>
                  <a:cubicBezTo>
                    <a:pt x="1917" y="1518"/>
                    <a:pt x="2022" y="1539"/>
                    <a:pt x="2126" y="1539"/>
                  </a:cubicBezTo>
                  <a:cubicBezTo>
                    <a:pt x="2230" y="1539"/>
                    <a:pt x="2334" y="1518"/>
                    <a:pt x="2417" y="1476"/>
                  </a:cubicBezTo>
                  <a:lnTo>
                    <a:pt x="4108" y="488"/>
                  </a:lnTo>
                  <a:cubicBezTo>
                    <a:pt x="4191" y="453"/>
                    <a:pt x="4227" y="393"/>
                    <a:pt x="4227" y="333"/>
                  </a:cubicBezTo>
                  <a:lnTo>
                    <a:pt x="4227" y="0"/>
                  </a:lnTo>
                  <a:cubicBezTo>
                    <a:pt x="4227" y="60"/>
                    <a:pt x="4191" y="119"/>
                    <a:pt x="4108" y="167"/>
                  </a:cubicBezTo>
                  <a:lnTo>
                    <a:pt x="2417" y="1143"/>
                  </a:lnTo>
                  <a:cubicBezTo>
                    <a:pt x="2334" y="1191"/>
                    <a:pt x="2230" y="1215"/>
                    <a:pt x="2126" y="1215"/>
                  </a:cubicBezTo>
                  <a:cubicBezTo>
                    <a:pt x="2022" y="1215"/>
                    <a:pt x="1917" y="1191"/>
                    <a:pt x="1834" y="1143"/>
                  </a:cubicBezTo>
                  <a:lnTo>
                    <a:pt x="120"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3287900" y="3506225"/>
              <a:ext cx="105700" cy="39000"/>
            </a:xfrm>
            <a:custGeom>
              <a:avLst/>
              <a:gdLst/>
              <a:ahLst/>
              <a:cxnLst/>
              <a:rect l="l" t="t" r="r" b="b"/>
              <a:pathLst>
                <a:path w="4228" h="1560" fill="none" extrusionOk="0">
                  <a:moveTo>
                    <a:pt x="4108" y="488"/>
                  </a:moveTo>
                  <a:lnTo>
                    <a:pt x="2417" y="1476"/>
                  </a:lnTo>
                  <a:cubicBezTo>
                    <a:pt x="2251" y="1560"/>
                    <a:pt x="2001" y="1560"/>
                    <a:pt x="1834" y="1476"/>
                  </a:cubicBezTo>
                  <a:lnTo>
                    <a:pt x="120" y="488"/>
                  </a:lnTo>
                  <a:cubicBezTo>
                    <a:pt x="48" y="453"/>
                    <a:pt x="0" y="393"/>
                    <a:pt x="0" y="333"/>
                  </a:cubicBezTo>
                  <a:lnTo>
                    <a:pt x="0" y="0"/>
                  </a:lnTo>
                  <a:cubicBezTo>
                    <a:pt x="0" y="60"/>
                    <a:pt x="48" y="119"/>
                    <a:pt x="120" y="167"/>
                  </a:cubicBezTo>
                  <a:lnTo>
                    <a:pt x="1834" y="1143"/>
                  </a:lnTo>
                  <a:cubicBezTo>
                    <a:pt x="2001" y="1238"/>
                    <a:pt x="2251" y="1238"/>
                    <a:pt x="2417" y="1143"/>
                  </a:cubicBezTo>
                  <a:lnTo>
                    <a:pt x="4108" y="167"/>
                  </a:lnTo>
                  <a:cubicBezTo>
                    <a:pt x="4191" y="119"/>
                    <a:pt x="4227" y="60"/>
                    <a:pt x="4227" y="0"/>
                  </a:cubicBezTo>
                  <a:lnTo>
                    <a:pt x="4227" y="333"/>
                  </a:lnTo>
                  <a:cubicBezTo>
                    <a:pt x="4227" y="393"/>
                    <a:pt x="4191" y="453"/>
                    <a:pt x="4108"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3560850" y="3345475"/>
              <a:ext cx="105400" cy="38500"/>
            </a:xfrm>
            <a:custGeom>
              <a:avLst/>
              <a:gdLst/>
              <a:ahLst/>
              <a:cxnLst/>
              <a:rect l="l" t="t" r="r" b="b"/>
              <a:pathLst>
                <a:path w="4216" h="1540" extrusionOk="0">
                  <a:moveTo>
                    <a:pt x="0" y="1"/>
                  </a:moveTo>
                  <a:lnTo>
                    <a:pt x="0" y="334"/>
                  </a:lnTo>
                  <a:cubicBezTo>
                    <a:pt x="0" y="394"/>
                    <a:pt x="36" y="453"/>
                    <a:pt x="120" y="489"/>
                  </a:cubicBezTo>
                  <a:lnTo>
                    <a:pt x="1822" y="1477"/>
                  </a:lnTo>
                  <a:cubicBezTo>
                    <a:pt x="1905" y="1519"/>
                    <a:pt x="2010" y="1540"/>
                    <a:pt x="2114" y="1540"/>
                  </a:cubicBezTo>
                  <a:cubicBezTo>
                    <a:pt x="2218" y="1540"/>
                    <a:pt x="2322" y="1519"/>
                    <a:pt x="2406" y="1477"/>
                  </a:cubicBezTo>
                  <a:lnTo>
                    <a:pt x="4096" y="489"/>
                  </a:lnTo>
                  <a:cubicBezTo>
                    <a:pt x="4180" y="453"/>
                    <a:pt x="4215" y="394"/>
                    <a:pt x="4215" y="334"/>
                  </a:cubicBezTo>
                  <a:lnTo>
                    <a:pt x="4215" y="1"/>
                  </a:lnTo>
                  <a:cubicBezTo>
                    <a:pt x="4215" y="60"/>
                    <a:pt x="4180" y="120"/>
                    <a:pt x="4096" y="167"/>
                  </a:cubicBezTo>
                  <a:lnTo>
                    <a:pt x="2406" y="1144"/>
                  </a:lnTo>
                  <a:cubicBezTo>
                    <a:pt x="2322" y="1191"/>
                    <a:pt x="2218" y="1215"/>
                    <a:pt x="2114" y="1215"/>
                  </a:cubicBezTo>
                  <a:cubicBezTo>
                    <a:pt x="2010" y="1215"/>
                    <a:pt x="1905" y="1191"/>
                    <a:pt x="1822" y="1144"/>
                  </a:cubicBezTo>
                  <a:lnTo>
                    <a:pt x="120" y="167"/>
                  </a:lnTo>
                  <a:cubicBezTo>
                    <a:pt x="24"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560850" y="3345475"/>
              <a:ext cx="105400" cy="39025"/>
            </a:xfrm>
            <a:custGeom>
              <a:avLst/>
              <a:gdLst/>
              <a:ahLst/>
              <a:cxnLst/>
              <a:rect l="l" t="t" r="r" b="b"/>
              <a:pathLst>
                <a:path w="4216" h="1561" fill="none" extrusionOk="0">
                  <a:moveTo>
                    <a:pt x="120" y="167"/>
                  </a:moveTo>
                  <a:lnTo>
                    <a:pt x="1822" y="1144"/>
                  </a:lnTo>
                  <a:cubicBezTo>
                    <a:pt x="1989" y="1239"/>
                    <a:pt x="2239" y="1239"/>
                    <a:pt x="2406" y="1144"/>
                  </a:cubicBezTo>
                  <a:lnTo>
                    <a:pt x="4096" y="167"/>
                  </a:lnTo>
                  <a:cubicBezTo>
                    <a:pt x="4180" y="120"/>
                    <a:pt x="4215" y="60"/>
                    <a:pt x="4215" y="1"/>
                  </a:cubicBezTo>
                  <a:lnTo>
                    <a:pt x="4215" y="334"/>
                  </a:lnTo>
                  <a:cubicBezTo>
                    <a:pt x="4215" y="394"/>
                    <a:pt x="4180" y="453"/>
                    <a:pt x="4096" y="489"/>
                  </a:cubicBezTo>
                  <a:lnTo>
                    <a:pt x="2406" y="1477"/>
                  </a:lnTo>
                  <a:cubicBezTo>
                    <a:pt x="2239" y="1560"/>
                    <a:pt x="1989" y="1560"/>
                    <a:pt x="1822" y="1477"/>
                  </a:cubicBezTo>
                  <a:lnTo>
                    <a:pt x="120" y="489"/>
                  </a:lnTo>
                  <a:cubicBezTo>
                    <a:pt x="36" y="453"/>
                    <a:pt x="0" y="394"/>
                    <a:pt x="0" y="334"/>
                  </a:cubicBezTo>
                  <a:lnTo>
                    <a:pt x="0" y="1"/>
                  </a:lnTo>
                  <a:cubicBezTo>
                    <a:pt x="0" y="60"/>
                    <a:pt x="24" y="120"/>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3596575" y="3448475"/>
              <a:ext cx="105675" cy="38725"/>
            </a:xfrm>
            <a:custGeom>
              <a:avLst/>
              <a:gdLst/>
              <a:ahLst/>
              <a:cxnLst/>
              <a:rect l="l" t="t" r="r" b="b"/>
              <a:pathLst>
                <a:path w="4227" h="1549" extrusionOk="0">
                  <a:moveTo>
                    <a:pt x="0" y="0"/>
                  </a:moveTo>
                  <a:lnTo>
                    <a:pt x="0" y="334"/>
                  </a:lnTo>
                  <a:cubicBezTo>
                    <a:pt x="0" y="393"/>
                    <a:pt x="36" y="453"/>
                    <a:pt x="119" y="500"/>
                  </a:cubicBezTo>
                  <a:lnTo>
                    <a:pt x="1822" y="1477"/>
                  </a:lnTo>
                  <a:cubicBezTo>
                    <a:pt x="1905" y="1524"/>
                    <a:pt x="2009" y="1548"/>
                    <a:pt x="2114" y="1548"/>
                  </a:cubicBezTo>
                  <a:cubicBezTo>
                    <a:pt x="2218" y="1548"/>
                    <a:pt x="2322" y="1524"/>
                    <a:pt x="2405" y="1477"/>
                  </a:cubicBezTo>
                  <a:lnTo>
                    <a:pt x="4108" y="500"/>
                  </a:lnTo>
                  <a:cubicBezTo>
                    <a:pt x="4179" y="453"/>
                    <a:pt x="4227" y="393"/>
                    <a:pt x="4227" y="334"/>
                  </a:cubicBezTo>
                  <a:lnTo>
                    <a:pt x="4227" y="0"/>
                  </a:lnTo>
                  <a:cubicBezTo>
                    <a:pt x="4227" y="60"/>
                    <a:pt x="4179" y="119"/>
                    <a:pt x="4108" y="167"/>
                  </a:cubicBezTo>
                  <a:lnTo>
                    <a:pt x="2405" y="1155"/>
                  </a:lnTo>
                  <a:cubicBezTo>
                    <a:pt x="2322" y="1197"/>
                    <a:pt x="2218" y="1218"/>
                    <a:pt x="2114" y="1218"/>
                  </a:cubicBezTo>
                  <a:cubicBezTo>
                    <a:pt x="2009" y="1218"/>
                    <a:pt x="1905" y="1197"/>
                    <a:pt x="1822" y="1155"/>
                  </a:cubicBezTo>
                  <a:lnTo>
                    <a:pt x="119"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596575" y="3448475"/>
              <a:ext cx="105675" cy="39300"/>
            </a:xfrm>
            <a:custGeom>
              <a:avLst/>
              <a:gdLst/>
              <a:ahLst/>
              <a:cxnLst/>
              <a:rect l="l" t="t" r="r" b="b"/>
              <a:pathLst>
                <a:path w="4227" h="1572" fill="none" extrusionOk="0">
                  <a:moveTo>
                    <a:pt x="4227" y="0"/>
                  </a:moveTo>
                  <a:lnTo>
                    <a:pt x="4227" y="334"/>
                  </a:lnTo>
                  <a:cubicBezTo>
                    <a:pt x="4227" y="393"/>
                    <a:pt x="4179" y="453"/>
                    <a:pt x="4108" y="500"/>
                  </a:cubicBezTo>
                  <a:lnTo>
                    <a:pt x="2405" y="1477"/>
                  </a:lnTo>
                  <a:cubicBezTo>
                    <a:pt x="2239" y="1572"/>
                    <a:pt x="1989" y="1572"/>
                    <a:pt x="1822" y="1477"/>
                  </a:cubicBezTo>
                  <a:lnTo>
                    <a:pt x="119" y="500"/>
                  </a:lnTo>
                  <a:cubicBezTo>
                    <a:pt x="36" y="453"/>
                    <a:pt x="0" y="393"/>
                    <a:pt x="0" y="334"/>
                  </a:cubicBezTo>
                  <a:lnTo>
                    <a:pt x="0" y="0"/>
                  </a:lnTo>
                  <a:cubicBezTo>
                    <a:pt x="0" y="60"/>
                    <a:pt x="36" y="119"/>
                    <a:pt x="119" y="167"/>
                  </a:cubicBezTo>
                  <a:lnTo>
                    <a:pt x="1822" y="1155"/>
                  </a:lnTo>
                  <a:cubicBezTo>
                    <a:pt x="1989" y="1239"/>
                    <a:pt x="2239" y="1239"/>
                    <a:pt x="2405" y="1155"/>
                  </a:cubicBezTo>
                  <a:lnTo>
                    <a:pt x="4108" y="167"/>
                  </a:lnTo>
                  <a:cubicBezTo>
                    <a:pt x="4179"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3353975" y="3544625"/>
              <a:ext cx="567650" cy="305175"/>
            </a:xfrm>
            <a:custGeom>
              <a:avLst/>
              <a:gdLst/>
              <a:ahLst/>
              <a:cxnLst/>
              <a:rect l="l" t="t" r="r" b="b"/>
              <a:pathLst>
                <a:path w="22706" h="12207" extrusionOk="0">
                  <a:moveTo>
                    <a:pt x="1" y="0"/>
                  </a:moveTo>
                  <a:lnTo>
                    <a:pt x="1" y="321"/>
                  </a:lnTo>
                  <a:cubicBezTo>
                    <a:pt x="1" y="381"/>
                    <a:pt x="36" y="441"/>
                    <a:pt x="120" y="488"/>
                  </a:cubicBezTo>
                  <a:lnTo>
                    <a:pt x="20313" y="12144"/>
                  </a:lnTo>
                  <a:cubicBezTo>
                    <a:pt x="20396" y="12186"/>
                    <a:pt x="20500" y="12207"/>
                    <a:pt x="20604" y="12207"/>
                  </a:cubicBezTo>
                  <a:cubicBezTo>
                    <a:pt x="20709" y="12207"/>
                    <a:pt x="20813" y="12186"/>
                    <a:pt x="20896" y="12144"/>
                  </a:cubicBezTo>
                  <a:lnTo>
                    <a:pt x="22587" y="11156"/>
                  </a:lnTo>
                  <a:cubicBezTo>
                    <a:pt x="22658" y="11120"/>
                    <a:pt x="22706" y="11061"/>
                    <a:pt x="22706" y="11001"/>
                  </a:cubicBezTo>
                  <a:lnTo>
                    <a:pt x="22706" y="10668"/>
                  </a:lnTo>
                  <a:cubicBezTo>
                    <a:pt x="22706" y="10728"/>
                    <a:pt x="22658" y="10787"/>
                    <a:pt x="22587" y="10835"/>
                  </a:cubicBezTo>
                  <a:lnTo>
                    <a:pt x="20896" y="11811"/>
                  </a:lnTo>
                  <a:cubicBezTo>
                    <a:pt x="20813" y="11859"/>
                    <a:pt x="20709" y="11882"/>
                    <a:pt x="20604" y="11882"/>
                  </a:cubicBezTo>
                  <a:cubicBezTo>
                    <a:pt x="20500" y="11882"/>
                    <a:pt x="20396" y="11859"/>
                    <a:pt x="20313" y="11811"/>
                  </a:cubicBezTo>
                  <a:lnTo>
                    <a:pt x="120" y="167"/>
                  </a:lnTo>
                  <a:cubicBezTo>
                    <a:pt x="36"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3353975" y="3544625"/>
              <a:ext cx="567650" cy="305700"/>
            </a:xfrm>
            <a:custGeom>
              <a:avLst/>
              <a:gdLst/>
              <a:ahLst/>
              <a:cxnLst/>
              <a:rect l="l" t="t" r="r" b="b"/>
              <a:pathLst>
                <a:path w="22706" h="12228" fill="none" extrusionOk="0">
                  <a:moveTo>
                    <a:pt x="22587" y="11156"/>
                  </a:moveTo>
                  <a:lnTo>
                    <a:pt x="20896" y="12144"/>
                  </a:lnTo>
                  <a:cubicBezTo>
                    <a:pt x="20729" y="12228"/>
                    <a:pt x="20479" y="12228"/>
                    <a:pt x="20313" y="12144"/>
                  </a:cubicBezTo>
                  <a:lnTo>
                    <a:pt x="120" y="488"/>
                  </a:lnTo>
                  <a:cubicBezTo>
                    <a:pt x="36" y="441"/>
                    <a:pt x="1" y="381"/>
                    <a:pt x="1" y="321"/>
                  </a:cubicBezTo>
                  <a:lnTo>
                    <a:pt x="1" y="0"/>
                  </a:lnTo>
                  <a:cubicBezTo>
                    <a:pt x="1" y="60"/>
                    <a:pt x="36" y="119"/>
                    <a:pt x="120" y="167"/>
                  </a:cubicBezTo>
                  <a:lnTo>
                    <a:pt x="20313" y="11811"/>
                  </a:lnTo>
                  <a:cubicBezTo>
                    <a:pt x="20479" y="11906"/>
                    <a:pt x="20729" y="11906"/>
                    <a:pt x="20896" y="11811"/>
                  </a:cubicBezTo>
                  <a:lnTo>
                    <a:pt x="22587" y="10835"/>
                  </a:lnTo>
                  <a:cubicBezTo>
                    <a:pt x="22658" y="10787"/>
                    <a:pt x="22706" y="10728"/>
                    <a:pt x="22706" y="10668"/>
                  </a:cubicBezTo>
                  <a:lnTo>
                    <a:pt x="22706" y="11001"/>
                  </a:lnTo>
                  <a:cubicBezTo>
                    <a:pt x="22706" y="11061"/>
                    <a:pt x="22658" y="11120"/>
                    <a:pt x="22587" y="1115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3863875" y="3685100"/>
              <a:ext cx="105675" cy="38725"/>
            </a:xfrm>
            <a:custGeom>
              <a:avLst/>
              <a:gdLst/>
              <a:ahLst/>
              <a:cxnLst/>
              <a:rect l="l" t="t" r="r" b="b"/>
              <a:pathLst>
                <a:path w="4227" h="1549" extrusionOk="0">
                  <a:moveTo>
                    <a:pt x="0" y="1"/>
                  </a:moveTo>
                  <a:lnTo>
                    <a:pt x="0" y="334"/>
                  </a:lnTo>
                  <a:cubicBezTo>
                    <a:pt x="0" y="406"/>
                    <a:pt x="48" y="465"/>
                    <a:pt x="119" y="501"/>
                  </a:cubicBezTo>
                  <a:lnTo>
                    <a:pt x="1834" y="1477"/>
                  </a:lnTo>
                  <a:cubicBezTo>
                    <a:pt x="1917" y="1525"/>
                    <a:pt x="2021" y="1549"/>
                    <a:pt x="2125" y="1549"/>
                  </a:cubicBezTo>
                  <a:cubicBezTo>
                    <a:pt x="2229" y="1549"/>
                    <a:pt x="2334" y="1525"/>
                    <a:pt x="2417" y="1477"/>
                  </a:cubicBezTo>
                  <a:lnTo>
                    <a:pt x="4108" y="501"/>
                  </a:lnTo>
                  <a:cubicBezTo>
                    <a:pt x="4179" y="453"/>
                    <a:pt x="4227" y="394"/>
                    <a:pt x="4227" y="334"/>
                  </a:cubicBezTo>
                  <a:lnTo>
                    <a:pt x="4227" y="1"/>
                  </a:lnTo>
                  <a:cubicBezTo>
                    <a:pt x="4227" y="60"/>
                    <a:pt x="4179" y="120"/>
                    <a:pt x="4108" y="167"/>
                  </a:cubicBezTo>
                  <a:lnTo>
                    <a:pt x="2417" y="1156"/>
                  </a:lnTo>
                  <a:cubicBezTo>
                    <a:pt x="2334" y="1197"/>
                    <a:pt x="2229" y="1218"/>
                    <a:pt x="2125" y="1218"/>
                  </a:cubicBezTo>
                  <a:cubicBezTo>
                    <a:pt x="2021" y="1218"/>
                    <a:pt x="1917" y="1197"/>
                    <a:pt x="1834" y="1156"/>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4"/>
            <p:cNvSpPr/>
            <p:nvPr/>
          </p:nvSpPr>
          <p:spPr>
            <a:xfrm>
              <a:off x="3863875" y="3685100"/>
              <a:ext cx="105675" cy="39325"/>
            </a:xfrm>
            <a:custGeom>
              <a:avLst/>
              <a:gdLst/>
              <a:ahLst/>
              <a:cxnLst/>
              <a:rect l="l" t="t" r="r" b="b"/>
              <a:pathLst>
                <a:path w="4227" h="1573" fill="none" extrusionOk="0">
                  <a:moveTo>
                    <a:pt x="0" y="334"/>
                  </a:moveTo>
                  <a:lnTo>
                    <a:pt x="0" y="1"/>
                  </a:lnTo>
                  <a:cubicBezTo>
                    <a:pt x="0" y="60"/>
                    <a:pt x="48" y="120"/>
                    <a:pt x="119" y="167"/>
                  </a:cubicBezTo>
                  <a:lnTo>
                    <a:pt x="1834" y="1156"/>
                  </a:lnTo>
                  <a:cubicBezTo>
                    <a:pt x="2000" y="1239"/>
                    <a:pt x="2250" y="1239"/>
                    <a:pt x="2417" y="1156"/>
                  </a:cubicBezTo>
                  <a:lnTo>
                    <a:pt x="4108" y="167"/>
                  </a:lnTo>
                  <a:cubicBezTo>
                    <a:pt x="4179" y="120"/>
                    <a:pt x="4227" y="60"/>
                    <a:pt x="4227" y="1"/>
                  </a:cubicBezTo>
                  <a:lnTo>
                    <a:pt x="4227" y="334"/>
                  </a:lnTo>
                  <a:cubicBezTo>
                    <a:pt x="4227" y="394"/>
                    <a:pt x="4179" y="453"/>
                    <a:pt x="4108" y="501"/>
                  </a:cubicBezTo>
                  <a:lnTo>
                    <a:pt x="2417" y="1477"/>
                  </a:lnTo>
                  <a:cubicBezTo>
                    <a:pt x="2250" y="1572"/>
                    <a:pt x="2000" y="1572"/>
                    <a:pt x="1834" y="1477"/>
                  </a:cubicBezTo>
                  <a:lnTo>
                    <a:pt x="119" y="501"/>
                  </a:lnTo>
                  <a:cubicBezTo>
                    <a:pt x="48" y="465"/>
                    <a:pt x="0" y="406"/>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3929050" y="3723200"/>
              <a:ext cx="105700" cy="38500"/>
            </a:xfrm>
            <a:custGeom>
              <a:avLst/>
              <a:gdLst/>
              <a:ahLst/>
              <a:cxnLst/>
              <a:rect l="l" t="t" r="r" b="b"/>
              <a:pathLst>
                <a:path w="4228" h="1540" extrusionOk="0">
                  <a:moveTo>
                    <a:pt x="1" y="1"/>
                  </a:moveTo>
                  <a:lnTo>
                    <a:pt x="1" y="322"/>
                  </a:lnTo>
                  <a:cubicBezTo>
                    <a:pt x="1" y="382"/>
                    <a:pt x="48" y="441"/>
                    <a:pt x="120" y="489"/>
                  </a:cubicBezTo>
                  <a:lnTo>
                    <a:pt x="1834" y="1477"/>
                  </a:lnTo>
                  <a:cubicBezTo>
                    <a:pt x="1917" y="1519"/>
                    <a:pt x="2022" y="1540"/>
                    <a:pt x="2126" y="1540"/>
                  </a:cubicBezTo>
                  <a:cubicBezTo>
                    <a:pt x="2230" y="1540"/>
                    <a:pt x="2334" y="1519"/>
                    <a:pt x="2417" y="1477"/>
                  </a:cubicBezTo>
                  <a:lnTo>
                    <a:pt x="4108" y="489"/>
                  </a:lnTo>
                  <a:cubicBezTo>
                    <a:pt x="4180" y="441"/>
                    <a:pt x="4227" y="382"/>
                    <a:pt x="4227" y="322"/>
                  </a:cubicBezTo>
                  <a:lnTo>
                    <a:pt x="4227" y="1"/>
                  </a:lnTo>
                  <a:cubicBezTo>
                    <a:pt x="4227" y="60"/>
                    <a:pt x="4180" y="120"/>
                    <a:pt x="4108" y="167"/>
                  </a:cubicBezTo>
                  <a:lnTo>
                    <a:pt x="2417" y="1144"/>
                  </a:lnTo>
                  <a:cubicBezTo>
                    <a:pt x="2334" y="1191"/>
                    <a:pt x="2230" y="1215"/>
                    <a:pt x="2126" y="1215"/>
                  </a:cubicBezTo>
                  <a:cubicBezTo>
                    <a:pt x="2022" y="1215"/>
                    <a:pt x="1917"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3929050" y="3723200"/>
              <a:ext cx="105700" cy="39025"/>
            </a:xfrm>
            <a:custGeom>
              <a:avLst/>
              <a:gdLst/>
              <a:ahLst/>
              <a:cxnLst/>
              <a:rect l="l" t="t" r="r" b="b"/>
              <a:pathLst>
                <a:path w="4228" h="1561" fill="none" extrusionOk="0">
                  <a:moveTo>
                    <a:pt x="1" y="322"/>
                  </a:moveTo>
                  <a:lnTo>
                    <a:pt x="1" y="1"/>
                  </a:lnTo>
                  <a:cubicBezTo>
                    <a:pt x="1" y="60"/>
                    <a:pt x="48" y="120"/>
                    <a:pt x="120" y="167"/>
                  </a:cubicBezTo>
                  <a:lnTo>
                    <a:pt x="1834" y="1144"/>
                  </a:lnTo>
                  <a:cubicBezTo>
                    <a:pt x="2001" y="1239"/>
                    <a:pt x="2251" y="1239"/>
                    <a:pt x="2417" y="1144"/>
                  </a:cubicBezTo>
                  <a:lnTo>
                    <a:pt x="4108" y="167"/>
                  </a:lnTo>
                  <a:cubicBezTo>
                    <a:pt x="4180" y="120"/>
                    <a:pt x="4227" y="60"/>
                    <a:pt x="4227" y="1"/>
                  </a:cubicBezTo>
                  <a:lnTo>
                    <a:pt x="4227" y="322"/>
                  </a:lnTo>
                  <a:cubicBezTo>
                    <a:pt x="4227" y="382"/>
                    <a:pt x="4180" y="441"/>
                    <a:pt x="4108" y="489"/>
                  </a:cubicBezTo>
                  <a:lnTo>
                    <a:pt x="2417" y="1477"/>
                  </a:lnTo>
                  <a:cubicBezTo>
                    <a:pt x="2251" y="1560"/>
                    <a:pt x="2001" y="1560"/>
                    <a:pt x="1834" y="1477"/>
                  </a:cubicBezTo>
                  <a:lnTo>
                    <a:pt x="120" y="489"/>
                  </a:lnTo>
                  <a:cubicBezTo>
                    <a:pt x="48"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3955250" y="3484200"/>
              <a:ext cx="88125" cy="38700"/>
            </a:xfrm>
            <a:custGeom>
              <a:avLst/>
              <a:gdLst/>
              <a:ahLst/>
              <a:cxnLst/>
              <a:rect l="l" t="t" r="r" b="b"/>
              <a:pathLst>
                <a:path w="3525" h="1548" extrusionOk="0">
                  <a:moveTo>
                    <a:pt x="0" y="0"/>
                  </a:moveTo>
                  <a:lnTo>
                    <a:pt x="0" y="333"/>
                  </a:lnTo>
                  <a:cubicBezTo>
                    <a:pt x="0" y="393"/>
                    <a:pt x="36" y="453"/>
                    <a:pt x="119" y="500"/>
                  </a:cubicBezTo>
                  <a:lnTo>
                    <a:pt x="1822" y="1476"/>
                  </a:lnTo>
                  <a:cubicBezTo>
                    <a:pt x="1905" y="1524"/>
                    <a:pt x="2009" y="1548"/>
                    <a:pt x="2114" y="1548"/>
                  </a:cubicBezTo>
                  <a:cubicBezTo>
                    <a:pt x="2218" y="1548"/>
                    <a:pt x="2322" y="1524"/>
                    <a:pt x="2405" y="1476"/>
                  </a:cubicBezTo>
                  <a:lnTo>
                    <a:pt x="3405" y="893"/>
                  </a:lnTo>
                  <a:cubicBezTo>
                    <a:pt x="3477" y="857"/>
                    <a:pt x="3525" y="798"/>
                    <a:pt x="3525" y="738"/>
                  </a:cubicBezTo>
                  <a:lnTo>
                    <a:pt x="3525" y="405"/>
                  </a:lnTo>
                  <a:cubicBezTo>
                    <a:pt x="3525" y="464"/>
                    <a:pt x="3477" y="524"/>
                    <a:pt x="3405" y="572"/>
                  </a:cubicBezTo>
                  <a:lnTo>
                    <a:pt x="2405" y="1155"/>
                  </a:lnTo>
                  <a:cubicBezTo>
                    <a:pt x="2322" y="1197"/>
                    <a:pt x="2218" y="1217"/>
                    <a:pt x="2114" y="1217"/>
                  </a:cubicBezTo>
                  <a:cubicBezTo>
                    <a:pt x="2009" y="1217"/>
                    <a:pt x="1905" y="1197"/>
                    <a:pt x="1822" y="1155"/>
                  </a:cubicBezTo>
                  <a:lnTo>
                    <a:pt x="119"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3955250" y="3484200"/>
              <a:ext cx="88125" cy="39300"/>
            </a:xfrm>
            <a:custGeom>
              <a:avLst/>
              <a:gdLst/>
              <a:ahLst/>
              <a:cxnLst/>
              <a:rect l="l" t="t" r="r" b="b"/>
              <a:pathLst>
                <a:path w="3525" h="1572" fill="none" extrusionOk="0">
                  <a:moveTo>
                    <a:pt x="0" y="333"/>
                  </a:moveTo>
                  <a:lnTo>
                    <a:pt x="0" y="0"/>
                  </a:lnTo>
                  <a:cubicBezTo>
                    <a:pt x="0" y="60"/>
                    <a:pt x="36" y="119"/>
                    <a:pt x="119" y="167"/>
                  </a:cubicBezTo>
                  <a:lnTo>
                    <a:pt x="1822" y="1155"/>
                  </a:lnTo>
                  <a:cubicBezTo>
                    <a:pt x="1989" y="1238"/>
                    <a:pt x="2239" y="1238"/>
                    <a:pt x="2405" y="1155"/>
                  </a:cubicBezTo>
                  <a:lnTo>
                    <a:pt x="3405" y="572"/>
                  </a:lnTo>
                  <a:cubicBezTo>
                    <a:pt x="3477" y="524"/>
                    <a:pt x="3525" y="464"/>
                    <a:pt x="3525" y="405"/>
                  </a:cubicBezTo>
                  <a:lnTo>
                    <a:pt x="3525" y="738"/>
                  </a:lnTo>
                  <a:cubicBezTo>
                    <a:pt x="3525" y="798"/>
                    <a:pt x="3477" y="857"/>
                    <a:pt x="3405" y="893"/>
                  </a:cubicBezTo>
                  <a:lnTo>
                    <a:pt x="2405" y="1476"/>
                  </a:lnTo>
                  <a:cubicBezTo>
                    <a:pt x="2239" y="1572"/>
                    <a:pt x="1989" y="1572"/>
                    <a:pt x="1822" y="1476"/>
                  </a:cubicBezTo>
                  <a:lnTo>
                    <a:pt x="119" y="500"/>
                  </a:lnTo>
                  <a:cubicBezTo>
                    <a:pt x="36" y="453"/>
                    <a:pt x="0" y="393"/>
                    <a:pt x="0"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3795100" y="3563075"/>
              <a:ext cx="105700" cy="38725"/>
            </a:xfrm>
            <a:custGeom>
              <a:avLst/>
              <a:gdLst/>
              <a:ahLst/>
              <a:cxnLst/>
              <a:rect l="l" t="t" r="r" b="b"/>
              <a:pathLst>
                <a:path w="4228" h="1549" extrusionOk="0">
                  <a:moveTo>
                    <a:pt x="1" y="0"/>
                  </a:moveTo>
                  <a:lnTo>
                    <a:pt x="1" y="334"/>
                  </a:lnTo>
                  <a:cubicBezTo>
                    <a:pt x="1" y="393"/>
                    <a:pt x="48" y="453"/>
                    <a:pt x="120" y="500"/>
                  </a:cubicBezTo>
                  <a:lnTo>
                    <a:pt x="1834" y="1477"/>
                  </a:lnTo>
                  <a:cubicBezTo>
                    <a:pt x="1918" y="1524"/>
                    <a:pt x="2022" y="1548"/>
                    <a:pt x="2126" y="1548"/>
                  </a:cubicBezTo>
                  <a:cubicBezTo>
                    <a:pt x="2230" y="1548"/>
                    <a:pt x="2334" y="1524"/>
                    <a:pt x="2418" y="1477"/>
                  </a:cubicBezTo>
                  <a:lnTo>
                    <a:pt x="4108" y="500"/>
                  </a:lnTo>
                  <a:cubicBezTo>
                    <a:pt x="4180" y="453"/>
                    <a:pt x="4227" y="393"/>
                    <a:pt x="4227" y="334"/>
                  </a:cubicBezTo>
                  <a:lnTo>
                    <a:pt x="4227" y="0"/>
                  </a:lnTo>
                  <a:cubicBezTo>
                    <a:pt x="4227" y="60"/>
                    <a:pt x="4180" y="119"/>
                    <a:pt x="4108" y="167"/>
                  </a:cubicBezTo>
                  <a:lnTo>
                    <a:pt x="2418" y="1155"/>
                  </a:lnTo>
                  <a:cubicBezTo>
                    <a:pt x="2334" y="1197"/>
                    <a:pt x="2230" y="1218"/>
                    <a:pt x="2126" y="1218"/>
                  </a:cubicBezTo>
                  <a:cubicBezTo>
                    <a:pt x="2022" y="1218"/>
                    <a:pt x="1918" y="1197"/>
                    <a:pt x="1834" y="1155"/>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3795100" y="3563075"/>
              <a:ext cx="105700" cy="39300"/>
            </a:xfrm>
            <a:custGeom>
              <a:avLst/>
              <a:gdLst/>
              <a:ahLst/>
              <a:cxnLst/>
              <a:rect l="l" t="t" r="r" b="b"/>
              <a:pathLst>
                <a:path w="4228" h="1572" fill="none" extrusionOk="0">
                  <a:moveTo>
                    <a:pt x="4227" y="0"/>
                  </a:moveTo>
                  <a:lnTo>
                    <a:pt x="4227" y="334"/>
                  </a:lnTo>
                  <a:cubicBezTo>
                    <a:pt x="4227" y="393"/>
                    <a:pt x="4180" y="453"/>
                    <a:pt x="4108" y="500"/>
                  </a:cubicBezTo>
                  <a:lnTo>
                    <a:pt x="2418" y="1477"/>
                  </a:lnTo>
                  <a:cubicBezTo>
                    <a:pt x="2251" y="1572"/>
                    <a:pt x="2001" y="1572"/>
                    <a:pt x="1834" y="1477"/>
                  </a:cubicBezTo>
                  <a:lnTo>
                    <a:pt x="120" y="500"/>
                  </a:lnTo>
                  <a:cubicBezTo>
                    <a:pt x="48" y="453"/>
                    <a:pt x="1" y="393"/>
                    <a:pt x="1" y="334"/>
                  </a:cubicBezTo>
                  <a:lnTo>
                    <a:pt x="1" y="0"/>
                  </a:lnTo>
                  <a:cubicBezTo>
                    <a:pt x="1" y="60"/>
                    <a:pt x="48" y="119"/>
                    <a:pt x="120" y="167"/>
                  </a:cubicBezTo>
                  <a:lnTo>
                    <a:pt x="1834" y="1155"/>
                  </a:lnTo>
                  <a:cubicBezTo>
                    <a:pt x="2001" y="1238"/>
                    <a:pt x="2251" y="1238"/>
                    <a:pt x="2418" y="1155"/>
                  </a:cubicBezTo>
                  <a:lnTo>
                    <a:pt x="4108" y="167"/>
                  </a:lnTo>
                  <a:cubicBezTo>
                    <a:pt x="4180"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3729925" y="3607725"/>
              <a:ext cx="105675" cy="38700"/>
            </a:xfrm>
            <a:custGeom>
              <a:avLst/>
              <a:gdLst/>
              <a:ahLst/>
              <a:cxnLst/>
              <a:rect l="l" t="t" r="r" b="b"/>
              <a:pathLst>
                <a:path w="4227" h="1548" extrusionOk="0">
                  <a:moveTo>
                    <a:pt x="0" y="0"/>
                  </a:moveTo>
                  <a:lnTo>
                    <a:pt x="0" y="334"/>
                  </a:lnTo>
                  <a:cubicBezTo>
                    <a:pt x="0" y="405"/>
                    <a:pt x="36" y="464"/>
                    <a:pt x="119" y="500"/>
                  </a:cubicBezTo>
                  <a:lnTo>
                    <a:pt x="1834" y="1477"/>
                  </a:lnTo>
                  <a:cubicBezTo>
                    <a:pt x="1917" y="1524"/>
                    <a:pt x="2021" y="1548"/>
                    <a:pt x="2125" y="1548"/>
                  </a:cubicBezTo>
                  <a:cubicBezTo>
                    <a:pt x="2230" y="1548"/>
                    <a:pt x="2334" y="1524"/>
                    <a:pt x="2417" y="1477"/>
                  </a:cubicBezTo>
                  <a:lnTo>
                    <a:pt x="4108" y="500"/>
                  </a:lnTo>
                  <a:cubicBezTo>
                    <a:pt x="4179" y="453"/>
                    <a:pt x="4227" y="393"/>
                    <a:pt x="4227" y="334"/>
                  </a:cubicBezTo>
                  <a:lnTo>
                    <a:pt x="4227" y="0"/>
                  </a:lnTo>
                  <a:cubicBezTo>
                    <a:pt x="4227" y="60"/>
                    <a:pt x="4179" y="119"/>
                    <a:pt x="4108" y="167"/>
                  </a:cubicBezTo>
                  <a:lnTo>
                    <a:pt x="2417" y="1155"/>
                  </a:lnTo>
                  <a:cubicBezTo>
                    <a:pt x="2334" y="1197"/>
                    <a:pt x="2230" y="1218"/>
                    <a:pt x="2125" y="1218"/>
                  </a:cubicBezTo>
                  <a:cubicBezTo>
                    <a:pt x="2021" y="1218"/>
                    <a:pt x="1917" y="1197"/>
                    <a:pt x="1834" y="1155"/>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3729925" y="3607725"/>
              <a:ext cx="105675" cy="39300"/>
            </a:xfrm>
            <a:custGeom>
              <a:avLst/>
              <a:gdLst/>
              <a:ahLst/>
              <a:cxnLst/>
              <a:rect l="l" t="t" r="r" b="b"/>
              <a:pathLst>
                <a:path w="4227" h="1572" fill="none" extrusionOk="0">
                  <a:moveTo>
                    <a:pt x="0" y="334"/>
                  </a:moveTo>
                  <a:lnTo>
                    <a:pt x="0" y="0"/>
                  </a:lnTo>
                  <a:cubicBezTo>
                    <a:pt x="0" y="60"/>
                    <a:pt x="48" y="119"/>
                    <a:pt x="119" y="167"/>
                  </a:cubicBezTo>
                  <a:lnTo>
                    <a:pt x="1834" y="1155"/>
                  </a:lnTo>
                  <a:cubicBezTo>
                    <a:pt x="2000" y="1238"/>
                    <a:pt x="2251" y="1238"/>
                    <a:pt x="2417" y="1155"/>
                  </a:cubicBezTo>
                  <a:lnTo>
                    <a:pt x="4108" y="167"/>
                  </a:lnTo>
                  <a:cubicBezTo>
                    <a:pt x="4179" y="119"/>
                    <a:pt x="4227" y="60"/>
                    <a:pt x="4227" y="0"/>
                  </a:cubicBezTo>
                  <a:lnTo>
                    <a:pt x="4227" y="334"/>
                  </a:lnTo>
                  <a:cubicBezTo>
                    <a:pt x="4227" y="393"/>
                    <a:pt x="4179" y="453"/>
                    <a:pt x="4108" y="500"/>
                  </a:cubicBezTo>
                  <a:lnTo>
                    <a:pt x="2417" y="1477"/>
                  </a:lnTo>
                  <a:cubicBezTo>
                    <a:pt x="2251" y="1572"/>
                    <a:pt x="2000" y="1572"/>
                    <a:pt x="1834" y="1477"/>
                  </a:cubicBezTo>
                  <a:lnTo>
                    <a:pt x="119" y="500"/>
                  </a:lnTo>
                  <a:cubicBezTo>
                    <a:pt x="36" y="464"/>
                    <a:pt x="0" y="405"/>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759675" y="3460675"/>
              <a:ext cx="105700" cy="38725"/>
            </a:xfrm>
            <a:custGeom>
              <a:avLst/>
              <a:gdLst/>
              <a:ahLst/>
              <a:cxnLst/>
              <a:rect l="l" t="t" r="r" b="b"/>
              <a:pathLst>
                <a:path w="4228" h="1549" extrusionOk="0">
                  <a:moveTo>
                    <a:pt x="1" y="0"/>
                  </a:moveTo>
                  <a:lnTo>
                    <a:pt x="1" y="334"/>
                  </a:lnTo>
                  <a:cubicBezTo>
                    <a:pt x="1" y="393"/>
                    <a:pt x="48" y="453"/>
                    <a:pt x="120" y="501"/>
                  </a:cubicBezTo>
                  <a:lnTo>
                    <a:pt x="1834" y="1477"/>
                  </a:lnTo>
                  <a:cubicBezTo>
                    <a:pt x="1918" y="1524"/>
                    <a:pt x="2022" y="1548"/>
                    <a:pt x="2126" y="1548"/>
                  </a:cubicBezTo>
                  <a:cubicBezTo>
                    <a:pt x="2230" y="1548"/>
                    <a:pt x="2334" y="1524"/>
                    <a:pt x="2418" y="1477"/>
                  </a:cubicBezTo>
                  <a:lnTo>
                    <a:pt x="4109" y="501"/>
                  </a:lnTo>
                  <a:cubicBezTo>
                    <a:pt x="4204" y="453"/>
                    <a:pt x="4228" y="393"/>
                    <a:pt x="4228" y="334"/>
                  </a:cubicBezTo>
                  <a:lnTo>
                    <a:pt x="4228" y="0"/>
                  </a:lnTo>
                  <a:cubicBezTo>
                    <a:pt x="4228" y="60"/>
                    <a:pt x="4192" y="131"/>
                    <a:pt x="4109" y="167"/>
                  </a:cubicBezTo>
                  <a:lnTo>
                    <a:pt x="2418" y="1155"/>
                  </a:lnTo>
                  <a:cubicBezTo>
                    <a:pt x="2334" y="1197"/>
                    <a:pt x="2230" y="1218"/>
                    <a:pt x="2126" y="1218"/>
                  </a:cubicBezTo>
                  <a:cubicBezTo>
                    <a:pt x="2022" y="1218"/>
                    <a:pt x="1918" y="1197"/>
                    <a:pt x="1834" y="1155"/>
                  </a:cubicBezTo>
                  <a:lnTo>
                    <a:pt x="120" y="167"/>
                  </a:lnTo>
                  <a:cubicBezTo>
                    <a:pt x="48" y="120"/>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759675" y="3460675"/>
              <a:ext cx="105700" cy="39325"/>
            </a:xfrm>
            <a:custGeom>
              <a:avLst/>
              <a:gdLst/>
              <a:ahLst/>
              <a:cxnLst/>
              <a:rect l="l" t="t" r="r" b="b"/>
              <a:pathLst>
                <a:path w="4228" h="1573" fill="none" extrusionOk="0">
                  <a:moveTo>
                    <a:pt x="4109" y="501"/>
                  </a:moveTo>
                  <a:lnTo>
                    <a:pt x="2418" y="1477"/>
                  </a:lnTo>
                  <a:cubicBezTo>
                    <a:pt x="2251" y="1572"/>
                    <a:pt x="2001" y="1572"/>
                    <a:pt x="1834" y="1477"/>
                  </a:cubicBezTo>
                  <a:lnTo>
                    <a:pt x="120" y="501"/>
                  </a:lnTo>
                  <a:cubicBezTo>
                    <a:pt x="48" y="453"/>
                    <a:pt x="1" y="393"/>
                    <a:pt x="1" y="334"/>
                  </a:cubicBezTo>
                  <a:lnTo>
                    <a:pt x="1" y="0"/>
                  </a:lnTo>
                  <a:cubicBezTo>
                    <a:pt x="1" y="60"/>
                    <a:pt x="48" y="120"/>
                    <a:pt x="120" y="167"/>
                  </a:cubicBezTo>
                  <a:lnTo>
                    <a:pt x="1834" y="1155"/>
                  </a:lnTo>
                  <a:cubicBezTo>
                    <a:pt x="2001" y="1239"/>
                    <a:pt x="2251" y="1239"/>
                    <a:pt x="2418" y="1155"/>
                  </a:cubicBezTo>
                  <a:lnTo>
                    <a:pt x="4109" y="167"/>
                  </a:lnTo>
                  <a:cubicBezTo>
                    <a:pt x="4192" y="131"/>
                    <a:pt x="4228" y="60"/>
                    <a:pt x="4228" y="0"/>
                  </a:cubicBezTo>
                  <a:lnTo>
                    <a:pt x="4228" y="334"/>
                  </a:lnTo>
                  <a:cubicBezTo>
                    <a:pt x="4228" y="393"/>
                    <a:pt x="4204" y="453"/>
                    <a:pt x="4109" y="50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3664125" y="3487750"/>
              <a:ext cx="105700" cy="38425"/>
            </a:xfrm>
            <a:custGeom>
              <a:avLst/>
              <a:gdLst/>
              <a:ahLst/>
              <a:cxnLst/>
              <a:rect l="l" t="t" r="r" b="b"/>
              <a:pathLst>
                <a:path w="4228" h="1537" extrusionOk="0">
                  <a:moveTo>
                    <a:pt x="1" y="1"/>
                  </a:moveTo>
                  <a:lnTo>
                    <a:pt x="1" y="322"/>
                  </a:lnTo>
                  <a:cubicBezTo>
                    <a:pt x="1" y="382"/>
                    <a:pt x="49" y="441"/>
                    <a:pt x="120" y="489"/>
                  </a:cubicBezTo>
                  <a:lnTo>
                    <a:pt x="1835" y="1465"/>
                  </a:lnTo>
                  <a:cubicBezTo>
                    <a:pt x="1918" y="1513"/>
                    <a:pt x="2022" y="1537"/>
                    <a:pt x="2126" y="1537"/>
                  </a:cubicBezTo>
                  <a:cubicBezTo>
                    <a:pt x="2230" y="1537"/>
                    <a:pt x="2335" y="1513"/>
                    <a:pt x="2418" y="1465"/>
                  </a:cubicBezTo>
                  <a:lnTo>
                    <a:pt x="4109" y="489"/>
                  </a:lnTo>
                  <a:cubicBezTo>
                    <a:pt x="4180" y="441"/>
                    <a:pt x="4228" y="382"/>
                    <a:pt x="4228" y="322"/>
                  </a:cubicBezTo>
                  <a:lnTo>
                    <a:pt x="4228" y="1"/>
                  </a:lnTo>
                  <a:cubicBezTo>
                    <a:pt x="4228" y="60"/>
                    <a:pt x="4180" y="120"/>
                    <a:pt x="4109" y="156"/>
                  </a:cubicBezTo>
                  <a:lnTo>
                    <a:pt x="2418" y="1144"/>
                  </a:lnTo>
                  <a:cubicBezTo>
                    <a:pt x="2335" y="1186"/>
                    <a:pt x="2230" y="1206"/>
                    <a:pt x="2126" y="1206"/>
                  </a:cubicBezTo>
                  <a:cubicBezTo>
                    <a:pt x="2022" y="1206"/>
                    <a:pt x="1918" y="1186"/>
                    <a:pt x="1835" y="1144"/>
                  </a:cubicBezTo>
                  <a:lnTo>
                    <a:pt x="120" y="156"/>
                  </a:lnTo>
                  <a:cubicBezTo>
                    <a:pt x="37"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3664125" y="3487750"/>
              <a:ext cx="105700" cy="39025"/>
            </a:xfrm>
            <a:custGeom>
              <a:avLst/>
              <a:gdLst/>
              <a:ahLst/>
              <a:cxnLst/>
              <a:rect l="l" t="t" r="r" b="b"/>
              <a:pathLst>
                <a:path w="4228" h="1561" fill="none" extrusionOk="0">
                  <a:moveTo>
                    <a:pt x="120" y="156"/>
                  </a:moveTo>
                  <a:lnTo>
                    <a:pt x="1835" y="1144"/>
                  </a:lnTo>
                  <a:cubicBezTo>
                    <a:pt x="2001" y="1227"/>
                    <a:pt x="2251" y="1227"/>
                    <a:pt x="2418" y="1144"/>
                  </a:cubicBezTo>
                  <a:lnTo>
                    <a:pt x="4109" y="156"/>
                  </a:lnTo>
                  <a:cubicBezTo>
                    <a:pt x="4180" y="120"/>
                    <a:pt x="4228" y="60"/>
                    <a:pt x="4228" y="1"/>
                  </a:cubicBezTo>
                  <a:lnTo>
                    <a:pt x="4228" y="322"/>
                  </a:lnTo>
                  <a:cubicBezTo>
                    <a:pt x="4228" y="382"/>
                    <a:pt x="4180" y="441"/>
                    <a:pt x="4109" y="489"/>
                  </a:cubicBezTo>
                  <a:lnTo>
                    <a:pt x="2418" y="1465"/>
                  </a:lnTo>
                  <a:cubicBezTo>
                    <a:pt x="2251" y="1561"/>
                    <a:pt x="2001" y="1561"/>
                    <a:pt x="1835" y="1465"/>
                  </a:cubicBezTo>
                  <a:lnTo>
                    <a:pt x="120" y="489"/>
                  </a:lnTo>
                  <a:cubicBezTo>
                    <a:pt x="49" y="441"/>
                    <a:pt x="1" y="382"/>
                    <a:pt x="1" y="322"/>
                  </a:cubicBezTo>
                  <a:lnTo>
                    <a:pt x="1" y="1"/>
                  </a:lnTo>
                  <a:cubicBezTo>
                    <a:pt x="1" y="60"/>
                    <a:pt x="37" y="120"/>
                    <a:pt x="120" y="15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634075" y="3298750"/>
              <a:ext cx="88125" cy="38425"/>
            </a:xfrm>
            <a:custGeom>
              <a:avLst/>
              <a:gdLst/>
              <a:ahLst/>
              <a:cxnLst/>
              <a:rect l="l" t="t" r="r" b="b"/>
              <a:pathLst>
                <a:path w="3525" h="1537" extrusionOk="0">
                  <a:moveTo>
                    <a:pt x="0" y="0"/>
                  </a:moveTo>
                  <a:lnTo>
                    <a:pt x="0" y="322"/>
                  </a:lnTo>
                  <a:cubicBezTo>
                    <a:pt x="0" y="393"/>
                    <a:pt x="48" y="453"/>
                    <a:pt x="119" y="489"/>
                  </a:cubicBezTo>
                  <a:lnTo>
                    <a:pt x="1834" y="1465"/>
                  </a:lnTo>
                  <a:cubicBezTo>
                    <a:pt x="1911" y="1513"/>
                    <a:pt x="2016" y="1536"/>
                    <a:pt x="2120" y="1536"/>
                  </a:cubicBezTo>
                  <a:cubicBezTo>
                    <a:pt x="2224" y="1536"/>
                    <a:pt x="2328" y="1513"/>
                    <a:pt x="2405" y="1465"/>
                  </a:cubicBezTo>
                  <a:lnTo>
                    <a:pt x="3406" y="893"/>
                  </a:lnTo>
                  <a:cubicBezTo>
                    <a:pt x="3477" y="846"/>
                    <a:pt x="3525" y="786"/>
                    <a:pt x="3525" y="727"/>
                  </a:cubicBezTo>
                  <a:lnTo>
                    <a:pt x="3525" y="393"/>
                  </a:lnTo>
                  <a:cubicBezTo>
                    <a:pt x="3525" y="453"/>
                    <a:pt x="3477" y="512"/>
                    <a:pt x="3406" y="560"/>
                  </a:cubicBezTo>
                  <a:lnTo>
                    <a:pt x="2405" y="1143"/>
                  </a:lnTo>
                  <a:cubicBezTo>
                    <a:pt x="2328" y="1185"/>
                    <a:pt x="2224" y="1206"/>
                    <a:pt x="2120" y="1206"/>
                  </a:cubicBezTo>
                  <a:cubicBezTo>
                    <a:pt x="2016" y="1206"/>
                    <a:pt x="1911" y="1185"/>
                    <a:pt x="1834" y="1143"/>
                  </a:cubicBezTo>
                  <a:lnTo>
                    <a:pt x="119" y="155"/>
                  </a:lnTo>
                  <a:cubicBezTo>
                    <a:pt x="48" y="120"/>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634075" y="3298750"/>
              <a:ext cx="88125" cy="39025"/>
            </a:xfrm>
            <a:custGeom>
              <a:avLst/>
              <a:gdLst/>
              <a:ahLst/>
              <a:cxnLst/>
              <a:rect l="l" t="t" r="r" b="b"/>
              <a:pathLst>
                <a:path w="3525" h="1561" fill="none" extrusionOk="0">
                  <a:moveTo>
                    <a:pt x="0" y="322"/>
                  </a:moveTo>
                  <a:lnTo>
                    <a:pt x="0" y="0"/>
                  </a:lnTo>
                  <a:cubicBezTo>
                    <a:pt x="0" y="60"/>
                    <a:pt x="48" y="120"/>
                    <a:pt x="119" y="155"/>
                  </a:cubicBezTo>
                  <a:lnTo>
                    <a:pt x="1834" y="1143"/>
                  </a:lnTo>
                  <a:cubicBezTo>
                    <a:pt x="1989" y="1227"/>
                    <a:pt x="2251" y="1227"/>
                    <a:pt x="2405" y="1143"/>
                  </a:cubicBezTo>
                  <a:lnTo>
                    <a:pt x="3406" y="560"/>
                  </a:lnTo>
                  <a:cubicBezTo>
                    <a:pt x="3477" y="512"/>
                    <a:pt x="3525" y="453"/>
                    <a:pt x="3525" y="393"/>
                  </a:cubicBezTo>
                  <a:lnTo>
                    <a:pt x="3525" y="727"/>
                  </a:lnTo>
                  <a:cubicBezTo>
                    <a:pt x="3525" y="786"/>
                    <a:pt x="3477" y="846"/>
                    <a:pt x="3406" y="893"/>
                  </a:cubicBezTo>
                  <a:lnTo>
                    <a:pt x="2405" y="1465"/>
                  </a:lnTo>
                  <a:cubicBezTo>
                    <a:pt x="2251" y="1560"/>
                    <a:pt x="1989" y="1560"/>
                    <a:pt x="1834" y="1465"/>
                  </a:cubicBezTo>
                  <a:lnTo>
                    <a:pt x="119" y="489"/>
                  </a:lnTo>
                  <a:cubicBezTo>
                    <a:pt x="48" y="453"/>
                    <a:pt x="0" y="393"/>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3419750" y="3505325"/>
              <a:ext cx="105700" cy="38725"/>
            </a:xfrm>
            <a:custGeom>
              <a:avLst/>
              <a:gdLst/>
              <a:ahLst/>
              <a:cxnLst/>
              <a:rect l="l" t="t" r="r" b="b"/>
              <a:pathLst>
                <a:path w="4228" h="1549" extrusionOk="0">
                  <a:moveTo>
                    <a:pt x="1" y="0"/>
                  </a:moveTo>
                  <a:lnTo>
                    <a:pt x="1" y="334"/>
                  </a:lnTo>
                  <a:cubicBezTo>
                    <a:pt x="1" y="393"/>
                    <a:pt x="25" y="453"/>
                    <a:pt x="120" y="500"/>
                  </a:cubicBezTo>
                  <a:lnTo>
                    <a:pt x="1834" y="1477"/>
                  </a:lnTo>
                  <a:cubicBezTo>
                    <a:pt x="1912" y="1524"/>
                    <a:pt x="2016" y="1548"/>
                    <a:pt x="2120" y="1548"/>
                  </a:cubicBezTo>
                  <a:cubicBezTo>
                    <a:pt x="2224" y="1548"/>
                    <a:pt x="2329" y="1524"/>
                    <a:pt x="2406" y="1477"/>
                  </a:cubicBezTo>
                  <a:lnTo>
                    <a:pt x="4109" y="500"/>
                  </a:lnTo>
                  <a:cubicBezTo>
                    <a:pt x="4180" y="453"/>
                    <a:pt x="4228" y="393"/>
                    <a:pt x="4228" y="334"/>
                  </a:cubicBezTo>
                  <a:lnTo>
                    <a:pt x="4228" y="0"/>
                  </a:lnTo>
                  <a:cubicBezTo>
                    <a:pt x="4228" y="60"/>
                    <a:pt x="4180" y="131"/>
                    <a:pt x="4109" y="167"/>
                  </a:cubicBezTo>
                  <a:lnTo>
                    <a:pt x="2406" y="1155"/>
                  </a:lnTo>
                  <a:cubicBezTo>
                    <a:pt x="2329" y="1197"/>
                    <a:pt x="2224" y="1218"/>
                    <a:pt x="2120" y="1218"/>
                  </a:cubicBezTo>
                  <a:cubicBezTo>
                    <a:pt x="2016" y="1218"/>
                    <a:pt x="1912" y="1197"/>
                    <a:pt x="1834" y="1155"/>
                  </a:cubicBezTo>
                  <a:lnTo>
                    <a:pt x="120" y="167"/>
                  </a:lnTo>
                  <a:cubicBezTo>
                    <a:pt x="49"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4"/>
            <p:cNvSpPr/>
            <p:nvPr/>
          </p:nvSpPr>
          <p:spPr>
            <a:xfrm>
              <a:off x="3419750" y="3505325"/>
              <a:ext cx="105700" cy="39325"/>
            </a:xfrm>
            <a:custGeom>
              <a:avLst/>
              <a:gdLst/>
              <a:ahLst/>
              <a:cxnLst/>
              <a:rect l="l" t="t" r="r" b="b"/>
              <a:pathLst>
                <a:path w="4228" h="1573" fill="none" extrusionOk="0">
                  <a:moveTo>
                    <a:pt x="1" y="334"/>
                  </a:moveTo>
                  <a:lnTo>
                    <a:pt x="1" y="0"/>
                  </a:lnTo>
                  <a:cubicBezTo>
                    <a:pt x="1" y="60"/>
                    <a:pt x="49" y="119"/>
                    <a:pt x="120" y="167"/>
                  </a:cubicBezTo>
                  <a:lnTo>
                    <a:pt x="1834" y="1155"/>
                  </a:lnTo>
                  <a:cubicBezTo>
                    <a:pt x="1989" y="1239"/>
                    <a:pt x="2251" y="1239"/>
                    <a:pt x="2406" y="1155"/>
                  </a:cubicBezTo>
                  <a:lnTo>
                    <a:pt x="4109" y="167"/>
                  </a:lnTo>
                  <a:cubicBezTo>
                    <a:pt x="4180" y="131"/>
                    <a:pt x="4228" y="60"/>
                    <a:pt x="4228" y="0"/>
                  </a:cubicBezTo>
                  <a:lnTo>
                    <a:pt x="4228" y="334"/>
                  </a:lnTo>
                  <a:cubicBezTo>
                    <a:pt x="4228" y="393"/>
                    <a:pt x="4180" y="453"/>
                    <a:pt x="4109" y="500"/>
                  </a:cubicBezTo>
                  <a:lnTo>
                    <a:pt x="2406" y="1477"/>
                  </a:lnTo>
                  <a:cubicBezTo>
                    <a:pt x="2251" y="1572"/>
                    <a:pt x="1989" y="1572"/>
                    <a:pt x="1834" y="1477"/>
                  </a:cubicBezTo>
                  <a:lnTo>
                    <a:pt x="120" y="500"/>
                  </a:lnTo>
                  <a:cubicBezTo>
                    <a:pt x="25"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3552825" y="3582425"/>
              <a:ext cx="105675" cy="38700"/>
            </a:xfrm>
            <a:custGeom>
              <a:avLst/>
              <a:gdLst/>
              <a:ahLst/>
              <a:cxnLst/>
              <a:rect l="l" t="t" r="r" b="b"/>
              <a:pathLst>
                <a:path w="4227" h="1548" extrusionOk="0">
                  <a:moveTo>
                    <a:pt x="0" y="0"/>
                  </a:moveTo>
                  <a:lnTo>
                    <a:pt x="0" y="333"/>
                  </a:lnTo>
                  <a:cubicBezTo>
                    <a:pt x="0" y="393"/>
                    <a:pt x="48" y="453"/>
                    <a:pt x="119" y="500"/>
                  </a:cubicBezTo>
                  <a:lnTo>
                    <a:pt x="1834" y="1476"/>
                  </a:lnTo>
                  <a:cubicBezTo>
                    <a:pt x="1917" y="1524"/>
                    <a:pt x="2021" y="1548"/>
                    <a:pt x="2125" y="1548"/>
                  </a:cubicBezTo>
                  <a:cubicBezTo>
                    <a:pt x="2229" y="1548"/>
                    <a:pt x="2334" y="1524"/>
                    <a:pt x="2417" y="1476"/>
                  </a:cubicBezTo>
                  <a:lnTo>
                    <a:pt x="4108" y="500"/>
                  </a:lnTo>
                  <a:cubicBezTo>
                    <a:pt x="4179" y="453"/>
                    <a:pt x="4227" y="393"/>
                    <a:pt x="4227" y="333"/>
                  </a:cubicBezTo>
                  <a:lnTo>
                    <a:pt x="4227" y="0"/>
                  </a:lnTo>
                  <a:cubicBezTo>
                    <a:pt x="4227" y="60"/>
                    <a:pt x="4179" y="119"/>
                    <a:pt x="4108" y="167"/>
                  </a:cubicBezTo>
                  <a:lnTo>
                    <a:pt x="2417" y="1155"/>
                  </a:lnTo>
                  <a:cubicBezTo>
                    <a:pt x="2334" y="1197"/>
                    <a:pt x="2229" y="1218"/>
                    <a:pt x="2125" y="1218"/>
                  </a:cubicBezTo>
                  <a:cubicBezTo>
                    <a:pt x="2021" y="1218"/>
                    <a:pt x="1917" y="1197"/>
                    <a:pt x="1834" y="1155"/>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3552825" y="3582425"/>
              <a:ext cx="105675" cy="39300"/>
            </a:xfrm>
            <a:custGeom>
              <a:avLst/>
              <a:gdLst/>
              <a:ahLst/>
              <a:cxnLst/>
              <a:rect l="l" t="t" r="r" b="b"/>
              <a:pathLst>
                <a:path w="4227" h="1572" fill="none" extrusionOk="0">
                  <a:moveTo>
                    <a:pt x="0" y="333"/>
                  </a:moveTo>
                  <a:lnTo>
                    <a:pt x="0" y="0"/>
                  </a:lnTo>
                  <a:cubicBezTo>
                    <a:pt x="0" y="60"/>
                    <a:pt x="48" y="119"/>
                    <a:pt x="119" y="167"/>
                  </a:cubicBezTo>
                  <a:lnTo>
                    <a:pt x="1834" y="1155"/>
                  </a:lnTo>
                  <a:cubicBezTo>
                    <a:pt x="2000" y="1238"/>
                    <a:pt x="2250" y="1238"/>
                    <a:pt x="2417" y="1155"/>
                  </a:cubicBezTo>
                  <a:lnTo>
                    <a:pt x="4108" y="167"/>
                  </a:lnTo>
                  <a:cubicBezTo>
                    <a:pt x="4179" y="119"/>
                    <a:pt x="4227" y="60"/>
                    <a:pt x="4227" y="0"/>
                  </a:cubicBezTo>
                  <a:lnTo>
                    <a:pt x="4227" y="333"/>
                  </a:lnTo>
                  <a:cubicBezTo>
                    <a:pt x="4227" y="393"/>
                    <a:pt x="4179" y="453"/>
                    <a:pt x="4108" y="500"/>
                  </a:cubicBezTo>
                  <a:lnTo>
                    <a:pt x="2417" y="1476"/>
                  </a:lnTo>
                  <a:cubicBezTo>
                    <a:pt x="2250" y="1572"/>
                    <a:pt x="2000" y="1572"/>
                    <a:pt x="1834" y="1476"/>
                  </a:cubicBezTo>
                  <a:lnTo>
                    <a:pt x="119" y="500"/>
                  </a:lnTo>
                  <a:cubicBezTo>
                    <a:pt x="48" y="453"/>
                    <a:pt x="0" y="393"/>
                    <a:pt x="0"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3929050" y="3640450"/>
              <a:ext cx="105700" cy="38725"/>
            </a:xfrm>
            <a:custGeom>
              <a:avLst/>
              <a:gdLst/>
              <a:ahLst/>
              <a:cxnLst/>
              <a:rect l="l" t="t" r="r" b="b"/>
              <a:pathLst>
                <a:path w="4228" h="1549" extrusionOk="0">
                  <a:moveTo>
                    <a:pt x="1" y="1"/>
                  </a:moveTo>
                  <a:lnTo>
                    <a:pt x="1" y="334"/>
                  </a:lnTo>
                  <a:cubicBezTo>
                    <a:pt x="1" y="394"/>
                    <a:pt x="48" y="453"/>
                    <a:pt x="120" y="501"/>
                  </a:cubicBezTo>
                  <a:lnTo>
                    <a:pt x="1834" y="1477"/>
                  </a:lnTo>
                  <a:cubicBezTo>
                    <a:pt x="1917" y="1525"/>
                    <a:pt x="2022" y="1549"/>
                    <a:pt x="2126" y="1549"/>
                  </a:cubicBezTo>
                  <a:cubicBezTo>
                    <a:pt x="2230" y="1549"/>
                    <a:pt x="2334" y="1525"/>
                    <a:pt x="2417" y="1477"/>
                  </a:cubicBezTo>
                  <a:lnTo>
                    <a:pt x="4108" y="501"/>
                  </a:lnTo>
                  <a:cubicBezTo>
                    <a:pt x="4180" y="453"/>
                    <a:pt x="4227" y="394"/>
                    <a:pt x="4227" y="334"/>
                  </a:cubicBezTo>
                  <a:lnTo>
                    <a:pt x="4227" y="1"/>
                  </a:lnTo>
                  <a:cubicBezTo>
                    <a:pt x="4227" y="84"/>
                    <a:pt x="4180" y="144"/>
                    <a:pt x="4108" y="168"/>
                  </a:cubicBezTo>
                  <a:lnTo>
                    <a:pt x="2417" y="1156"/>
                  </a:lnTo>
                  <a:cubicBezTo>
                    <a:pt x="2334" y="1197"/>
                    <a:pt x="2230" y="1218"/>
                    <a:pt x="2126" y="1218"/>
                  </a:cubicBezTo>
                  <a:cubicBezTo>
                    <a:pt x="2022" y="1218"/>
                    <a:pt x="1917" y="1197"/>
                    <a:pt x="1834" y="1156"/>
                  </a:cubicBezTo>
                  <a:lnTo>
                    <a:pt x="120" y="168"/>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3929050" y="3640450"/>
              <a:ext cx="105700" cy="39325"/>
            </a:xfrm>
            <a:custGeom>
              <a:avLst/>
              <a:gdLst/>
              <a:ahLst/>
              <a:cxnLst/>
              <a:rect l="l" t="t" r="r" b="b"/>
              <a:pathLst>
                <a:path w="4228" h="1573" fill="none" extrusionOk="0">
                  <a:moveTo>
                    <a:pt x="4227" y="1"/>
                  </a:moveTo>
                  <a:lnTo>
                    <a:pt x="4227" y="334"/>
                  </a:lnTo>
                  <a:cubicBezTo>
                    <a:pt x="4227" y="394"/>
                    <a:pt x="4180" y="453"/>
                    <a:pt x="4108" y="501"/>
                  </a:cubicBezTo>
                  <a:lnTo>
                    <a:pt x="2417" y="1477"/>
                  </a:lnTo>
                  <a:cubicBezTo>
                    <a:pt x="2251" y="1572"/>
                    <a:pt x="2001" y="1572"/>
                    <a:pt x="1834" y="1477"/>
                  </a:cubicBezTo>
                  <a:lnTo>
                    <a:pt x="120" y="501"/>
                  </a:lnTo>
                  <a:cubicBezTo>
                    <a:pt x="48" y="453"/>
                    <a:pt x="1" y="394"/>
                    <a:pt x="1" y="334"/>
                  </a:cubicBezTo>
                  <a:lnTo>
                    <a:pt x="1" y="1"/>
                  </a:lnTo>
                  <a:cubicBezTo>
                    <a:pt x="1" y="60"/>
                    <a:pt x="48" y="120"/>
                    <a:pt x="120" y="168"/>
                  </a:cubicBezTo>
                  <a:lnTo>
                    <a:pt x="1834" y="1156"/>
                  </a:lnTo>
                  <a:cubicBezTo>
                    <a:pt x="2001" y="1239"/>
                    <a:pt x="2251" y="1239"/>
                    <a:pt x="2417" y="1156"/>
                  </a:cubicBezTo>
                  <a:lnTo>
                    <a:pt x="4108" y="168"/>
                  </a:lnTo>
                  <a:cubicBezTo>
                    <a:pt x="4180" y="144"/>
                    <a:pt x="4227" y="84"/>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4"/>
            <p:cNvSpPr/>
            <p:nvPr/>
          </p:nvSpPr>
          <p:spPr>
            <a:xfrm>
              <a:off x="3949600" y="3811325"/>
              <a:ext cx="105675" cy="38475"/>
            </a:xfrm>
            <a:custGeom>
              <a:avLst/>
              <a:gdLst/>
              <a:ahLst/>
              <a:cxnLst/>
              <a:rect l="l" t="t" r="r" b="b"/>
              <a:pathLst>
                <a:path w="4227" h="1539" extrusionOk="0">
                  <a:moveTo>
                    <a:pt x="0" y="0"/>
                  </a:moveTo>
                  <a:lnTo>
                    <a:pt x="0" y="333"/>
                  </a:lnTo>
                  <a:cubicBezTo>
                    <a:pt x="0" y="393"/>
                    <a:pt x="48" y="464"/>
                    <a:pt x="119" y="488"/>
                  </a:cubicBezTo>
                  <a:lnTo>
                    <a:pt x="1834" y="1476"/>
                  </a:lnTo>
                  <a:cubicBezTo>
                    <a:pt x="1911" y="1518"/>
                    <a:pt x="2012" y="1539"/>
                    <a:pt x="2115" y="1539"/>
                  </a:cubicBezTo>
                  <a:cubicBezTo>
                    <a:pt x="2218" y="1539"/>
                    <a:pt x="2322" y="1518"/>
                    <a:pt x="2405" y="1476"/>
                  </a:cubicBezTo>
                  <a:lnTo>
                    <a:pt x="4108" y="488"/>
                  </a:lnTo>
                  <a:cubicBezTo>
                    <a:pt x="4179" y="452"/>
                    <a:pt x="4227" y="393"/>
                    <a:pt x="4227" y="333"/>
                  </a:cubicBezTo>
                  <a:lnTo>
                    <a:pt x="4227" y="0"/>
                  </a:lnTo>
                  <a:cubicBezTo>
                    <a:pt x="4227" y="60"/>
                    <a:pt x="4179" y="119"/>
                    <a:pt x="4108" y="167"/>
                  </a:cubicBezTo>
                  <a:lnTo>
                    <a:pt x="2405" y="1143"/>
                  </a:lnTo>
                  <a:cubicBezTo>
                    <a:pt x="2322" y="1191"/>
                    <a:pt x="2218" y="1214"/>
                    <a:pt x="2115" y="1214"/>
                  </a:cubicBezTo>
                  <a:cubicBezTo>
                    <a:pt x="2012" y="1214"/>
                    <a:pt x="1911"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4"/>
            <p:cNvSpPr/>
            <p:nvPr/>
          </p:nvSpPr>
          <p:spPr>
            <a:xfrm>
              <a:off x="3949600" y="3811325"/>
              <a:ext cx="105675" cy="39000"/>
            </a:xfrm>
            <a:custGeom>
              <a:avLst/>
              <a:gdLst/>
              <a:ahLst/>
              <a:cxnLst/>
              <a:rect l="l" t="t" r="r" b="b"/>
              <a:pathLst>
                <a:path w="4227" h="1560" fill="none" extrusionOk="0">
                  <a:moveTo>
                    <a:pt x="0" y="333"/>
                  </a:moveTo>
                  <a:lnTo>
                    <a:pt x="0" y="0"/>
                  </a:lnTo>
                  <a:cubicBezTo>
                    <a:pt x="0" y="60"/>
                    <a:pt x="48" y="119"/>
                    <a:pt x="119" y="167"/>
                  </a:cubicBezTo>
                  <a:lnTo>
                    <a:pt x="1834" y="1143"/>
                  </a:lnTo>
                  <a:cubicBezTo>
                    <a:pt x="1988" y="1238"/>
                    <a:pt x="2238" y="1238"/>
                    <a:pt x="2405" y="1143"/>
                  </a:cubicBezTo>
                  <a:lnTo>
                    <a:pt x="4108" y="167"/>
                  </a:lnTo>
                  <a:cubicBezTo>
                    <a:pt x="4179" y="119"/>
                    <a:pt x="4227" y="60"/>
                    <a:pt x="4227" y="0"/>
                  </a:cubicBezTo>
                  <a:lnTo>
                    <a:pt x="4227" y="333"/>
                  </a:lnTo>
                  <a:cubicBezTo>
                    <a:pt x="4227" y="393"/>
                    <a:pt x="4179" y="452"/>
                    <a:pt x="4108" y="488"/>
                  </a:cubicBezTo>
                  <a:lnTo>
                    <a:pt x="2405" y="1476"/>
                  </a:lnTo>
                  <a:cubicBezTo>
                    <a:pt x="2238" y="1560"/>
                    <a:pt x="1988" y="1560"/>
                    <a:pt x="1834" y="1476"/>
                  </a:cubicBezTo>
                  <a:lnTo>
                    <a:pt x="119" y="488"/>
                  </a:lnTo>
                  <a:cubicBezTo>
                    <a:pt x="48" y="464"/>
                    <a:pt x="0" y="393"/>
                    <a:pt x="0"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4"/>
            <p:cNvSpPr/>
            <p:nvPr/>
          </p:nvSpPr>
          <p:spPr>
            <a:xfrm>
              <a:off x="3287300" y="3352625"/>
              <a:ext cx="152125" cy="65575"/>
            </a:xfrm>
            <a:custGeom>
              <a:avLst/>
              <a:gdLst/>
              <a:ahLst/>
              <a:cxnLst/>
              <a:rect l="l" t="t" r="r" b="b"/>
              <a:pathLst>
                <a:path w="6085" h="2623" extrusionOk="0">
                  <a:moveTo>
                    <a:pt x="1" y="1"/>
                  </a:moveTo>
                  <a:lnTo>
                    <a:pt x="1" y="322"/>
                  </a:lnTo>
                  <a:cubicBezTo>
                    <a:pt x="1" y="382"/>
                    <a:pt x="48" y="441"/>
                    <a:pt x="120" y="489"/>
                  </a:cubicBezTo>
                  <a:lnTo>
                    <a:pt x="3692" y="2560"/>
                  </a:lnTo>
                  <a:cubicBezTo>
                    <a:pt x="3775" y="2602"/>
                    <a:pt x="3879" y="2623"/>
                    <a:pt x="3983" y="2623"/>
                  </a:cubicBezTo>
                  <a:cubicBezTo>
                    <a:pt x="4087" y="2623"/>
                    <a:pt x="4192" y="2602"/>
                    <a:pt x="4275" y="2560"/>
                  </a:cubicBezTo>
                  <a:lnTo>
                    <a:pt x="5966" y="1572"/>
                  </a:lnTo>
                  <a:cubicBezTo>
                    <a:pt x="6037" y="1536"/>
                    <a:pt x="6085" y="1477"/>
                    <a:pt x="6085" y="1417"/>
                  </a:cubicBezTo>
                  <a:lnTo>
                    <a:pt x="6085" y="1084"/>
                  </a:lnTo>
                  <a:cubicBezTo>
                    <a:pt x="6085" y="1144"/>
                    <a:pt x="6037" y="1203"/>
                    <a:pt x="5966" y="1251"/>
                  </a:cubicBezTo>
                  <a:lnTo>
                    <a:pt x="4275" y="2227"/>
                  </a:lnTo>
                  <a:cubicBezTo>
                    <a:pt x="4192" y="2275"/>
                    <a:pt x="4087" y="2298"/>
                    <a:pt x="3983" y="2298"/>
                  </a:cubicBezTo>
                  <a:cubicBezTo>
                    <a:pt x="3879" y="2298"/>
                    <a:pt x="3775" y="2275"/>
                    <a:pt x="3692" y="2227"/>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3287300" y="3352625"/>
              <a:ext cx="152125" cy="66100"/>
            </a:xfrm>
            <a:custGeom>
              <a:avLst/>
              <a:gdLst/>
              <a:ahLst/>
              <a:cxnLst/>
              <a:rect l="l" t="t" r="r" b="b"/>
              <a:pathLst>
                <a:path w="6085" h="2644" fill="none" extrusionOk="0">
                  <a:moveTo>
                    <a:pt x="1" y="322"/>
                  </a:moveTo>
                  <a:lnTo>
                    <a:pt x="1" y="1"/>
                  </a:lnTo>
                  <a:cubicBezTo>
                    <a:pt x="1" y="60"/>
                    <a:pt x="48" y="120"/>
                    <a:pt x="120" y="167"/>
                  </a:cubicBezTo>
                  <a:lnTo>
                    <a:pt x="3692" y="2227"/>
                  </a:lnTo>
                  <a:cubicBezTo>
                    <a:pt x="3858" y="2322"/>
                    <a:pt x="4108" y="2322"/>
                    <a:pt x="4275" y="2227"/>
                  </a:cubicBezTo>
                  <a:lnTo>
                    <a:pt x="5966" y="1251"/>
                  </a:lnTo>
                  <a:cubicBezTo>
                    <a:pt x="6037" y="1203"/>
                    <a:pt x="6085" y="1144"/>
                    <a:pt x="6085" y="1084"/>
                  </a:cubicBezTo>
                  <a:lnTo>
                    <a:pt x="6085" y="1417"/>
                  </a:lnTo>
                  <a:cubicBezTo>
                    <a:pt x="6085" y="1477"/>
                    <a:pt x="6037" y="1536"/>
                    <a:pt x="5966" y="1572"/>
                  </a:cubicBezTo>
                  <a:lnTo>
                    <a:pt x="4275" y="2560"/>
                  </a:lnTo>
                  <a:cubicBezTo>
                    <a:pt x="4108" y="2644"/>
                    <a:pt x="3858" y="2644"/>
                    <a:pt x="3692" y="2560"/>
                  </a:cubicBezTo>
                  <a:lnTo>
                    <a:pt x="120" y="489"/>
                  </a:lnTo>
                  <a:cubicBezTo>
                    <a:pt x="48"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3353375" y="3467525"/>
              <a:ext cx="105700" cy="38500"/>
            </a:xfrm>
            <a:custGeom>
              <a:avLst/>
              <a:gdLst/>
              <a:ahLst/>
              <a:cxnLst/>
              <a:rect l="l" t="t" r="r" b="b"/>
              <a:pathLst>
                <a:path w="4228" h="1540" extrusionOk="0">
                  <a:moveTo>
                    <a:pt x="1" y="0"/>
                  </a:moveTo>
                  <a:lnTo>
                    <a:pt x="1" y="334"/>
                  </a:lnTo>
                  <a:cubicBezTo>
                    <a:pt x="1" y="393"/>
                    <a:pt x="48" y="453"/>
                    <a:pt x="120" y="488"/>
                  </a:cubicBezTo>
                  <a:lnTo>
                    <a:pt x="1834" y="1477"/>
                  </a:lnTo>
                  <a:cubicBezTo>
                    <a:pt x="1918" y="1518"/>
                    <a:pt x="2022" y="1539"/>
                    <a:pt x="2126" y="1539"/>
                  </a:cubicBezTo>
                  <a:cubicBezTo>
                    <a:pt x="2230" y="1539"/>
                    <a:pt x="2334" y="1518"/>
                    <a:pt x="2418" y="1477"/>
                  </a:cubicBezTo>
                  <a:lnTo>
                    <a:pt x="4108" y="488"/>
                  </a:lnTo>
                  <a:cubicBezTo>
                    <a:pt x="4192" y="453"/>
                    <a:pt x="4228" y="393"/>
                    <a:pt x="4228" y="334"/>
                  </a:cubicBezTo>
                  <a:lnTo>
                    <a:pt x="4228" y="0"/>
                  </a:lnTo>
                  <a:cubicBezTo>
                    <a:pt x="4228" y="60"/>
                    <a:pt x="4192" y="119"/>
                    <a:pt x="4108" y="167"/>
                  </a:cubicBezTo>
                  <a:lnTo>
                    <a:pt x="2418" y="1143"/>
                  </a:lnTo>
                  <a:cubicBezTo>
                    <a:pt x="2334" y="1191"/>
                    <a:pt x="2230" y="1215"/>
                    <a:pt x="2126" y="1215"/>
                  </a:cubicBezTo>
                  <a:cubicBezTo>
                    <a:pt x="2022" y="1215"/>
                    <a:pt x="1918" y="1191"/>
                    <a:pt x="1834" y="1143"/>
                  </a:cubicBezTo>
                  <a:lnTo>
                    <a:pt x="120" y="167"/>
                  </a:lnTo>
                  <a:cubicBezTo>
                    <a:pt x="48" y="119"/>
                    <a:pt x="1" y="4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3353375" y="3467525"/>
              <a:ext cx="105700" cy="39025"/>
            </a:xfrm>
            <a:custGeom>
              <a:avLst/>
              <a:gdLst/>
              <a:ahLst/>
              <a:cxnLst/>
              <a:rect l="l" t="t" r="r" b="b"/>
              <a:pathLst>
                <a:path w="4228" h="1561" fill="none" extrusionOk="0">
                  <a:moveTo>
                    <a:pt x="120" y="167"/>
                  </a:moveTo>
                  <a:lnTo>
                    <a:pt x="1834" y="1143"/>
                  </a:lnTo>
                  <a:cubicBezTo>
                    <a:pt x="2001" y="1239"/>
                    <a:pt x="2251" y="1239"/>
                    <a:pt x="2418" y="1143"/>
                  </a:cubicBezTo>
                  <a:lnTo>
                    <a:pt x="4108" y="167"/>
                  </a:lnTo>
                  <a:cubicBezTo>
                    <a:pt x="4192" y="119"/>
                    <a:pt x="4228" y="60"/>
                    <a:pt x="4228" y="0"/>
                  </a:cubicBezTo>
                  <a:lnTo>
                    <a:pt x="4228" y="334"/>
                  </a:lnTo>
                  <a:cubicBezTo>
                    <a:pt x="4228" y="393"/>
                    <a:pt x="4192" y="453"/>
                    <a:pt x="4108" y="488"/>
                  </a:cubicBezTo>
                  <a:lnTo>
                    <a:pt x="2418" y="1477"/>
                  </a:lnTo>
                  <a:cubicBezTo>
                    <a:pt x="2251" y="1560"/>
                    <a:pt x="2001" y="1560"/>
                    <a:pt x="1834" y="1477"/>
                  </a:cubicBezTo>
                  <a:lnTo>
                    <a:pt x="120" y="488"/>
                  </a:lnTo>
                  <a:cubicBezTo>
                    <a:pt x="48" y="453"/>
                    <a:pt x="1" y="393"/>
                    <a:pt x="1" y="334"/>
                  </a:cubicBezTo>
                  <a:lnTo>
                    <a:pt x="1" y="0"/>
                  </a:lnTo>
                  <a:cubicBezTo>
                    <a:pt x="1" y="48"/>
                    <a:pt x="48" y="119"/>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3995425" y="3678850"/>
              <a:ext cx="105700" cy="38500"/>
            </a:xfrm>
            <a:custGeom>
              <a:avLst/>
              <a:gdLst/>
              <a:ahLst/>
              <a:cxnLst/>
              <a:rect l="l" t="t" r="r" b="b"/>
              <a:pathLst>
                <a:path w="4228" h="1540" extrusionOk="0">
                  <a:moveTo>
                    <a:pt x="1" y="1"/>
                  </a:moveTo>
                  <a:lnTo>
                    <a:pt x="1" y="334"/>
                  </a:lnTo>
                  <a:cubicBezTo>
                    <a:pt x="1" y="394"/>
                    <a:pt x="36" y="453"/>
                    <a:pt x="120" y="489"/>
                  </a:cubicBezTo>
                  <a:lnTo>
                    <a:pt x="1822" y="1477"/>
                  </a:lnTo>
                  <a:cubicBezTo>
                    <a:pt x="1906" y="1519"/>
                    <a:pt x="2010" y="1540"/>
                    <a:pt x="2114" y="1540"/>
                  </a:cubicBezTo>
                  <a:cubicBezTo>
                    <a:pt x="2218" y="1540"/>
                    <a:pt x="2322" y="1519"/>
                    <a:pt x="2406" y="1477"/>
                  </a:cubicBezTo>
                  <a:lnTo>
                    <a:pt x="4108" y="489"/>
                  </a:lnTo>
                  <a:cubicBezTo>
                    <a:pt x="4180" y="453"/>
                    <a:pt x="4227" y="394"/>
                    <a:pt x="4227" y="334"/>
                  </a:cubicBezTo>
                  <a:lnTo>
                    <a:pt x="4227" y="1"/>
                  </a:lnTo>
                  <a:cubicBezTo>
                    <a:pt x="4227" y="60"/>
                    <a:pt x="4180" y="120"/>
                    <a:pt x="4108" y="167"/>
                  </a:cubicBezTo>
                  <a:lnTo>
                    <a:pt x="2406" y="1144"/>
                  </a:lnTo>
                  <a:cubicBezTo>
                    <a:pt x="2322" y="1191"/>
                    <a:pt x="2218" y="1215"/>
                    <a:pt x="2114" y="1215"/>
                  </a:cubicBezTo>
                  <a:cubicBezTo>
                    <a:pt x="2010" y="1215"/>
                    <a:pt x="1906" y="1191"/>
                    <a:pt x="1822" y="1144"/>
                  </a:cubicBezTo>
                  <a:lnTo>
                    <a:pt x="120" y="167"/>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3995425" y="3678850"/>
              <a:ext cx="105700" cy="39025"/>
            </a:xfrm>
            <a:custGeom>
              <a:avLst/>
              <a:gdLst/>
              <a:ahLst/>
              <a:cxnLst/>
              <a:rect l="l" t="t" r="r" b="b"/>
              <a:pathLst>
                <a:path w="4228" h="1561" fill="none" extrusionOk="0">
                  <a:moveTo>
                    <a:pt x="120" y="167"/>
                  </a:moveTo>
                  <a:lnTo>
                    <a:pt x="1822" y="1144"/>
                  </a:lnTo>
                  <a:cubicBezTo>
                    <a:pt x="1989" y="1239"/>
                    <a:pt x="2239" y="1239"/>
                    <a:pt x="2406" y="1144"/>
                  </a:cubicBezTo>
                  <a:lnTo>
                    <a:pt x="4108" y="167"/>
                  </a:lnTo>
                  <a:cubicBezTo>
                    <a:pt x="4180" y="120"/>
                    <a:pt x="4227" y="60"/>
                    <a:pt x="4227" y="1"/>
                  </a:cubicBezTo>
                  <a:lnTo>
                    <a:pt x="4227" y="334"/>
                  </a:lnTo>
                  <a:cubicBezTo>
                    <a:pt x="4227" y="394"/>
                    <a:pt x="4180" y="453"/>
                    <a:pt x="4108" y="489"/>
                  </a:cubicBezTo>
                  <a:lnTo>
                    <a:pt x="2406" y="1477"/>
                  </a:lnTo>
                  <a:cubicBezTo>
                    <a:pt x="2239" y="1560"/>
                    <a:pt x="1989" y="1560"/>
                    <a:pt x="1822" y="1477"/>
                  </a:cubicBezTo>
                  <a:lnTo>
                    <a:pt x="120" y="489"/>
                  </a:lnTo>
                  <a:cubicBezTo>
                    <a:pt x="36" y="453"/>
                    <a:pt x="1" y="394"/>
                    <a:pt x="1" y="334"/>
                  </a:cubicBezTo>
                  <a:lnTo>
                    <a:pt x="1" y="1"/>
                  </a:lnTo>
                  <a:cubicBezTo>
                    <a:pt x="1" y="60"/>
                    <a:pt x="36" y="120"/>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4016850" y="3850300"/>
              <a:ext cx="105700" cy="38725"/>
            </a:xfrm>
            <a:custGeom>
              <a:avLst/>
              <a:gdLst/>
              <a:ahLst/>
              <a:cxnLst/>
              <a:rect l="l" t="t" r="r" b="b"/>
              <a:pathLst>
                <a:path w="4228" h="1549" extrusionOk="0">
                  <a:moveTo>
                    <a:pt x="1" y="1"/>
                  </a:moveTo>
                  <a:lnTo>
                    <a:pt x="1" y="334"/>
                  </a:lnTo>
                  <a:cubicBezTo>
                    <a:pt x="1" y="394"/>
                    <a:pt x="48" y="453"/>
                    <a:pt x="120" y="501"/>
                  </a:cubicBezTo>
                  <a:lnTo>
                    <a:pt x="1834" y="1477"/>
                  </a:lnTo>
                  <a:cubicBezTo>
                    <a:pt x="1918" y="1525"/>
                    <a:pt x="2022" y="1549"/>
                    <a:pt x="2126" y="1549"/>
                  </a:cubicBezTo>
                  <a:cubicBezTo>
                    <a:pt x="2230" y="1549"/>
                    <a:pt x="2334" y="1525"/>
                    <a:pt x="2418" y="1477"/>
                  </a:cubicBezTo>
                  <a:lnTo>
                    <a:pt x="4109" y="501"/>
                  </a:lnTo>
                  <a:cubicBezTo>
                    <a:pt x="4180" y="453"/>
                    <a:pt x="4228" y="394"/>
                    <a:pt x="4228" y="334"/>
                  </a:cubicBezTo>
                  <a:lnTo>
                    <a:pt x="4228" y="1"/>
                  </a:lnTo>
                  <a:cubicBezTo>
                    <a:pt x="4228" y="60"/>
                    <a:pt x="4180" y="120"/>
                    <a:pt x="4109" y="167"/>
                  </a:cubicBezTo>
                  <a:lnTo>
                    <a:pt x="2418" y="1156"/>
                  </a:lnTo>
                  <a:cubicBezTo>
                    <a:pt x="2334" y="1197"/>
                    <a:pt x="2230" y="1218"/>
                    <a:pt x="2126" y="1218"/>
                  </a:cubicBezTo>
                  <a:cubicBezTo>
                    <a:pt x="2022" y="1218"/>
                    <a:pt x="1918" y="1197"/>
                    <a:pt x="1834" y="1156"/>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4016850" y="3850300"/>
              <a:ext cx="105700" cy="39325"/>
            </a:xfrm>
            <a:custGeom>
              <a:avLst/>
              <a:gdLst/>
              <a:ahLst/>
              <a:cxnLst/>
              <a:rect l="l" t="t" r="r" b="b"/>
              <a:pathLst>
                <a:path w="4228" h="1573" fill="none" extrusionOk="0">
                  <a:moveTo>
                    <a:pt x="1" y="334"/>
                  </a:moveTo>
                  <a:lnTo>
                    <a:pt x="1" y="1"/>
                  </a:lnTo>
                  <a:cubicBezTo>
                    <a:pt x="1" y="60"/>
                    <a:pt x="48" y="120"/>
                    <a:pt x="120" y="167"/>
                  </a:cubicBezTo>
                  <a:lnTo>
                    <a:pt x="1834" y="1156"/>
                  </a:lnTo>
                  <a:cubicBezTo>
                    <a:pt x="2001" y="1239"/>
                    <a:pt x="2251" y="1239"/>
                    <a:pt x="2418" y="1156"/>
                  </a:cubicBezTo>
                  <a:lnTo>
                    <a:pt x="4109" y="167"/>
                  </a:lnTo>
                  <a:cubicBezTo>
                    <a:pt x="4180" y="120"/>
                    <a:pt x="4228" y="60"/>
                    <a:pt x="4228" y="1"/>
                  </a:cubicBezTo>
                  <a:lnTo>
                    <a:pt x="4228" y="334"/>
                  </a:lnTo>
                  <a:cubicBezTo>
                    <a:pt x="4228" y="394"/>
                    <a:pt x="4180" y="453"/>
                    <a:pt x="4109" y="501"/>
                  </a:cubicBezTo>
                  <a:lnTo>
                    <a:pt x="2418" y="1477"/>
                  </a:lnTo>
                  <a:cubicBezTo>
                    <a:pt x="2251" y="1572"/>
                    <a:pt x="2001" y="1572"/>
                    <a:pt x="1834" y="1477"/>
                  </a:cubicBezTo>
                  <a:lnTo>
                    <a:pt x="120" y="501"/>
                  </a:lnTo>
                  <a:cubicBezTo>
                    <a:pt x="48" y="453"/>
                    <a:pt x="1" y="394"/>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4"/>
            <p:cNvSpPr/>
            <p:nvPr/>
          </p:nvSpPr>
          <p:spPr>
            <a:xfrm>
              <a:off x="3995425" y="3761000"/>
              <a:ext cx="105700" cy="38725"/>
            </a:xfrm>
            <a:custGeom>
              <a:avLst/>
              <a:gdLst/>
              <a:ahLst/>
              <a:cxnLst/>
              <a:rect l="l" t="t" r="r" b="b"/>
              <a:pathLst>
                <a:path w="4228" h="1549" extrusionOk="0">
                  <a:moveTo>
                    <a:pt x="1" y="1"/>
                  </a:moveTo>
                  <a:lnTo>
                    <a:pt x="1" y="334"/>
                  </a:lnTo>
                  <a:cubicBezTo>
                    <a:pt x="1" y="394"/>
                    <a:pt x="24" y="453"/>
                    <a:pt x="120" y="501"/>
                  </a:cubicBezTo>
                  <a:lnTo>
                    <a:pt x="1822" y="1477"/>
                  </a:lnTo>
                  <a:cubicBezTo>
                    <a:pt x="1906" y="1525"/>
                    <a:pt x="2010" y="1549"/>
                    <a:pt x="2114" y="1549"/>
                  </a:cubicBezTo>
                  <a:cubicBezTo>
                    <a:pt x="2218" y="1549"/>
                    <a:pt x="2322" y="1525"/>
                    <a:pt x="2406" y="1477"/>
                  </a:cubicBezTo>
                  <a:lnTo>
                    <a:pt x="4108" y="501"/>
                  </a:lnTo>
                  <a:cubicBezTo>
                    <a:pt x="4180" y="453"/>
                    <a:pt x="4227" y="394"/>
                    <a:pt x="4227" y="334"/>
                  </a:cubicBezTo>
                  <a:lnTo>
                    <a:pt x="4227" y="1"/>
                  </a:lnTo>
                  <a:cubicBezTo>
                    <a:pt x="4227" y="60"/>
                    <a:pt x="4180" y="120"/>
                    <a:pt x="4108" y="168"/>
                  </a:cubicBezTo>
                  <a:lnTo>
                    <a:pt x="2406" y="1156"/>
                  </a:lnTo>
                  <a:cubicBezTo>
                    <a:pt x="2322" y="1197"/>
                    <a:pt x="2218" y="1218"/>
                    <a:pt x="2114" y="1218"/>
                  </a:cubicBezTo>
                  <a:cubicBezTo>
                    <a:pt x="2010" y="1218"/>
                    <a:pt x="1906" y="1197"/>
                    <a:pt x="1822" y="1156"/>
                  </a:cubicBezTo>
                  <a:lnTo>
                    <a:pt x="108" y="168"/>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4"/>
            <p:cNvSpPr/>
            <p:nvPr/>
          </p:nvSpPr>
          <p:spPr>
            <a:xfrm>
              <a:off x="3995425" y="3761000"/>
              <a:ext cx="105700" cy="39325"/>
            </a:xfrm>
            <a:custGeom>
              <a:avLst/>
              <a:gdLst/>
              <a:ahLst/>
              <a:cxnLst/>
              <a:rect l="l" t="t" r="r" b="b"/>
              <a:pathLst>
                <a:path w="4228" h="1573" fill="none" extrusionOk="0">
                  <a:moveTo>
                    <a:pt x="1" y="334"/>
                  </a:moveTo>
                  <a:lnTo>
                    <a:pt x="1" y="1"/>
                  </a:lnTo>
                  <a:cubicBezTo>
                    <a:pt x="1" y="60"/>
                    <a:pt x="36" y="120"/>
                    <a:pt x="108" y="168"/>
                  </a:cubicBezTo>
                  <a:lnTo>
                    <a:pt x="1822" y="1156"/>
                  </a:lnTo>
                  <a:cubicBezTo>
                    <a:pt x="1989" y="1239"/>
                    <a:pt x="2239" y="1239"/>
                    <a:pt x="2406" y="1156"/>
                  </a:cubicBezTo>
                  <a:lnTo>
                    <a:pt x="4108" y="168"/>
                  </a:lnTo>
                  <a:cubicBezTo>
                    <a:pt x="4180" y="120"/>
                    <a:pt x="4227" y="60"/>
                    <a:pt x="4227" y="1"/>
                  </a:cubicBezTo>
                  <a:lnTo>
                    <a:pt x="4227" y="334"/>
                  </a:lnTo>
                  <a:cubicBezTo>
                    <a:pt x="4227" y="394"/>
                    <a:pt x="4180" y="453"/>
                    <a:pt x="4108" y="501"/>
                  </a:cubicBezTo>
                  <a:lnTo>
                    <a:pt x="2406" y="1477"/>
                  </a:lnTo>
                  <a:cubicBezTo>
                    <a:pt x="2239" y="1572"/>
                    <a:pt x="1989" y="1572"/>
                    <a:pt x="1822" y="1477"/>
                  </a:cubicBezTo>
                  <a:lnTo>
                    <a:pt x="120" y="501"/>
                  </a:lnTo>
                  <a:cubicBezTo>
                    <a:pt x="24" y="453"/>
                    <a:pt x="1" y="394"/>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017150" y="3927400"/>
              <a:ext cx="105700" cy="38500"/>
            </a:xfrm>
            <a:custGeom>
              <a:avLst/>
              <a:gdLst/>
              <a:ahLst/>
              <a:cxnLst/>
              <a:rect l="l" t="t" r="r" b="b"/>
              <a:pathLst>
                <a:path w="4228" h="1540" extrusionOk="0">
                  <a:moveTo>
                    <a:pt x="1" y="0"/>
                  </a:moveTo>
                  <a:lnTo>
                    <a:pt x="1" y="334"/>
                  </a:lnTo>
                  <a:cubicBezTo>
                    <a:pt x="1" y="381"/>
                    <a:pt x="48" y="453"/>
                    <a:pt x="120" y="489"/>
                  </a:cubicBezTo>
                  <a:lnTo>
                    <a:pt x="1834" y="1477"/>
                  </a:lnTo>
                  <a:cubicBezTo>
                    <a:pt x="1918" y="1518"/>
                    <a:pt x="2022" y="1539"/>
                    <a:pt x="2126" y="1539"/>
                  </a:cubicBezTo>
                  <a:cubicBezTo>
                    <a:pt x="2230" y="1539"/>
                    <a:pt x="2334" y="1518"/>
                    <a:pt x="2418" y="1477"/>
                  </a:cubicBezTo>
                  <a:lnTo>
                    <a:pt x="4108" y="489"/>
                  </a:lnTo>
                  <a:cubicBezTo>
                    <a:pt x="4192" y="453"/>
                    <a:pt x="4227" y="393"/>
                    <a:pt x="4227" y="334"/>
                  </a:cubicBezTo>
                  <a:lnTo>
                    <a:pt x="4227" y="0"/>
                  </a:lnTo>
                  <a:cubicBezTo>
                    <a:pt x="4227" y="60"/>
                    <a:pt x="4192" y="119"/>
                    <a:pt x="4108"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4017150" y="3927400"/>
              <a:ext cx="105700" cy="39025"/>
            </a:xfrm>
            <a:custGeom>
              <a:avLst/>
              <a:gdLst/>
              <a:ahLst/>
              <a:cxnLst/>
              <a:rect l="l" t="t" r="r" b="b"/>
              <a:pathLst>
                <a:path w="4228" h="1561" fill="none" extrusionOk="0">
                  <a:moveTo>
                    <a:pt x="4108" y="489"/>
                  </a:moveTo>
                  <a:lnTo>
                    <a:pt x="2418" y="1477"/>
                  </a:lnTo>
                  <a:cubicBezTo>
                    <a:pt x="2251" y="1560"/>
                    <a:pt x="2001" y="1560"/>
                    <a:pt x="1834" y="1477"/>
                  </a:cubicBezTo>
                  <a:lnTo>
                    <a:pt x="120" y="489"/>
                  </a:lnTo>
                  <a:cubicBezTo>
                    <a:pt x="48" y="453"/>
                    <a:pt x="1" y="381"/>
                    <a:pt x="1" y="334"/>
                  </a:cubicBezTo>
                  <a:lnTo>
                    <a:pt x="1" y="0"/>
                  </a:lnTo>
                  <a:cubicBezTo>
                    <a:pt x="1" y="60"/>
                    <a:pt x="48" y="119"/>
                    <a:pt x="120" y="167"/>
                  </a:cubicBezTo>
                  <a:lnTo>
                    <a:pt x="1834" y="1143"/>
                  </a:lnTo>
                  <a:cubicBezTo>
                    <a:pt x="2001" y="1239"/>
                    <a:pt x="2251" y="1239"/>
                    <a:pt x="2418" y="1143"/>
                  </a:cubicBezTo>
                  <a:lnTo>
                    <a:pt x="4108" y="167"/>
                  </a:lnTo>
                  <a:cubicBezTo>
                    <a:pt x="4192" y="119"/>
                    <a:pt x="4227" y="60"/>
                    <a:pt x="4227" y="0"/>
                  </a:cubicBezTo>
                  <a:lnTo>
                    <a:pt x="4227" y="334"/>
                  </a:lnTo>
                  <a:cubicBezTo>
                    <a:pt x="4227" y="393"/>
                    <a:pt x="4192" y="453"/>
                    <a:pt x="4108"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4025200" y="3613675"/>
              <a:ext cx="105675" cy="38725"/>
            </a:xfrm>
            <a:custGeom>
              <a:avLst/>
              <a:gdLst/>
              <a:ahLst/>
              <a:cxnLst/>
              <a:rect l="l" t="t" r="r" b="b"/>
              <a:pathLst>
                <a:path w="4227" h="1549" extrusionOk="0">
                  <a:moveTo>
                    <a:pt x="0" y="0"/>
                  </a:moveTo>
                  <a:lnTo>
                    <a:pt x="0" y="334"/>
                  </a:lnTo>
                  <a:cubicBezTo>
                    <a:pt x="0" y="393"/>
                    <a:pt x="36" y="453"/>
                    <a:pt x="107" y="500"/>
                  </a:cubicBezTo>
                  <a:lnTo>
                    <a:pt x="1822" y="1477"/>
                  </a:lnTo>
                  <a:cubicBezTo>
                    <a:pt x="1905" y="1524"/>
                    <a:pt x="2009" y="1548"/>
                    <a:pt x="2114" y="1548"/>
                  </a:cubicBezTo>
                  <a:cubicBezTo>
                    <a:pt x="2218" y="1548"/>
                    <a:pt x="2322" y="1524"/>
                    <a:pt x="2405" y="1477"/>
                  </a:cubicBezTo>
                  <a:lnTo>
                    <a:pt x="4108" y="500"/>
                  </a:lnTo>
                  <a:cubicBezTo>
                    <a:pt x="4179" y="453"/>
                    <a:pt x="4227" y="393"/>
                    <a:pt x="4227" y="334"/>
                  </a:cubicBezTo>
                  <a:lnTo>
                    <a:pt x="4227" y="0"/>
                  </a:lnTo>
                  <a:cubicBezTo>
                    <a:pt x="4227" y="60"/>
                    <a:pt x="4191" y="119"/>
                    <a:pt x="4108" y="167"/>
                  </a:cubicBezTo>
                  <a:lnTo>
                    <a:pt x="2405" y="1155"/>
                  </a:lnTo>
                  <a:cubicBezTo>
                    <a:pt x="2322" y="1197"/>
                    <a:pt x="2218" y="1218"/>
                    <a:pt x="2114" y="1218"/>
                  </a:cubicBezTo>
                  <a:cubicBezTo>
                    <a:pt x="2009" y="1218"/>
                    <a:pt x="1905" y="1197"/>
                    <a:pt x="1822" y="1155"/>
                  </a:cubicBezTo>
                  <a:lnTo>
                    <a:pt x="107"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4025200" y="3613675"/>
              <a:ext cx="105675" cy="39300"/>
            </a:xfrm>
            <a:custGeom>
              <a:avLst/>
              <a:gdLst/>
              <a:ahLst/>
              <a:cxnLst/>
              <a:rect l="l" t="t" r="r" b="b"/>
              <a:pathLst>
                <a:path w="4227" h="1572" fill="none" extrusionOk="0">
                  <a:moveTo>
                    <a:pt x="4227" y="0"/>
                  </a:moveTo>
                  <a:lnTo>
                    <a:pt x="4227" y="334"/>
                  </a:lnTo>
                  <a:cubicBezTo>
                    <a:pt x="4227" y="393"/>
                    <a:pt x="4179" y="453"/>
                    <a:pt x="4108" y="500"/>
                  </a:cubicBezTo>
                  <a:lnTo>
                    <a:pt x="2405" y="1477"/>
                  </a:lnTo>
                  <a:cubicBezTo>
                    <a:pt x="2239" y="1572"/>
                    <a:pt x="1989" y="1572"/>
                    <a:pt x="1822" y="1477"/>
                  </a:cubicBezTo>
                  <a:lnTo>
                    <a:pt x="107" y="500"/>
                  </a:lnTo>
                  <a:cubicBezTo>
                    <a:pt x="36" y="453"/>
                    <a:pt x="0" y="393"/>
                    <a:pt x="0" y="334"/>
                  </a:cubicBezTo>
                  <a:lnTo>
                    <a:pt x="0" y="0"/>
                  </a:lnTo>
                  <a:cubicBezTo>
                    <a:pt x="0" y="60"/>
                    <a:pt x="36" y="119"/>
                    <a:pt x="107" y="167"/>
                  </a:cubicBezTo>
                  <a:lnTo>
                    <a:pt x="1822" y="1155"/>
                  </a:lnTo>
                  <a:cubicBezTo>
                    <a:pt x="1989" y="1239"/>
                    <a:pt x="2239" y="1239"/>
                    <a:pt x="2405" y="1155"/>
                  </a:cubicBezTo>
                  <a:lnTo>
                    <a:pt x="4108" y="167"/>
                  </a:lnTo>
                  <a:cubicBezTo>
                    <a:pt x="4191"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4060325" y="3716350"/>
              <a:ext cx="105675" cy="38725"/>
            </a:xfrm>
            <a:custGeom>
              <a:avLst/>
              <a:gdLst/>
              <a:ahLst/>
              <a:cxnLst/>
              <a:rect l="l" t="t" r="r" b="b"/>
              <a:pathLst>
                <a:path w="4227" h="1549" extrusionOk="0">
                  <a:moveTo>
                    <a:pt x="0" y="1"/>
                  </a:moveTo>
                  <a:lnTo>
                    <a:pt x="0" y="334"/>
                  </a:lnTo>
                  <a:cubicBezTo>
                    <a:pt x="0" y="394"/>
                    <a:pt x="48" y="453"/>
                    <a:pt x="119" y="501"/>
                  </a:cubicBezTo>
                  <a:lnTo>
                    <a:pt x="1834" y="1477"/>
                  </a:lnTo>
                  <a:cubicBezTo>
                    <a:pt x="1917" y="1525"/>
                    <a:pt x="2021" y="1549"/>
                    <a:pt x="2125" y="1549"/>
                  </a:cubicBezTo>
                  <a:cubicBezTo>
                    <a:pt x="2230" y="1549"/>
                    <a:pt x="2334" y="1525"/>
                    <a:pt x="2417" y="1477"/>
                  </a:cubicBezTo>
                  <a:lnTo>
                    <a:pt x="4108" y="501"/>
                  </a:lnTo>
                  <a:cubicBezTo>
                    <a:pt x="4191" y="453"/>
                    <a:pt x="4227" y="394"/>
                    <a:pt x="4227" y="334"/>
                  </a:cubicBezTo>
                  <a:lnTo>
                    <a:pt x="4227" y="1"/>
                  </a:lnTo>
                  <a:cubicBezTo>
                    <a:pt x="4227" y="60"/>
                    <a:pt x="4191" y="120"/>
                    <a:pt x="4108" y="168"/>
                  </a:cubicBezTo>
                  <a:lnTo>
                    <a:pt x="2417" y="1156"/>
                  </a:lnTo>
                  <a:cubicBezTo>
                    <a:pt x="2334" y="1197"/>
                    <a:pt x="2230" y="1218"/>
                    <a:pt x="2125" y="1218"/>
                  </a:cubicBezTo>
                  <a:cubicBezTo>
                    <a:pt x="2021" y="1218"/>
                    <a:pt x="1917" y="1197"/>
                    <a:pt x="1834" y="1156"/>
                  </a:cubicBezTo>
                  <a:lnTo>
                    <a:pt x="119" y="168"/>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4060325" y="3716350"/>
              <a:ext cx="105675" cy="39325"/>
            </a:xfrm>
            <a:custGeom>
              <a:avLst/>
              <a:gdLst/>
              <a:ahLst/>
              <a:cxnLst/>
              <a:rect l="l" t="t" r="r" b="b"/>
              <a:pathLst>
                <a:path w="4227" h="1573" fill="none" extrusionOk="0">
                  <a:moveTo>
                    <a:pt x="4227" y="1"/>
                  </a:moveTo>
                  <a:lnTo>
                    <a:pt x="4227" y="334"/>
                  </a:lnTo>
                  <a:cubicBezTo>
                    <a:pt x="4227" y="394"/>
                    <a:pt x="4191" y="453"/>
                    <a:pt x="4108" y="501"/>
                  </a:cubicBezTo>
                  <a:lnTo>
                    <a:pt x="2417" y="1477"/>
                  </a:lnTo>
                  <a:cubicBezTo>
                    <a:pt x="2250" y="1573"/>
                    <a:pt x="2000" y="1573"/>
                    <a:pt x="1834" y="1477"/>
                  </a:cubicBezTo>
                  <a:lnTo>
                    <a:pt x="119" y="501"/>
                  </a:lnTo>
                  <a:cubicBezTo>
                    <a:pt x="48" y="453"/>
                    <a:pt x="0" y="394"/>
                    <a:pt x="0" y="334"/>
                  </a:cubicBezTo>
                  <a:lnTo>
                    <a:pt x="0" y="1"/>
                  </a:lnTo>
                  <a:cubicBezTo>
                    <a:pt x="0" y="60"/>
                    <a:pt x="48" y="120"/>
                    <a:pt x="119" y="168"/>
                  </a:cubicBezTo>
                  <a:lnTo>
                    <a:pt x="1834" y="1156"/>
                  </a:lnTo>
                  <a:cubicBezTo>
                    <a:pt x="2000" y="1239"/>
                    <a:pt x="2250" y="1239"/>
                    <a:pt x="2417" y="1156"/>
                  </a:cubicBezTo>
                  <a:lnTo>
                    <a:pt x="4108" y="168"/>
                  </a:lnTo>
                  <a:cubicBezTo>
                    <a:pt x="4191" y="120"/>
                    <a:pt x="4227" y="60"/>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4062400" y="3800300"/>
              <a:ext cx="105700" cy="38425"/>
            </a:xfrm>
            <a:custGeom>
              <a:avLst/>
              <a:gdLst/>
              <a:ahLst/>
              <a:cxnLst/>
              <a:rect l="l" t="t" r="r" b="b"/>
              <a:pathLst>
                <a:path w="4228" h="1537" extrusionOk="0">
                  <a:moveTo>
                    <a:pt x="1" y="0"/>
                  </a:moveTo>
                  <a:lnTo>
                    <a:pt x="1" y="322"/>
                  </a:lnTo>
                  <a:cubicBezTo>
                    <a:pt x="1" y="381"/>
                    <a:pt x="36" y="441"/>
                    <a:pt x="108" y="489"/>
                  </a:cubicBezTo>
                  <a:lnTo>
                    <a:pt x="1822" y="1465"/>
                  </a:lnTo>
                  <a:cubicBezTo>
                    <a:pt x="1906" y="1513"/>
                    <a:pt x="2010" y="1536"/>
                    <a:pt x="2114" y="1536"/>
                  </a:cubicBezTo>
                  <a:cubicBezTo>
                    <a:pt x="2218" y="1536"/>
                    <a:pt x="2322" y="1513"/>
                    <a:pt x="2406" y="1465"/>
                  </a:cubicBezTo>
                  <a:lnTo>
                    <a:pt x="4108" y="489"/>
                  </a:lnTo>
                  <a:cubicBezTo>
                    <a:pt x="4180" y="441"/>
                    <a:pt x="4227" y="381"/>
                    <a:pt x="4227" y="322"/>
                  </a:cubicBezTo>
                  <a:lnTo>
                    <a:pt x="4227" y="0"/>
                  </a:lnTo>
                  <a:cubicBezTo>
                    <a:pt x="4227" y="60"/>
                    <a:pt x="4180" y="120"/>
                    <a:pt x="4108" y="155"/>
                  </a:cubicBezTo>
                  <a:lnTo>
                    <a:pt x="2406" y="1143"/>
                  </a:lnTo>
                  <a:cubicBezTo>
                    <a:pt x="2322" y="1185"/>
                    <a:pt x="2218" y="1206"/>
                    <a:pt x="2114" y="1206"/>
                  </a:cubicBezTo>
                  <a:cubicBezTo>
                    <a:pt x="2010" y="1206"/>
                    <a:pt x="1906" y="1185"/>
                    <a:pt x="1822" y="1143"/>
                  </a:cubicBezTo>
                  <a:lnTo>
                    <a:pt x="108" y="155"/>
                  </a:lnTo>
                  <a:cubicBezTo>
                    <a:pt x="36" y="108"/>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4062400" y="3800300"/>
              <a:ext cx="105700" cy="39025"/>
            </a:xfrm>
            <a:custGeom>
              <a:avLst/>
              <a:gdLst/>
              <a:ahLst/>
              <a:cxnLst/>
              <a:rect l="l" t="t" r="r" b="b"/>
              <a:pathLst>
                <a:path w="4228" h="1561" fill="none" extrusionOk="0">
                  <a:moveTo>
                    <a:pt x="2406" y="1465"/>
                  </a:moveTo>
                  <a:cubicBezTo>
                    <a:pt x="2239" y="1560"/>
                    <a:pt x="1989" y="1560"/>
                    <a:pt x="1822" y="1465"/>
                  </a:cubicBezTo>
                  <a:lnTo>
                    <a:pt x="108" y="489"/>
                  </a:lnTo>
                  <a:cubicBezTo>
                    <a:pt x="36" y="441"/>
                    <a:pt x="1" y="381"/>
                    <a:pt x="1" y="322"/>
                  </a:cubicBezTo>
                  <a:lnTo>
                    <a:pt x="1" y="0"/>
                  </a:lnTo>
                  <a:cubicBezTo>
                    <a:pt x="1" y="60"/>
                    <a:pt x="36" y="108"/>
                    <a:pt x="108" y="155"/>
                  </a:cubicBezTo>
                  <a:lnTo>
                    <a:pt x="1822" y="1143"/>
                  </a:lnTo>
                  <a:cubicBezTo>
                    <a:pt x="1989" y="1227"/>
                    <a:pt x="2239" y="1227"/>
                    <a:pt x="2406" y="1143"/>
                  </a:cubicBezTo>
                  <a:lnTo>
                    <a:pt x="4108" y="155"/>
                  </a:lnTo>
                  <a:cubicBezTo>
                    <a:pt x="4180" y="120"/>
                    <a:pt x="4227" y="60"/>
                    <a:pt x="4227" y="0"/>
                  </a:cubicBezTo>
                  <a:lnTo>
                    <a:pt x="4227" y="322"/>
                  </a:lnTo>
                  <a:cubicBezTo>
                    <a:pt x="4227" y="381"/>
                    <a:pt x="4180" y="441"/>
                    <a:pt x="4108"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4088600" y="3561275"/>
              <a:ext cx="88425" cy="38500"/>
            </a:xfrm>
            <a:custGeom>
              <a:avLst/>
              <a:gdLst/>
              <a:ahLst/>
              <a:cxnLst/>
              <a:rect l="l" t="t" r="r" b="b"/>
              <a:pathLst>
                <a:path w="3537" h="1540" extrusionOk="0">
                  <a:moveTo>
                    <a:pt x="0" y="1"/>
                  </a:moveTo>
                  <a:lnTo>
                    <a:pt x="0" y="334"/>
                  </a:lnTo>
                  <a:cubicBezTo>
                    <a:pt x="0" y="394"/>
                    <a:pt x="48" y="453"/>
                    <a:pt x="119" y="489"/>
                  </a:cubicBezTo>
                  <a:lnTo>
                    <a:pt x="1834" y="1477"/>
                  </a:lnTo>
                  <a:cubicBezTo>
                    <a:pt x="1917" y="1519"/>
                    <a:pt x="2021" y="1540"/>
                    <a:pt x="2126" y="1540"/>
                  </a:cubicBezTo>
                  <a:cubicBezTo>
                    <a:pt x="2230" y="1540"/>
                    <a:pt x="2334" y="1519"/>
                    <a:pt x="2417" y="1477"/>
                  </a:cubicBezTo>
                  <a:lnTo>
                    <a:pt x="3417" y="894"/>
                  </a:lnTo>
                  <a:cubicBezTo>
                    <a:pt x="3489" y="846"/>
                    <a:pt x="3536" y="787"/>
                    <a:pt x="3536" y="727"/>
                  </a:cubicBezTo>
                  <a:lnTo>
                    <a:pt x="3536" y="406"/>
                  </a:lnTo>
                  <a:cubicBezTo>
                    <a:pt x="3536" y="465"/>
                    <a:pt x="3489" y="525"/>
                    <a:pt x="3417" y="572"/>
                  </a:cubicBezTo>
                  <a:lnTo>
                    <a:pt x="2417" y="1144"/>
                  </a:lnTo>
                  <a:cubicBezTo>
                    <a:pt x="2334" y="1191"/>
                    <a:pt x="2230" y="1215"/>
                    <a:pt x="2126" y="1215"/>
                  </a:cubicBezTo>
                  <a:cubicBezTo>
                    <a:pt x="2021" y="1215"/>
                    <a:pt x="1917" y="1191"/>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4088600" y="3561275"/>
              <a:ext cx="88425" cy="39025"/>
            </a:xfrm>
            <a:custGeom>
              <a:avLst/>
              <a:gdLst/>
              <a:ahLst/>
              <a:cxnLst/>
              <a:rect l="l" t="t" r="r" b="b"/>
              <a:pathLst>
                <a:path w="3537" h="1561" fill="none" extrusionOk="0">
                  <a:moveTo>
                    <a:pt x="119" y="167"/>
                  </a:moveTo>
                  <a:lnTo>
                    <a:pt x="1834" y="1144"/>
                  </a:lnTo>
                  <a:cubicBezTo>
                    <a:pt x="2001" y="1239"/>
                    <a:pt x="2251" y="1239"/>
                    <a:pt x="2417" y="1144"/>
                  </a:cubicBezTo>
                  <a:lnTo>
                    <a:pt x="3417" y="572"/>
                  </a:lnTo>
                  <a:cubicBezTo>
                    <a:pt x="3489" y="525"/>
                    <a:pt x="3536" y="465"/>
                    <a:pt x="3536" y="406"/>
                  </a:cubicBezTo>
                  <a:lnTo>
                    <a:pt x="3536" y="727"/>
                  </a:lnTo>
                  <a:cubicBezTo>
                    <a:pt x="3536" y="787"/>
                    <a:pt x="3489" y="846"/>
                    <a:pt x="3417" y="894"/>
                  </a:cubicBezTo>
                  <a:lnTo>
                    <a:pt x="2417" y="1477"/>
                  </a:lnTo>
                  <a:cubicBezTo>
                    <a:pt x="2251" y="1560"/>
                    <a:pt x="2001" y="1560"/>
                    <a:pt x="1834" y="1477"/>
                  </a:cubicBezTo>
                  <a:lnTo>
                    <a:pt x="119" y="489"/>
                  </a:lnTo>
                  <a:cubicBezTo>
                    <a:pt x="48" y="453"/>
                    <a:pt x="0" y="394"/>
                    <a:pt x="0" y="334"/>
                  </a:cubicBezTo>
                  <a:lnTo>
                    <a:pt x="0" y="1"/>
                  </a:lnTo>
                  <a:cubicBezTo>
                    <a:pt x="0" y="60"/>
                    <a:pt x="48" y="120"/>
                    <a:pt x="119"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4022800" y="3522875"/>
              <a:ext cx="88150" cy="38725"/>
            </a:xfrm>
            <a:custGeom>
              <a:avLst/>
              <a:gdLst/>
              <a:ahLst/>
              <a:cxnLst/>
              <a:rect l="l" t="t" r="r" b="b"/>
              <a:pathLst>
                <a:path w="3526" h="1549" extrusionOk="0">
                  <a:moveTo>
                    <a:pt x="1" y="1"/>
                  </a:moveTo>
                  <a:lnTo>
                    <a:pt x="1" y="334"/>
                  </a:lnTo>
                  <a:cubicBezTo>
                    <a:pt x="1" y="394"/>
                    <a:pt x="49" y="453"/>
                    <a:pt x="120" y="501"/>
                  </a:cubicBezTo>
                  <a:lnTo>
                    <a:pt x="1835" y="1477"/>
                  </a:lnTo>
                  <a:cubicBezTo>
                    <a:pt x="1918" y="1525"/>
                    <a:pt x="2022" y="1549"/>
                    <a:pt x="2126" y="1549"/>
                  </a:cubicBezTo>
                  <a:cubicBezTo>
                    <a:pt x="2230" y="1549"/>
                    <a:pt x="2335" y="1525"/>
                    <a:pt x="2418" y="1477"/>
                  </a:cubicBezTo>
                  <a:lnTo>
                    <a:pt x="3406" y="894"/>
                  </a:lnTo>
                  <a:cubicBezTo>
                    <a:pt x="3490" y="858"/>
                    <a:pt x="3525" y="799"/>
                    <a:pt x="3525" y="739"/>
                  </a:cubicBezTo>
                  <a:lnTo>
                    <a:pt x="3525" y="406"/>
                  </a:lnTo>
                  <a:cubicBezTo>
                    <a:pt x="3525" y="465"/>
                    <a:pt x="3490" y="525"/>
                    <a:pt x="3406" y="572"/>
                  </a:cubicBezTo>
                  <a:lnTo>
                    <a:pt x="2418" y="1156"/>
                  </a:lnTo>
                  <a:cubicBezTo>
                    <a:pt x="2335" y="1197"/>
                    <a:pt x="2227" y="1218"/>
                    <a:pt x="2122" y="1218"/>
                  </a:cubicBezTo>
                  <a:cubicBezTo>
                    <a:pt x="2016" y="1218"/>
                    <a:pt x="1912" y="1197"/>
                    <a:pt x="1835" y="1156"/>
                  </a:cubicBezTo>
                  <a:lnTo>
                    <a:pt x="120" y="168"/>
                  </a:lnTo>
                  <a:cubicBezTo>
                    <a:pt x="37"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4022800" y="3522875"/>
              <a:ext cx="88150" cy="39325"/>
            </a:xfrm>
            <a:custGeom>
              <a:avLst/>
              <a:gdLst/>
              <a:ahLst/>
              <a:cxnLst/>
              <a:rect l="l" t="t" r="r" b="b"/>
              <a:pathLst>
                <a:path w="3526" h="1573" fill="none" extrusionOk="0">
                  <a:moveTo>
                    <a:pt x="120" y="168"/>
                  </a:moveTo>
                  <a:lnTo>
                    <a:pt x="1835" y="1156"/>
                  </a:lnTo>
                  <a:cubicBezTo>
                    <a:pt x="1989" y="1239"/>
                    <a:pt x="2251" y="1239"/>
                    <a:pt x="2418" y="1156"/>
                  </a:cubicBezTo>
                  <a:lnTo>
                    <a:pt x="3406" y="572"/>
                  </a:lnTo>
                  <a:cubicBezTo>
                    <a:pt x="3490" y="525"/>
                    <a:pt x="3525" y="465"/>
                    <a:pt x="3525" y="406"/>
                  </a:cubicBezTo>
                  <a:lnTo>
                    <a:pt x="3525" y="739"/>
                  </a:lnTo>
                  <a:cubicBezTo>
                    <a:pt x="3525" y="799"/>
                    <a:pt x="3490" y="858"/>
                    <a:pt x="3406" y="894"/>
                  </a:cubicBezTo>
                  <a:lnTo>
                    <a:pt x="2418" y="1477"/>
                  </a:lnTo>
                  <a:cubicBezTo>
                    <a:pt x="2251" y="1572"/>
                    <a:pt x="2001" y="1572"/>
                    <a:pt x="1835" y="1477"/>
                  </a:cubicBezTo>
                  <a:lnTo>
                    <a:pt x="120" y="501"/>
                  </a:lnTo>
                  <a:cubicBezTo>
                    <a:pt x="49" y="453"/>
                    <a:pt x="1" y="394"/>
                    <a:pt x="1" y="334"/>
                  </a:cubicBezTo>
                  <a:lnTo>
                    <a:pt x="1" y="1"/>
                  </a:lnTo>
                  <a:cubicBezTo>
                    <a:pt x="1" y="60"/>
                    <a:pt x="37" y="120"/>
                    <a:pt x="120"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4082650" y="3965500"/>
              <a:ext cx="105675" cy="38425"/>
            </a:xfrm>
            <a:custGeom>
              <a:avLst/>
              <a:gdLst/>
              <a:ahLst/>
              <a:cxnLst/>
              <a:rect l="l" t="t" r="r" b="b"/>
              <a:pathLst>
                <a:path w="4227" h="1537" extrusionOk="0">
                  <a:moveTo>
                    <a:pt x="0" y="0"/>
                  </a:moveTo>
                  <a:lnTo>
                    <a:pt x="0" y="322"/>
                  </a:lnTo>
                  <a:cubicBezTo>
                    <a:pt x="0" y="381"/>
                    <a:pt x="48" y="441"/>
                    <a:pt x="119" y="489"/>
                  </a:cubicBezTo>
                  <a:lnTo>
                    <a:pt x="1834" y="1465"/>
                  </a:lnTo>
                  <a:cubicBezTo>
                    <a:pt x="1917" y="1513"/>
                    <a:pt x="2021" y="1536"/>
                    <a:pt x="2125" y="1536"/>
                  </a:cubicBezTo>
                  <a:cubicBezTo>
                    <a:pt x="2230" y="1536"/>
                    <a:pt x="2334" y="1513"/>
                    <a:pt x="2417" y="1465"/>
                  </a:cubicBezTo>
                  <a:lnTo>
                    <a:pt x="4108" y="489"/>
                  </a:lnTo>
                  <a:cubicBezTo>
                    <a:pt x="4191" y="441"/>
                    <a:pt x="4215" y="381"/>
                    <a:pt x="4227" y="322"/>
                  </a:cubicBezTo>
                  <a:lnTo>
                    <a:pt x="4227" y="0"/>
                  </a:lnTo>
                  <a:cubicBezTo>
                    <a:pt x="4227" y="48"/>
                    <a:pt x="4191" y="119"/>
                    <a:pt x="4108" y="155"/>
                  </a:cubicBezTo>
                  <a:lnTo>
                    <a:pt x="2417" y="1143"/>
                  </a:lnTo>
                  <a:cubicBezTo>
                    <a:pt x="2334" y="1185"/>
                    <a:pt x="2230" y="1206"/>
                    <a:pt x="2125" y="1206"/>
                  </a:cubicBezTo>
                  <a:cubicBezTo>
                    <a:pt x="2021" y="1206"/>
                    <a:pt x="1917" y="1185"/>
                    <a:pt x="1834" y="1143"/>
                  </a:cubicBezTo>
                  <a:lnTo>
                    <a:pt x="119" y="155"/>
                  </a:lnTo>
                  <a:cubicBezTo>
                    <a:pt x="48" y="108"/>
                    <a:pt x="0" y="4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4082650" y="3965500"/>
              <a:ext cx="105675" cy="39025"/>
            </a:xfrm>
            <a:custGeom>
              <a:avLst/>
              <a:gdLst/>
              <a:ahLst/>
              <a:cxnLst/>
              <a:rect l="l" t="t" r="r" b="b"/>
              <a:pathLst>
                <a:path w="4227" h="1561" fill="none" extrusionOk="0">
                  <a:moveTo>
                    <a:pt x="4108" y="489"/>
                  </a:moveTo>
                  <a:lnTo>
                    <a:pt x="2417" y="1465"/>
                  </a:lnTo>
                  <a:cubicBezTo>
                    <a:pt x="2250" y="1560"/>
                    <a:pt x="2000" y="1560"/>
                    <a:pt x="1834" y="1465"/>
                  </a:cubicBezTo>
                  <a:lnTo>
                    <a:pt x="119" y="489"/>
                  </a:lnTo>
                  <a:cubicBezTo>
                    <a:pt x="48" y="441"/>
                    <a:pt x="0" y="381"/>
                    <a:pt x="0" y="322"/>
                  </a:cubicBezTo>
                  <a:lnTo>
                    <a:pt x="0" y="0"/>
                  </a:lnTo>
                  <a:cubicBezTo>
                    <a:pt x="0" y="48"/>
                    <a:pt x="48" y="108"/>
                    <a:pt x="119" y="155"/>
                  </a:cubicBezTo>
                  <a:lnTo>
                    <a:pt x="1834" y="1143"/>
                  </a:lnTo>
                  <a:cubicBezTo>
                    <a:pt x="2000" y="1227"/>
                    <a:pt x="2250" y="1227"/>
                    <a:pt x="2417" y="1143"/>
                  </a:cubicBezTo>
                  <a:lnTo>
                    <a:pt x="4108" y="155"/>
                  </a:lnTo>
                  <a:cubicBezTo>
                    <a:pt x="4191" y="119"/>
                    <a:pt x="4227" y="48"/>
                    <a:pt x="4227" y="0"/>
                  </a:cubicBezTo>
                  <a:lnTo>
                    <a:pt x="4227" y="322"/>
                  </a:lnTo>
                  <a:cubicBezTo>
                    <a:pt x="4215" y="381"/>
                    <a:pt x="4191" y="441"/>
                    <a:pt x="4108"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959125" y="3575875"/>
              <a:ext cx="105675" cy="38500"/>
            </a:xfrm>
            <a:custGeom>
              <a:avLst/>
              <a:gdLst/>
              <a:ahLst/>
              <a:cxnLst/>
              <a:rect l="l" t="t" r="r" b="b"/>
              <a:pathLst>
                <a:path w="4227" h="1540" extrusionOk="0">
                  <a:moveTo>
                    <a:pt x="0" y="0"/>
                  </a:moveTo>
                  <a:lnTo>
                    <a:pt x="0" y="322"/>
                  </a:lnTo>
                  <a:cubicBezTo>
                    <a:pt x="0" y="381"/>
                    <a:pt x="48" y="441"/>
                    <a:pt x="119" y="488"/>
                  </a:cubicBezTo>
                  <a:lnTo>
                    <a:pt x="1834" y="1477"/>
                  </a:lnTo>
                  <a:cubicBezTo>
                    <a:pt x="1917" y="1518"/>
                    <a:pt x="2021" y="1539"/>
                    <a:pt x="2125" y="1539"/>
                  </a:cubicBezTo>
                  <a:cubicBezTo>
                    <a:pt x="2229" y="1539"/>
                    <a:pt x="2334" y="1518"/>
                    <a:pt x="2417" y="1477"/>
                  </a:cubicBezTo>
                  <a:lnTo>
                    <a:pt x="4108" y="488"/>
                  </a:lnTo>
                  <a:cubicBezTo>
                    <a:pt x="4191" y="441"/>
                    <a:pt x="4227" y="381"/>
                    <a:pt x="4227" y="322"/>
                  </a:cubicBezTo>
                  <a:lnTo>
                    <a:pt x="4227" y="0"/>
                  </a:lnTo>
                  <a:cubicBezTo>
                    <a:pt x="4227" y="60"/>
                    <a:pt x="4191" y="119"/>
                    <a:pt x="4108" y="167"/>
                  </a:cubicBezTo>
                  <a:lnTo>
                    <a:pt x="2417" y="1143"/>
                  </a:lnTo>
                  <a:cubicBezTo>
                    <a:pt x="2334" y="1191"/>
                    <a:pt x="2229" y="1215"/>
                    <a:pt x="2125" y="1215"/>
                  </a:cubicBezTo>
                  <a:cubicBezTo>
                    <a:pt x="2021" y="1215"/>
                    <a:pt x="1917"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959125" y="3575875"/>
              <a:ext cx="105675" cy="39000"/>
            </a:xfrm>
            <a:custGeom>
              <a:avLst/>
              <a:gdLst/>
              <a:ahLst/>
              <a:cxnLst/>
              <a:rect l="l" t="t" r="r" b="b"/>
              <a:pathLst>
                <a:path w="4227" h="1560" fill="none" extrusionOk="0">
                  <a:moveTo>
                    <a:pt x="4227" y="0"/>
                  </a:moveTo>
                  <a:lnTo>
                    <a:pt x="4227" y="322"/>
                  </a:lnTo>
                  <a:cubicBezTo>
                    <a:pt x="4227" y="381"/>
                    <a:pt x="4191" y="441"/>
                    <a:pt x="4108" y="488"/>
                  </a:cubicBezTo>
                  <a:lnTo>
                    <a:pt x="2417" y="1477"/>
                  </a:lnTo>
                  <a:cubicBezTo>
                    <a:pt x="2250" y="1560"/>
                    <a:pt x="2000" y="1560"/>
                    <a:pt x="1834" y="1477"/>
                  </a:cubicBezTo>
                  <a:lnTo>
                    <a:pt x="119" y="488"/>
                  </a:lnTo>
                  <a:cubicBezTo>
                    <a:pt x="48" y="441"/>
                    <a:pt x="0" y="381"/>
                    <a:pt x="0" y="322"/>
                  </a:cubicBezTo>
                  <a:lnTo>
                    <a:pt x="0" y="0"/>
                  </a:lnTo>
                  <a:cubicBezTo>
                    <a:pt x="0" y="60"/>
                    <a:pt x="48" y="119"/>
                    <a:pt x="119" y="167"/>
                  </a:cubicBezTo>
                  <a:lnTo>
                    <a:pt x="1834" y="1143"/>
                  </a:lnTo>
                  <a:cubicBezTo>
                    <a:pt x="2000" y="1238"/>
                    <a:pt x="2250" y="1238"/>
                    <a:pt x="2417" y="1143"/>
                  </a:cubicBezTo>
                  <a:lnTo>
                    <a:pt x="4108" y="167"/>
                  </a:lnTo>
                  <a:cubicBezTo>
                    <a:pt x="4191"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4147525" y="3972650"/>
              <a:ext cx="107775" cy="60750"/>
            </a:xfrm>
            <a:custGeom>
              <a:avLst/>
              <a:gdLst/>
              <a:ahLst/>
              <a:cxnLst/>
              <a:rect l="l" t="t" r="r" b="b"/>
              <a:pathLst>
                <a:path w="4311" h="2430" extrusionOk="0">
                  <a:moveTo>
                    <a:pt x="2150" y="0"/>
                  </a:moveTo>
                  <a:cubicBezTo>
                    <a:pt x="2046" y="0"/>
                    <a:pt x="1941" y="24"/>
                    <a:pt x="1858" y="72"/>
                  </a:cubicBezTo>
                  <a:lnTo>
                    <a:pt x="155" y="1048"/>
                  </a:lnTo>
                  <a:cubicBezTo>
                    <a:pt x="1" y="1143"/>
                    <a:pt x="1" y="1286"/>
                    <a:pt x="155" y="1381"/>
                  </a:cubicBezTo>
                  <a:lnTo>
                    <a:pt x="1870" y="2358"/>
                  </a:lnTo>
                  <a:cubicBezTo>
                    <a:pt x="1953" y="2405"/>
                    <a:pt x="2058" y="2429"/>
                    <a:pt x="2162" y="2429"/>
                  </a:cubicBezTo>
                  <a:cubicBezTo>
                    <a:pt x="2266" y="2429"/>
                    <a:pt x="2370" y="2405"/>
                    <a:pt x="2453" y="2358"/>
                  </a:cubicBezTo>
                  <a:lnTo>
                    <a:pt x="4144" y="1381"/>
                  </a:lnTo>
                  <a:cubicBezTo>
                    <a:pt x="4311" y="1286"/>
                    <a:pt x="4311" y="1143"/>
                    <a:pt x="4144" y="1048"/>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4147525" y="3972050"/>
              <a:ext cx="107775" cy="61925"/>
            </a:xfrm>
            <a:custGeom>
              <a:avLst/>
              <a:gdLst/>
              <a:ahLst/>
              <a:cxnLst/>
              <a:rect l="l" t="t" r="r" b="b"/>
              <a:pathLst>
                <a:path w="4311" h="2477" fill="none" extrusionOk="0">
                  <a:moveTo>
                    <a:pt x="4144" y="1072"/>
                  </a:moveTo>
                  <a:cubicBezTo>
                    <a:pt x="4311" y="1167"/>
                    <a:pt x="4311" y="1310"/>
                    <a:pt x="4144" y="1405"/>
                  </a:cubicBezTo>
                  <a:lnTo>
                    <a:pt x="2453" y="2382"/>
                  </a:lnTo>
                  <a:cubicBezTo>
                    <a:pt x="2287" y="2477"/>
                    <a:pt x="2037" y="2477"/>
                    <a:pt x="1870" y="2382"/>
                  </a:cubicBezTo>
                  <a:lnTo>
                    <a:pt x="155" y="1405"/>
                  </a:lnTo>
                  <a:cubicBezTo>
                    <a:pt x="1" y="1310"/>
                    <a:pt x="1" y="1167"/>
                    <a:pt x="155"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3616500" y="2266300"/>
              <a:ext cx="1111775" cy="1497400"/>
            </a:xfrm>
            <a:custGeom>
              <a:avLst/>
              <a:gdLst/>
              <a:ahLst/>
              <a:cxnLst/>
              <a:rect l="l" t="t" r="r" b="b"/>
              <a:pathLst>
                <a:path w="44471" h="59896" extrusionOk="0">
                  <a:moveTo>
                    <a:pt x="66" y="613"/>
                  </a:moveTo>
                  <a:cubicBezTo>
                    <a:pt x="65" y="614"/>
                    <a:pt x="63" y="614"/>
                    <a:pt x="60" y="615"/>
                  </a:cubicBezTo>
                  <a:cubicBezTo>
                    <a:pt x="60" y="616"/>
                    <a:pt x="60" y="616"/>
                    <a:pt x="59" y="617"/>
                  </a:cubicBezTo>
                  <a:lnTo>
                    <a:pt x="59" y="617"/>
                  </a:lnTo>
                  <a:lnTo>
                    <a:pt x="66" y="613"/>
                  </a:lnTo>
                  <a:close/>
                  <a:moveTo>
                    <a:pt x="59" y="617"/>
                  </a:moveTo>
                  <a:lnTo>
                    <a:pt x="13" y="643"/>
                  </a:lnTo>
                  <a:lnTo>
                    <a:pt x="13" y="643"/>
                  </a:lnTo>
                  <a:cubicBezTo>
                    <a:pt x="28" y="638"/>
                    <a:pt x="50" y="633"/>
                    <a:pt x="59" y="617"/>
                  </a:cubicBezTo>
                  <a:close/>
                  <a:moveTo>
                    <a:pt x="13" y="643"/>
                  </a:moveTo>
                  <a:lnTo>
                    <a:pt x="13" y="643"/>
                  </a:lnTo>
                  <a:cubicBezTo>
                    <a:pt x="8" y="645"/>
                    <a:pt x="4" y="648"/>
                    <a:pt x="1" y="651"/>
                  </a:cubicBezTo>
                  <a:lnTo>
                    <a:pt x="13" y="643"/>
                  </a:lnTo>
                  <a:close/>
                  <a:moveTo>
                    <a:pt x="1350" y="0"/>
                  </a:moveTo>
                  <a:cubicBezTo>
                    <a:pt x="1205" y="0"/>
                    <a:pt x="1071" y="36"/>
                    <a:pt x="953" y="103"/>
                  </a:cubicBezTo>
                  <a:lnTo>
                    <a:pt x="66" y="613"/>
                  </a:lnTo>
                  <a:lnTo>
                    <a:pt x="66" y="613"/>
                  </a:lnTo>
                  <a:cubicBezTo>
                    <a:pt x="98" y="603"/>
                    <a:pt x="109" y="602"/>
                    <a:pt x="132" y="591"/>
                  </a:cubicBezTo>
                  <a:cubicBezTo>
                    <a:pt x="156" y="591"/>
                    <a:pt x="180" y="579"/>
                    <a:pt x="215" y="579"/>
                  </a:cubicBezTo>
                  <a:cubicBezTo>
                    <a:pt x="239" y="555"/>
                    <a:pt x="275" y="555"/>
                    <a:pt x="299" y="555"/>
                  </a:cubicBezTo>
                  <a:lnTo>
                    <a:pt x="394" y="555"/>
                  </a:lnTo>
                  <a:cubicBezTo>
                    <a:pt x="465" y="555"/>
                    <a:pt x="537" y="579"/>
                    <a:pt x="608" y="591"/>
                  </a:cubicBezTo>
                  <a:lnTo>
                    <a:pt x="751" y="639"/>
                  </a:lnTo>
                  <a:cubicBezTo>
                    <a:pt x="834" y="674"/>
                    <a:pt x="930" y="710"/>
                    <a:pt x="1013" y="770"/>
                  </a:cubicBezTo>
                  <a:lnTo>
                    <a:pt x="42078" y="24451"/>
                  </a:lnTo>
                  <a:cubicBezTo>
                    <a:pt x="42149" y="24487"/>
                    <a:pt x="42221" y="24535"/>
                    <a:pt x="42304" y="24594"/>
                  </a:cubicBezTo>
                  <a:cubicBezTo>
                    <a:pt x="42328" y="24630"/>
                    <a:pt x="42363" y="24642"/>
                    <a:pt x="42375" y="24654"/>
                  </a:cubicBezTo>
                  <a:cubicBezTo>
                    <a:pt x="42387" y="24654"/>
                    <a:pt x="42399" y="24665"/>
                    <a:pt x="42423" y="24689"/>
                  </a:cubicBezTo>
                  <a:lnTo>
                    <a:pt x="42482" y="24749"/>
                  </a:lnTo>
                  <a:lnTo>
                    <a:pt x="42542" y="24808"/>
                  </a:lnTo>
                  <a:lnTo>
                    <a:pt x="42602" y="24868"/>
                  </a:lnTo>
                  <a:cubicBezTo>
                    <a:pt x="42732" y="24987"/>
                    <a:pt x="42840" y="25118"/>
                    <a:pt x="42935" y="25261"/>
                  </a:cubicBezTo>
                  <a:cubicBezTo>
                    <a:pt x="42959" y="25297"/>
                    <a:pt x="42971" y="25308"/>
                    <a:pt x="42983" y="25344"/>
                  </a:cubicBezTo>
                  <a:cubicBezTo>
                    <a:pt x="43078" y="25463"/>
                    <a:pt x="43149" y="25594"/>
                    <a:pt x="43209" y="25725"/>
                  </a:cubicBezTo>
                  <a:cubicBezTo>
                    <a:pt x="43221" y="25761"/>
                    <a:pt x="43221" y="25785"/>
                    <a:pt x="43233" y="25797"/>
                  </a:cubicBezTo>
                  <a:cubicBezTo>
                    <a:pt x="43387" y="26094"/>
                    <a:pt x="43471" y="26428"/>
                    <a:pt x="43506" y="26725"/>
                  </a:cubicBezTo>
                  <a:cubicBezTo>
                    <a:pt x="43518" y="26797"/>
                    <a:pt x="43518" y="26868"/>
                    <a:pt x="43518" y="26951"/>
                  </a:cubicBezTo>
                  <a:lnTo>
                    <a:pt x="43435" y="57920"/>
                  </a:lnTo>
                  <a:lnTo>
                    <a:pt x="43435" y="58955"/>
                  </a:lnTo>
                  <a:lnTo>
                    <a:pt x="43435" y="59074"/>
                  </a:lnTo>
                  <a:cubicBezTo>
                    <a:pt x="43435" y="59158"/>
                    <a:pt x="43411" y="59229"/>
                    <a:pt x="43399" y="59301"/>
                  </a:cubicBezTo>
                  <a:cubicBezTo>
                    <a:pt x="43387" y="59336"/>
                    <a:pt x="43387" y="59360"/>
                    <a:pt x="43375" y="59396"/>
                  </a:cubicBezTo>
                  <a:cubicBezTo>
                    <a:pt x="43352" y="59420"/>
                    <a:pt x="43352" y="59455"/>
                    <a:pt x="43340" y="59479"/>
                  </a:cubicBezTo>
                  <a:cubicBezTo>
                    <a:pt x="43328" y="59527"/>
                    <a:pt x="43316" y="59551"/>
                    <a:pt x="43292" y="59586"/>
                  </a:cubicBezTo>
                  <a:cubicBezTo>
                    <a:pt x="43280" y="59610"/>
                    <a:pt x="43268" y="59646"/>
                    <a:pt x="43256" y="59658"/>
                  </a:cubicBezTo>
                  <a:cubicBezTo>
                    <a:pt x="43233" y="59670"/>
                    <a:pt x="43221" y="59706"/>
                    <a:pt x="43209" y="59717"/>
                  </a:cubicBezTo>
                  <a:lnTo>
                    <a:pt x="43197" y="59729"/>
                  </a:lnTo>
                  <a:cubicBezTo>
                    <a:pt x="43173" y="59765"/>
                    <a:pt x="43161" y="59777"/>
                    <a:pt x="43149" y="59789"/>
                  </a:cubicBezTo>
                  <a:cubicBezTo>
                    <a:pt x="43137" y="59825"/>
                    <a:pt x="43102" y="59836"/>
                    <a:pt x="43090" y="59848"/>
                  </a:cubicBezTo>
                  <a:cubicBezTo>
                    <a:pt x="43084" y="59859"/>
                    <a:pt x="43077" y="59867"/>
                    <a:pt x="43068" y="59874"/>
                  </a:cubicBezTo>
                  <a:lnTo>
                    <a:pt x="43068" y="59874"/>
                  </a:lnTo>
                  <a:lnTo>
                    <a:pt x="43971" y="59348"/>
                  </a:lnTo>
                  <a:cubicBezTo>
                    <a:pt x="44221" y="59194"/>
                    <a:pt x="44387" y="58884"/>
                    <a:pt x="44387" y="58420"/>
                  </a:cubicBezTo>
                  <a:lnTo>
                    <a:pt x="44471" y="26416"/>
                  </a:lnTo>
                  <a:cubicBezTo>
                    <a:pt x="44471" y="25499"/>
                    <a:pt x="43828" y="24392"/>
                    <a:pt x="43042" y="23915"/>
                  </a:cubicBezTo>
                  <a:lnTo>
                    <a:pt x="1977" y="198"/>
                  </a:lnTo>
                  <a:cubicBezTo>
                    <a:pt x="1754" y="63"/>
                    <a:pt x="1542" y="0"/>
                    <a:pt x="1350" y="0"/>
                  </a:cubicBezTo>
                  <a:close/>
                  <a:moveTo>
                    <a:pt x="43068" y="59874"/>
                  </a:moveTo>
                  <a:lnTo>
                    <a:pt x="43030" y="59896"/>
                  </a:lnTo>
                  <a:cubicBezTo>
                    <a:pt x="43043" y="59889"/>
                    <a:pt x="43057" y="59883"/>
                    <a:pt x="43068" y="598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3616500" y="2265000"/>
              <a:ext cx="1111775" cy="1498700"/>
            </a:xfrm>
            <a:custGeom>
              <a:avLst/>
              <a:gdLst/>
              <a:ahLst/>
              <a:cxnLst/>
              <a:rect l="l" t="t" r="r" b="b"/>
              <a:pathLst>
                <a:path w="44471" h="59948" fill="none" extrusionOk="0">
                  <a:moveTo>
                    <a:pt x="44471" y="26468"/>
                  </a:moveTo>
                  <a:lnTo>
                    <a:pt x="44387" y="58472"/>
                  </a:lnTo>
                  <a:cubicBezTo>
                    <a:pt x="44387" y="58936"/>
                    <a:pt x="44221" y="59246"/>
                    <a:pt x="43971" y="59400"/>
                  </a:cubicBezTo>
                  <a:lnTo>
                    <a:pt x="43030" y="59948"/>
                  </a:lnTo>
                  <a:cubicBezTo>
                    <a:pt x="43054" y="59936"/>
                    <a:pt x="43078" y="59924"/>
                    <a:pt x="43090" y="59900"/>
                  </a:cubicBezTo>
                  <a:cubicBezTo>
                    <a:pt x="43102" y="59888"/>
                    <a:pt x="43137" y="59877"/>
                    <a:pt x="43149" y="59841"/>
                  </a:cubicBezTo>
                  <a:cubicBezTo>
                    <a:pt x="43161" y="59829"/>
                    <a:pt x="43173" y="59817"/>
                    <a:pt x="43197" y="59781"/>
                  </a:cubicBezTo>
                  <a:lnTo>
                    <a:pt x="43209" y="59769"/>
                  </a:lnTo>
                  <a:cubicBezTo>
                    <a:pt x="43221" y="59758"/>
                    <a:pt x="43233" y="59722"/>
                    <a:pt x="43256" y="59710"/>
                  </a:cubicBezTo>
                  <a:lnTo>
                    <a:pt x="43256" y="59710"/>
                  </a:lnTo>
                  <a:cubicBezTo>
                    <a:pt x="43268" y="59698"/>
                    <a:pt x="43280" y="59662"/>
                    <a:pt x="43292" y="59638"/>
                  </a:cubicBezTo>
                  <a:cubicBezTo>
                    <a:pt x="43316" y="59603"/>
                    <a:pt x="43328" y="59579"/>
                    <a:pt x="43340" y="59531"/>
                  </a:cubicBezTo>
                  <a:cubicBezTo>
                    <a:pt x="43352" y="59507"/>
                    <a:pt x="43352" y="59472"/>
                    <a:pt x="43375" y="59448"/>
                  </a:cubicBezTo>
                  <a:cubicBezTo>
                    <a:pt x="43387" y="59412"/>
                    <a:pt x="43387" y="59388"/>
                    <a:pt x="43399" y="59353"/>
                  </a:cubicBezTo>
                  <a:cubicBezTo>
                    <a:pt x="43411" y="59281"/>
                    <a:pt x="43435" y="59210"/>
                    <a:pt x="43435" y="59126"/>
                  </a:cubicBezTo>
                  <a:lnTo>
                    <a:pt x="43435" y="59007"/>
                  </a:lnTo>
                  <a:lnTo>
                    <a:pt x="43435" y="57972"/>
                  </a:lnTo>
                  <a:lnTo>
                    <a:pt x="43518" y="27003"/>
                  </a:lnTo>
                  <a:cubicBezTo>
                    <a:pt x="43518" y="26920"/>
                    <a:pt x="43518" y="26849"/>
                    <a:pt x="43506" y="26777"/>
                  </a:cubicBezTo>
                  <a:cubicBezTo>
                    <a:pt x="43471" y="26480"/>
                    <a:pt x="43387" y="26146"/>
                    <a:pt x="43233" y="25849"/>
                  </a:cubicBezTo>
                  <a:cubicBezTo>
                    <a:pt x="43221" y="25837"/>
                    <a:pt x="43221" y="25813"/>
                    <a:pt x="43209" y="25777"/>
                  </a:cubicBezTo>
                  <a:cubicBezTo>
                    <a:pt x="43149" y="25646"/>
                    <a:pt x="43078" y="25515"/>
                    <a:pt x="42983" y="25396"/>
                  </a:cubicBezTo>
                  <a:cubicBezTo>
                    <a:pt x="42971" y="25360"/>
                    <a:pt x="42959" y="25349"/>
                    <a:pt x="42935" y="25313"/>
                  </a:cubicBezTo>
                  <a:cubicBezTo>
                    <a:pt x="42840" y="25170"/>
                    <a:pt x="42732" y="25039"/>
                    <a:pt x="42602" y="24920"/>
                  </a:cubicBezTo>
                  <a:lnTo>
                    <a:pt x="42542" y="24860"/>
                  </a:lnTo>
                  <a:lnTo>
                    <a:pt x="42482" y="24801"/>
                  </a:lnTo>
                  <a:lnTo>
                    <a:pt x="42423" y="24741"/>
                  </a:lnTo>
                  <a:cubicBezTo>
                    <a:pt x="42399" y="24717"/>
                    <a:pt x="42387" y="24706"/>
                    <a:pt x="42375" y="24706"/>
                  </a:cubicBezTo>
                  <a:cubicBezTo>
                    <a:pt x="42363" y="24694"/>
                    <a:pt x="42328" y="24682"/>
                    <a:pt x="42304" y="24646"/>
                  </a:cubicBezTo>
                  <a:cubicBezTo>
                    <a:pt x="42221" y="24587"/>
                    <a:pt x="42149" y="24539"/>
                    <a:pt x="42078" y="24503"/>
                  </a:cubicBezTo>
                  <a:lnTo>
                    <a:pt x="1013" y="822"/>
                  </a:lnTo>
                  <a:cubicBezTo>
                    <a:pt x="930" y="762"/>
                    <a:pt x="834" y="726"/>
                    <a:pt x="751" y="691"/>
                  </a:cubicBezTo>
                  <a:lnTo>
                    <a:pt x="608" y="643"/>
                  </a:lnTo>
                  <a:cubicBezTo>
                    <a:pt x="537" y="631"/>
                    <a:pt x="465" y="607"/>
                    <a:pt x="394" y="607"/>
                  </a:cubicBezTo>
                  <a:lnTo>
                    <a:pt x="299" y="607"/>
                  </a:lnTo>
                  <a:lnTo>
                    <a:pt x="299" y="607"/>
                  </a:lnTo>
                  <a:cubicBezTo>
                    <a:pt x="275" y="607"/>
                    <a:pt x="239" y="607"/>
                    <a:pt x="215" y="631"/>
                  </a:cubicBezTo>
                  <a:cubicBezTo>
                    <a:pt x="180" y="631"/>
                    <a:pt x="156" y="643"/>
                    <a:pt x="132" y="643"/>
                  </a:cubicBezTo>
                  <a:cubicBezTo>
                    <a:pt x="108" y="655"/>
                    <a:pt x="96" y="655"/>
                    <a:pt x="60" y="667"/>
                  </a:cubicBezTo>
                  <a:cubicBezTo>
                    <a:pt x="49" y="691"/>
                    <a:pt x="13" y="691"/>
                    <a:pt x="1" y="703"/>
                  </a:cubicBezTo>
                  <a:lnTo>
                    <a:pt x="953" y="155"/>
                  </a:lnTo>
                  <a:cubicBezTo>
                    <a:pt x="1227" y="0"/>
                    <a:pt x="1584" y="12"/>
                    <a:pt x="1977" y="250"/>
                  </a:cubicBezTo>
                  <a:lnTo>
                    <a:pt x="43042" y="23967"/>
                  </a:lnTo>
                  <a:cubicBezTo>
                    <a:pt x="43828" y="24444"/>
                    <a:pt x="44471" y="25551"/>
                    <a:pt x="44471" y="264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3603425" y="2281075"/>
              <a:ext cx="1101050" cy="1485750"/>
            </a:xfrm>
            <a:custGeom>
              <a:avLst/>
              <a:gdLst/>
              <a:ahLst/>
              <a:cxnLst/>
              <a:rect l="l" t="t" r="r" b="b"/>
              <a:pathLst>
                <a:path w="44042" h="59430" extrusionOk="0">
                  <a:moveTo>
                    <a:pt x="810" y="0"/>
                  </a:moveTo>
                  <a:cubicBezTo>
                    <a:pt x="774" y="0"/>
                    <a:pt x="750" y="12"/>
                    <a:pt x="714" y="12"/>
                  </a:cubicBezTo>
                  <a:cubicBezTo>
                    <a:pt x="703" y="12"/>
                    <a:pt x="679" y="12"/>
                    <a:pt x="643" y="24"/>
                  </a:cubicBezTo>
                  <a:cubicBezTo>
                    <a:pt x="619" y="36"/>
                    <a:pt x="595" y="36"/>
                    <a:pt x="572" y="60"/>
                  </a:cubicBezTo>
                  <a:cubicBezTo>
                    <a:pt x="274" y="191"/>
                    <a:pt x="95" y="512"/>
                    <a:pt x="95" y="1012"/>
                  </a:cubicBezTo>
                  <a:lnTo>
                    <a:pt x="0" y="33028"/>
                  </a:lnTo>
                  <a:cubicBezTo>
                    <a:pt x="0" y="33933"/>
                    <a:pt x="655" y="35052"/>
                    <a:pt x="1453" y="35504"/>
                  </a:cubicBezTo>
                  <a:lnTo>
                    <a:pt x="42505" y="59234"/>
                  </a:lnTo>
                  <a:cubicBezTo>
                    <a:pt x="42738" y="59367"/>
                    <a:pt x="42953" y="59429"/>
                    <a:pt x="43144" y="59429"/>
                  </a:cubicBezTo>
                  <a:cubicBezTo>
                    <a:pt x="43296" y="59429"/>
                    <a:pt x="43432" y="59390"/>
                    <a:pt x="43553" y="59317"/>
                  </a:cubicBezTo>
                  <a:cubicBezTo>
                    <a:pt x="43565" y="59305"/>
                    <a:pt x="43601" y="59293"/>
                    <a:pt x="43613" y="59281"/>
                  </a:cubicBezTo>
                  <a:lnTo>
                    <a:pt x="43672" y="59222"/>
                  </a:lnTo>
                  <a:cubicBezTo>
                    <a:pt x="43684" y="59186"/>
                    <a:pt x="43696" y="59174"/>
                    <a:pt x="43720" y="59162"/>
                  </a:cubicBezTo>
                  <a:lnTo>
                    <a:pt x="43732" y="59138"/>
                  </a:lnTo>
                  <a:cubicBezTo>
                    <a:pt x="43744" y="59126"/>
                    <a:pt x="43756" y="59103"/>
                    <a:pt x="43779" y="59079"/>
                  </a:cubicBezTo>
                  <a:cubicBezTo>
                    <a:pt x="43791" y="59055"/>
                    <a:pt x="43803" y="59043"/>
                    <a:pt x="43815" y="59007"/>
                  </a:cubicBezTo>
                  <a:cubicBezTo>
                    <a:pt x="43839" y="58984"/>
                    <a:pt x="43851" y="58936"/>
                    <a:pt x="43863" y="58900"/>
                  </a:cubicBezTo>
                  <a:cubicBezTo>
                    <a:pt x="43875" y="58876"/>
                    <a:pt x="43875" y="58841"/>
                    <a:pt x="43898" y="58817"/>
                  </a:cubicBezTo>
                  <a:cubicBezTo>
                    <a:pt x="43910" y="58781"/>
                    <a:pt x="43922" y="58757"/>
                    <a:pt x="43922" y="58722"/>
                  </a:cubicBezTo>
                  <a:cubicBezTo>
                    <a:pt x="43934" y="58662"/>
                    <a:pt x="43958" y="58591"/>
                    <a:pt x="43958" y="58507"/>
                  </a:cubicBezTo>
                  <a:lnTo>
                    <a:pt x="43958" y="58388"/>
                  </a:lnTo>
                  <a:lnTo>
                    <a:pt x="43958" y="57340"/>
                  </a:lnTo>
                  <a:lnTo>
                    <a:pt x="44041" y="26372"/>
                  </a:lnTo>
                  <a:cubicBezTo>
                    <a:pt x="44041" y="26301"/>
                    <a:pt x="44041" y="26230"/>
                    <a:pt x="44029" y="26158"/>
                  </a:cubicBezTo>
                  <a:cubicBezTo>
                    <a:pt x="43994" y="25860"/>
                    <a:pt x="43898" y="25539"/>
                    <a:pt x="43756" y="25241"/>
                  </a:cubicBezTo>
                  <a:cubicBezTo>
                    <a:pt x="43756" y="25206"/>
                    <a:pt x="43744" y="25182"/>
                    <a:pt x="43732" y="25170"/>
                  </a:cubicBezTo>
                  <a:cubicBezTo>
                    <a:pt x="43672" y="25027"/>
                    <a:pt x="43601" y="24896"/>
                    <a:pt x="43506" y="24777"/>
                  </a:cubicBezTo>
                  <a:cubicBezTo>
                    <a:pt x="43494" y="24741"/>
                    <a:pt x="43482" y="24729"/>
                    <a:pt x="43458" y="24706"/>
                  </a:cubicBezTo>
                  <a:cubicBezTo>
                    <a:pt x="43363" y="24551"/>
                    <a:pt x="43244" y="24420"/>
                    <a:pt x="43125" y="24301"/>
                  </a:cubicBezTo>
                  <a:lnTo>
                    <a:pt x="43065" y="24241"/>
                  </a:lnTo>
                  <a:lnTo>
                    <a:pt x="43005" y="24182"/>
                  </a:lnTo>
                  <a:cubicBezTo>
                    <a:pt x="42982" y="24158"/>
                    <a:pt x="42958" y="24134"/>
                    <a:pt x="42946" y="24122"/>
                  </a:cubicBezTo>
                  <a:cubicBezTo>
                    <a:pt x="42922" y="24122"/>
                    <a:pt x="42910" y="24110"/>
                    <a:pt x="42898" y="24098"/>
                  </a:cubicBezTo>
                  <a:cubicBezTo>
                    <a:pt x="42863" y="24063"/>
                    <a:pt x="42851" y="24051"/>
                    <a:pt x="42827" y="24039"/>
                  </a:cubicBezTo>
                  <a:cubicBezTo>
                    <a:pt x="42744" y="23979"/>
                    <a:pt x="42672" y="23932"/>
                    <a:pt x="42601" y="23884"/>
                  </a:cubicBezTo>
                  <a:lnTo>
                    <a:pt x="1536" y="203"/>
                  </a:lnTo>
                  <a:cubicBezTo>
                    <a:pt x="1429" y="143"/>
                    <a:pt x="1345" y="95"/>
                    <a:pt x="1250" y="72"/>
                  </a:cubicBezTo>
                  <a:lnTo>
                    <a:pt x="1119" y="24"/>
                  </a:lnTo>
                  <a:cubicBezTo>
                    <a:pt x="1048" y="12"/>
                    <a:pt x="976"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3603425" y="2281075"/>
              <a:ext cx="1101050" cy="1487100"/>
            </a:xfrm>
            <a:custGeom>
              <a:avLst/>
              <a:gdLst/>
              <a:ahLst/>
              <a:cxnLst/>
              <a:rect l="l" t="t" r="r" b="b"/>
              <a:pathLst>
                <a:path w="44042" h="59484" fill="none" extrusionOk="0">
                  <a:moveTo>
                    <a:pt x="44041" y="26372"/>
                  </a:moveTo>
                  <a:lnTo>
                    <a:pt x="43958" y="57340"/>
                  </a:lnTo>
                  <a:lnTo>
                    <a:pt x="43958" y="58388"/>
                  </a:lnTo>
                  <a:lnTo>
                    <a:pt x="43958" y="58507"/>
                  </a:lnTo>
                  <a:cubicBezTo>
                    <a:pt x="43958" y="58591"/>
                    <a:pt x="43934" y="58662"/>
                    <a:pt x="43922" y="58722"/>
                  </a:cubicBezTo>
                  <a:cubicBezTo>
                    <a:pt x="43922" y="58757"/>
                    <a:pt x="43910" y="58781"/>
                    <a:pt x="43898" y="58817"/>
                  </a:cubicBezTo>
                  <a:cubicBezTo>
                    <a:pt x="43875" y="58841"/>
                    <a:pt x="43875" y="58876"/>
                    <a:pt x="43863" y="58900"/>
                  </a:cubicBezTo>
                  <a:cubicBezTo>
                    <a:pt x="43851" y="58936"/>
                    <a:pt x="43839" y="58984"/>
                    <a:pt x="43815" y="59007"/>
                  </a:cubicBezTo>
                  <a:cubicBezTo>
                    <a:pt x="43803" y="59043"/>
                    <a:pt x="43791" y="59055"/>
                    <a:pt x="43779" y="59079"/>
                  </a:cubicBezTo>
                  <a:lnTo>
                    <a:pt x="43779" y="59079"/>
                  </a:lnTo>
                  <a:cubicBezTo>
                    <a:pt x="43756" y="59103"/>
                    <a:pt x="43744" y="59126"/>
                    <a:pt x="43732" y="59138"/>
                  </a:cubicBezTo>
                  <a:lnTo>
                    <a:pt x="43720" y="59162"/>
                  </a:lnTo>
                  <a:cubicBezTo>
                    <a:pt x="43696" y="59174"/>
                    <a:pt x="43684" y="59186"/>
                    <a:pt x="43672" y="59222"/>
                  </a:cubicBezTo>
                  <a:lnTo>
                    <a:pt x="43613" y="59281"/>
                  </a:lnTo>
                  <a:cubicBezTo>
                    <a:pt x="43601" y="59293"/>
                    <a:pt x="43565" y="59305"/>
                    <a:pt x="43553" y="59317"/>
                  </a:cubicBezTo>
                  <a:cubicBezTo>
                    <a:pt x="43279" y="59484"/>
                    <a:pt x="42922" y="59472"/>
                    <a:pt x="42505" y="59234"/>
                  </a:cubicBezTo>
                  <a:lnTo>
                    <a:pt x="1453" y="35504"/>
                  </a:lnTo>
                  <a:cubicBezTo>
                    <a:pt x="655" y="35052"/>
                    <a:pt x="0" y="33933"/>
                    <a:pt x="0" y="33028"/>
                  </a:cubicBezTo>
                  <a:lnTo>
                    <a:pt x="95" y="1012"/>
                  </a:lnTo>
                  <a:cubicBezTo>
                    <a:pt x="95" y="512"/>
                    <a:pt x="274" y="191"/>
                    <a:pt x="572" y="60"/>
                  </a:cubicBezTo>
                  <a:cubicBezTo>
                    <a:pt x="595" y="36"/>
                    <a:pt x="619" y="36"/>
                    <a:pt x="643" y="24"/>
                  </a:cubicBezTo>
                  <a:cubicBezTo>
                    <a:pt x="679" y="12"/>
                    <a:pt x="703" y="12"/>
                    <a:pt x="714" y="12"/>
                  </a:cubicBezTo>
                  <a:cubicBezTo>
                    <a:pt x="750" y="12"/>
                    <a:pt x="774" y="0"/>
                    <a:pt x="810" y="0"/>
                  </a:cubicBezTo>
                  <a:lnTo>
                    <a:pt x="810" y="0"/>
                  </a:lnTo>
                  <a:lnTo>
                    <a:pt x="893" y="0"/>
                  </a:lnTo>
                  <a:cubicBezTo>
                    <a:pt x="976" y="0"/>
                    <a:pt x="1048" y="12"/>
                    <a:pt x="1119" y="24"/>
                  </a:cubicBezTo>
                  <a:lnTo>
                    <a:pt x="1250" y="72"/>
                  </a:lnTo>
                  <a:cubicBezTo>
                    <a:pt x="1345" y="95"/>
                    <a:pt x="1429" y="143"/>
                    <a:pt x="1536" y="203"/>
                  </a:cubicBezTo>
                  <a:lnTo>
                    <a:pt x="42601" y="23884"/>
                  </a:lnTo>
                  <a:cubicBezTo>
                    <a:pt x="42672" y="23932"/>
                    <a:pt x="42744" y="23979"/>
                    <a:pt x="42827" y="24039"/>
                  </a:cubicBezTo>
                  <a:cubicBezTo>
                    <a:pt x="42851" y="24051"/>
                    <a:pt x="42863" y="24063"/>
                    <a:pt x="42898" y="24098"/>
                  </a:cubicBezTo>
                  <a:cubicBezTo>
                    <a:pt x="42910" y="24110"/>
                    <a:pt x="42922" y="24122"/>
                    <a:pt x="42946" y="24122"/>
                  </a:cubicBezTo>
                  <a:cubicBezTo>
                    <a:pt x="42958" y="24134"/>
                    <a:pt x="42982" y="24158"/>
                    <a:pt x="43005" y="24182"/>
                  </a:cubicBezTo>
                  <a:lnTo>
                    <a:pt x="43065" y="24241"/>
                  </a:lnTo>
                  <a:lnTo>
                    <a:pt x="43125" y="24301"/>
                  </a:lnTo>
                  <a:cubicBezTo>
                    <a:pt x="43244" y="24420"/>
                    <a:pt x="43363" y="24551"/>
                    <a:pt x="43458" y="24706"/>
                  </a:cubicBezTo>
                  <a:cubicBezTo>
                    <a:pt x="43482" y="24729"/>
                    <a:pt x="43494" y="24741"/>
                    <a:pt x="43506" y="24777"/>
                  </a:cubicBezTo>
                  <a:cubicBezTo>
                    <a:pt x="43601" y="24896"/>
                    <a:pt x="43672" y="25027"/>
                    <a:pt x="43732" y="25170"/>
                  </a:cubicBezTo>
                  <a:cubicBezTo>
                    <a:pt x="43744" y="25182"/>
                    <a:pt x="43756" y="25206"/>
                    <a:pt x="43756" y="25241"/>
                  </a:cubicBezTo>
                  <a:cubicBezTo>
                    <a:pt x="43898" y="25539"/>
                    <a:pt x="43994" y="25860"/>
                    <a:pt x="44029" y="26158"/>
                  </a:cubicBezTo>
                  <a:cubicBezTo>
                    <a:pt x="44041" y="26230"/>
                    <a:pt x="44041" y="26301"/>
                    <a:pt x="44041" y="2637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3618000" y="2336625"/>
              <a:ext cx="1069500" cy="1397175"/>
            </a:xfrm>
            <a:custGeom>
              <a:avLst/>
              <a:gdLst/>
              <a:ahLst/>
              <a:cxnLst/>
              <a:rect l="l" t="t" r="r" b="b"/>
              <a:pathLst>
                <a:path w="42780" h="55887" extrusionOk="0">
                  <a:moveTo>
                    <a:pt x="876" y="1"/>
                  </a:moveTo>
                  <a:cubicBezTo>
                    <a:pt x="415" y="1"/>
                    <a:pt x="96" y="357"/>
                    <a:pt x="96" y="981"/>
                  </a:cubicBezTo>
                  <a:lnTo>
                    <a:pt x="24" y="21400"/>
                  </a:lnTo>
                  <a:lnTo>
                    <a:pt x="0" y="30246"/>
                  </a:lnTo>
                  <a:cubicBezTo>
                    <a:pt x="0" y="31139"/>
                    <a:pt x="655" y="32235"/>
                    <a:pt x="1441" y="32687"/>
                  </a:cubicBezTo>
                  <a:lnTo>
                    <a:pt x="11966" y="38759"/>
                  </a:lnTo>
                  <a:lnTo>
                    <a:pt x="41256" y="55690"/>
                  </a:lnTo>
                  <a:cubicBezTo>
                    <a:pt x="41488" y="55824"/>
                    <a:pt x="41709" y="55887"/>
                    <a:pt x="41904" y="55887"/>
                  </a:cubicBezTo>
                  <a:cubicBezTo>
                    <a:pt x="42371" y="55887"/>
                    <a:pt x="42696" y="55528"/>
                    <a:pt x="42696" y="54916"/>
                  </a:cubicBezTo>
                  <a:lnTo>
                    <a:pt x="42756" y="33140"/>
                  </a:lnTo>
                  <a:lnTo>
                    <a:pt x="42780" y="25627"/>
                  </a:lnTo>
                  <a:cubicBezTo>
                    <a:pt x="42780" y="24734"/>
                    <a:pt x="42137" y="23627"/>
                    <a:pt x="41327" y="23174"/>
                  </a:cubicBezTo>
                  <a:lnTo>
                    <a:pt x="33267" y="18519"/>
                  </a:lnTo>
                  <a:lnTo>
                    <a:pt x="1536" y="207"/>
                  </a:lnTo>
                  <a:cubicBezTo>
                    <a:pt x="1299" y="67"/>
                    <a:pt x="1074" y="1"/>
                    <a:pt x="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3618000" y="2330175"/>
              <a:ext cx="1069500" cy="1410025"/>
            </a:xfrm>
            <a:custGeom>
              <a:avLst/>
              <a:gdLst/>
              <a:ahLst/>
              <a:cxnLst/>
              <a:rect l="l" t="t" r="r" b="b"/>
              <a:pathLst>
                <a:path w="42780" h="56401" fill="none" extrusionOk="0">
                  <a:moveTo>
                    <a:pt x="42780" y="25885"/>
                  </a:moveTo>
                  <a:lnTo>
                    <a:pt x="42756" y="33398"/>
                  </a:lnTo>
                  <a:lnTo>
                    <a:pt x="42696" y="55174"/>
                  </a:lnTo>
                  <a:cubicBezTo>
                    <a:pt x="42696" y="56043"/>
                    <a:pt x="42041" y="56400"/>
                    <a:pt x="41256" y="55948"/>
                  </a:cubicBezTo>
                  <a:lnTo>
                    <a:pt x="11966" y="39017"/>
                  </a:lnTo>
                  <a:lnTo>
                    <a:pt x="1441" y="32945"/>
                  </a:lnTo>
                  <a:cubicBezTo>
                    <a:pt x="655" y="32493"/>
                    <a:pt x="0" y="31397"/>
                    <a:pt x="0" y="30504"/>
                  </a:cubicBezTo>
                  <a:lnTo>
                    <a:pt x="24" y="21658"/>
                  </a:lnTo>
                  <a:lnTo>
                    <a:pt x="24" y="21658"/>
                  </a:lnTo>
                  <a:lnTo>
                    <a:pt x="96" y="1239"/>
                  </a:lnTo>
                  <a:cubicBezTo>
                    <a:pt x="96" y="346"/>
                    <a:pt x="751" y="1"/>
                    <a:pt x="1536" y="465"/>
                  </a:cubicBezTo>
                  <a:lnTo>
                    <a:pt x="33267" y="18777"/>
                  </a:lnTo>
                  <a:lnTo>
                    <a:pt x="41327" y="23432"/>
                  </a:lnTo>
                  <a:cubicBezTo>
                    <a:pt x="42137" y="23885"/>
                    <a:pt x="42780" y="24992"/>
                    <a:pt x="42780" y="2588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3991550" y="2506275"/>
              <a:ext cx="13425" cy="17225"/>
            </a:xfrm>
            <a:custGeom>
              <a:avLst/>
              <a:gdLst/>
              <a:ahLst/>
              <a:cxnLst/>
              <a:rect l="l" t="t" r="r" b="b"/>
              <a:pathLst>
                <a:path w="537" h="689" extrusionOk="0">
                  <a:moveTo>
                    <a:pt x="153" y="1"/>
                  </a:moveTo>
                  <a:cubicBezTo>
                    <a:pt x="62" y="1"/>
                    <a:pt x="1" y="80"/>
                    <a:pt x="1" y="208"/>
                  </a:cubicBezTo>
                  <a:cubicBezTo>
                    <a:pt x="1" y="362"/>
                    <a:pt x="120" y="565"/>
                    <a:pt x="275" y="648"/>
                  </a:cubicBezTo>
                  <a:cubicBezTo>
                    <a:pt x="316" y="676"/>
                    <a:pt x="356" y="688"/>
                    <a:pt x="391" y="688"/>
                  </a:cubicBezTo>
                  <a:cubicBezTo>
                    <a:pt x="477" y="688"/>
                    <a:pt x="537" y="615"/>
                    <a:pt x="537" y="505"/>
                  </a:cubicBezTo>
                  <a:cubicBezTo>
                    <a:pt x="537" y="327"/>
                    <a:pt x="418" y="124"/>
                    <a:pt x="275" y="41"/>
                  </a:cubicBezTo>
                  <a:cubicBezTo>
                    <a:pt x="230" y="14"/>
                    <a:pt x="189" y="1"/>
                    <a:pt x="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3991550" y="2504900"/>
              <a:ext cx="13425" cy="19975"/>
            </a:xfrm>
            <a:custGeom>
              <a:avLst/>
              <a:gdLst/>
              <a:ahLst/>
              <a:cxnLst/>
              <a:rect l="l" t="t" r="r" b="b"/>
              <a:pathLst>
                <a:path w="537" h="799" fill="none" extrusionOk="0">
                  <a:moveTo>
                    <a:pt x="275" y="96"/>
                  </a:moveTo>
                  <a:cubicBezTo>
                    <a:pt x="418" y="179"/>
                    <a:pt x="537" y="382"/>
                    <a:pt x="537" y="560"/>
                  </a:cubicBezTo>
                  <a:cubicBezTo>
                    <a:pt x="537" y="715"/>
                    <a:pt x="418" y="798"/>
                    <a:pt x="275" y="703"/>
                  </a:cubicBezTo>
                  <a:cubicBezTo>
                    <a:pt x="120" y="620"/>
                    <a:pt x="1" y="417"/>
                    <a:pt x="1" y="263"/>
                  </a:cubicBezTo>
                  <a:cubicBezTo>
                    <a:pt x="1" y="84"/>
                    <a:pt x="120" y="1"/>
                    <a:pt x="275"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4421675" y="3882750"/>
              <a:ext cx="123250" cy="95575"/>
            </a:xfrm>
            <a:custGeom>
              <a:avLst/>
              <a:gdLst/>
              <a:ahLst/>
              <a:cxnLst/>
              <a:rect l="l" t="t" r="r" b="b"/>
              <a:pathLst>
                <a:path w="4930" h="3823" extrusionOk="0">
                  <a:moveTo>
                    <a:pt x="4918" y="0"/>
                  </a:moveTo>
                  <a:lnTo>
                    <a:pt x="0" y="2846"/>
                  </a:lnTo>
                  <a:lnTo>
                    <a:pt x="0" y="3822"/>
                  </a:lnTo>
                  <a:lnTo>
                    <a:pt x="4930" y="989"/>
                  </a:lnTo>
                  <a:lnTo>
                    <a:pt x="49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4421675" y="3882750"/>
              <a:ext cx="123250" cy="95575"/>
            </a:xfrm>
            <a:custGeom>
              <a:avLst/>
              <a:gdLst/>
              <a:ahLst/>
              <a:cxnLst/>
              <a:rect l="l" t="t" r="r" b="b"/>
              <a:pathLst>
                <a:path w="4930" h="3823" fill="none" extrusionOk="0">
                  <a:moveTo>
                    <a:pt x="4918" y="0"/>
                  </a:moveTo>
                  <a:lnTo>
                    <a:pt x="4930" y="989"/>
                  </a:lnTo>
                  <a:lnTo>
                    <a:pt x="0" y="3822"/>
                  </a:lnTo>
                  <a:lnTo>
                    <a:pt x="0" y="2846"/>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4387450" y="3911025"/>
              <a:ext cx="123250" cy="95575"/>
            </a:xfrm>
            <a:custGeom>
              <a:avLst/>
              <a:gdLst/>
              <a:ahLst/>
              <a:cxnLst/>
              <a:rect l="l" t="t" r="r" b="b"/>
              <a:pathLst>
                <a:path w="4930" h="3823" extrusionOk="0">
                  <a:moveTo>
                    <a:pt x="4929" y="1"/>
                  </a:moveTo>
                  <a:lnTo>
                    <a:pt x="0" y="2846"/>
                  </a:lnTo>
                  <a:lnTo>
                    <a:pt x="12" y="3822"/>
                  </a:lnTo>
                  <a:lnTo>
                    <a:pt x="4929" y="989"/>
                  </a:lnTo>
                  <a:lnTo>
                    <a:pt x="49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3696875" y="2316825"/>
              <a:ext cx="1069800" cy="1396975"/>
            </a:xfrm>
            <a:custGeom>
              <a:avLst/>
              <a:gdLst/>
              <a:ahLst/>
              <a:cxnLst/>
              <a:rect l="l" t="t" r="r" b="b"/>
              <a:pathLst>
                <a:path w="42792" h="55879" extrusionOk="0">
                  <a:moveTo>
                    <a:pt x="872" y="0"/>
                  </a:moveTo>
                  <a:cubicBezTo>
                    <a:pt x="410" y="0"/>
                    <a:pt x="96" y="351"/>
                    <a:pt x="96" y="975"/>
                  </a:cubicBezTo>
                  <a:lnTo>
                    <a:pt x="36" y="21394"/>
                  </a:lnTo>
                  <a:lnTo>
                    <a:pt x="1" y="30253"/>
                  </a:lnTo>
                  <a:cubicBezTo>
                    <a:pt x="1" y="31146"/>
                    <a:pt x="655" y="32229"/>
                    <a:pt x="1441" y="32693"/>
                  </a:cubicBezTo>
                  <a:lnTo>
                    <a:pt x="11966" y="38766"/>
                  </a:lnTo>
                  <a:lnTo>
                    <a:pt x="41268" y="55672"/>
                  </a:lnTo>
                  <a:cubicBezTo>
                    <a:pt x="41505" y="55812"/>
                    <a:pt x="41730" y="55879"/>
                    <a:pt x="41928" y="55879"/>
                  </a:cubicBezTo>
                  <a:cubicBezTo>
                    <a:pt x="42389" y="55879"/>
                    <a:pt x="42708" y="55522"/>
                    <a:pt x="42708" y="54898"/>
                  </a:cubicBezTo>
                  <a:lnTo>
                    <a:pt x="42780" y="33122"/>
                  </a:lnTo>
                  <a:lnTo>
                    <a:pt x="42792" y="25609"/>
                  </a:lnTo>
                  <a:cubicBezTo>
                    <a:pt x="42792" y="24728"/>
                    <a:pt x="42149" y="23633"/>
                    <a:pt x="41327" y="23180"/>
                  </a:cubicBezTo>
                  <a:lnTo>
                    <a:pt x="33267" y="18525"/>
                  </a:lnTo>
                  <a:lnTo>
                    <a:pt x="1537" y="201"/>
                  </a:lnTo>
                  <a:cubicBezTo>
                    <a:pt x="1296" y="65"/>
                    <a:pt x="1070" y="0"/>
                    <a:pt x="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2843500" y="3937525"/>
              <a:ext cx="881975" cy="536275"/>
            </a:xfrm>
            <a:custGeom>
              <a:avLst/>
              <a:gdLst/>
              <a:ahLst/>
              <a:cxnLst/>
              <a:rect l="l" t="t" r="r" b="b"/>
              <a:pathLst>
                <a:path w="35279" h="21451" extrusionOk="0">
                  <a:moveTo>
                    <a:pt x="10787" y="0"/>
                  </a:moveTo>
                  <a:cubicBezTo>
                    <a:pt x="10609" y="0"/>
                    <a:pt x="10430" y="12"/>
                    <a:pt x="10252" y="60"/>
                  </a:cubicBezTo>
                  <a:cubicBezTo>
                    <a:pt x="10085" y="95"/>
                    <a:pt x="9918" y="167"/>
                    <a:pt x="9787" y="238"/>
                  </a:cubicBezTo>
                  <a:lnTo>
                    <a:pt x="405" y="5680"/>
                  </a:lnTo>
                  <a:cubicBezTo>
                    <a:pt x="131" y="5846"/>
                    <a:pt x="0" y="6061"/>
                    <a:pt x="0" y="6275"/>
                  </a:cubicBezTo>
                  <a:lnTo>
                    <a:pt x="0" y="6370"/>
                  </a:lnTo>
                  <a:cubicBezTo>
                    <a:pt x="0" y="6382"/>
                    <a:pt x="12" y="6418"/>
                    <a:pt x="12" y="6430"/>
                  </a:cubicBezTo>
                  <a:lnTo>
                    <a:pt x="48" y="6513"/>
                  </a:lnTo>
                  <a:cubicBezTo>
                    <a:pt x="48" y="6537"/>
                    <a:pt x="72" y="6549"/>
                    <a:pt x="72" y="6549"/>
                  </a:cubicBezTo>
                  <a:cubicBezTo>
                    <a:pt x="84" y="6561"/>
                    <a:pt x="84" y="6572"/>
                    <a:pt x="96" y="6596"/>
                  </a:cubicBezTo>
                  <a:cubicBezTo>
                    <a:pt x="119" y="6620"/>
                    <a:pt x="131" y="6632"/>
                    <a:pt x="155" y="6668"/>
                  </a:cubicBezTo>
                  <a:cubicBezTo>
                    <a:pt x="179" y="6692"/>
                    <a:pt x="203" y="6715"/>
                    <a:pt x="239" y="6739"/>
                  </a:cubicBezTo>
                  <a:cubicBezTo>
                    <a:pt x="274" y="6787"/>
                    <a:pt x="346" y="6834"/>
                    <a:pt x="417" y="6870"/>
                  </a:cubicBezTo>
                  <a:lnTo>
                    <a:pt x="417" y="7906"/>
                  </a:lnTo>
                  <a:lnTo>
                    <a:pt x="23456" y="21205"/>
                  </a:lnTo>
                  <a:cubicBezTo>
                    <a:pt x="23737" y="21365"/>
                    <a:pt x="24107" y="21450"/>
                    <a:pt x="24479" y="21450"/>
                  </a:cubicBezTo>
                  <a:cubicBezTo>
                    <a:pt x="24579" y="21450"/>
                    <a:pt x="24679" y="21444"/>
                    <a:pt x="24777" y="21431"/>
                  </a:cubicBezTo>
                  <a:cubicBezTo>
                    <a:pt x="24801" y="21408"/>
                    <a:pt x="26194" y="20622"/>
                    <a:pt x="27325" y="19955"/>
                  </a:cubicBezTo>
                  <a:lnTo>
                    <a:pt x="27337" y="19955"/>
                  </a:lnTo>
                  <a:cubicBezTo>
                    <a:pt x="27885" y="19622"/>
                    <a:pt x="28361" y="19360"/>
                    <a:pt x="28540" y="19241"/>
                  </a:cubicBezTo>
                  <a:cubicBezTo>
                    <a:pt x="28945" y="18991"/>
                    <a:pt x="29004" y="18860"/>
                    <a:pt x="29004" y="18753"/>
                  </a:cubicBezTo>
                  <a:lnTo>
                    <a:pt x="29004" y="18169"/>
                  </a:lnTo>
                  <a:cubicBezTo>
                    <a:pt x="29016" y="18145"/>
                    <a:pt x="29028" y="18122"/>
                    <a:pt x="29052" y="18098"/>
                  </a:cubicBezTo>
                  <a:lnTo>
                    <a:pt x="29087" y="18050"/>
                  </a:lnTo>
                  <a:cubicBezTo>
                    <a:pt x="29135" y="18002"/>
                    <a:pt x="29183" y="17979"/>
                    <a:pt x="29242" y="17943"/>
                  </a:cubicBezTo>
                  <a:cubicBezTo>
                    <a:pt x="29278" y="17919"/>
                    <a:pt x="29326" y="17883"/>
                    <a:pt x="29373" y="17871"/>
                  </a:cubicBezTo>
                  <a:cubicBezTo>
                    <a:pt x="29445" y="17848"/>
                    <a:pt x="29504" y="17824"/>
                    <a:pt x="29564" y="17812"/>
                  </a:cubicBezTo>
                  <a:cubicBezTo>
                    <a:pt x="29695" y="17788"/>
                    <a:pt x="29837" y="17788"/>
                    <a:pt x="30016" y="17764"/>
                  </a:cubicBezTo>
                  <a:lnTo>
                    <a:pt x="30445" y="17764"/>
                  </a:lnTo>
                  <a:cubicBezTo>
                    <a:pt x="30492" y="17764"/>
                    <a:pt x="30528" y="17764"/>
                    <a:pt x="30576" y="17752"/>
                  </a:cubicBezTo>
                  <a:lnTo>
                    <a:pt x="30576" y="17229"/>
                  </a:lnTo>
                  <a:lnTo>
                    <a:pt x="31350" y="16788"/>
                  </a:lnTo>
                  <a:lnTo>
                    <a:pt x="31350" y="17610"/>
                  </a:lnTo>
                  <a:lnTo>
                    <a:pt x="31361" y="17610"/>
                  </a:lnTo>
                  <a:cubicBezTo>
                    <a:pt x="31516" y="17550"/>
                    <a:pt x="31588" y="17502"/>
                    <a:pt x="31623" y="17490"/>
                  </a:cubicBezTo>
                  <a:lnTo>
                    <a:pt x="35231" y="15383"/>
                  </a:lnTo>
                  <a:cubicBezTo>
                    <a:pt x="35255" y="15324"/>
                    <a:pt x="35267" y="15288"/>
                    <a:pt x="35267" y="15228"/>
                  </a:cubicBezTo>
                  <a:lnTo>
                    <a:pt x="35279" y="14157"/>
                  </a:lnTo>
                  <a:lnTo>
                    <a:pt x="35279" y="14121"/>
                  </a:lnTo>
                  <a:cubicBezTo>
                    <a:pt x="35279" y="14073"/>
                    <a:pt x="35267" y="14026"/>
                    <a:pt x="35255" y="13990"/>
                  </a:cubicBezTo>
                  <a:cubicBezTo>
                    <a:pt x="35255" y="13954"/>
                    <a:pt x="35231" y="13942"/>
                    <a:pt x="35219" y="13919"/>
                  </a:cubicBezTo>
                  <a:cubicBezTo>
                    <a:pt x="35207" y="13871"/>
                    <a:pt x="35171" y="13823"/>
                    <a:pt x="35148" y="13776"/>
                  </a:cubicBezTo>
                  <a:cubicBezTo>
                    <a:pt x="35100" y="13716"/>
                    <a:pt x="35029" y="13657"/>
                    <a:pt x="34957" y="13597"/>
                  </a:cubicBezTo>
                  <a:cubicBezTo>
                    <a:pt x="34921" y="13585"/>
                    <a:pt x="34898" y="13561"/>
                    <a:pt x="34850" y="13538"/>
                  </a:cubicBezTo>
                  <a:lnTo>
                    <a:pt x="11811" y="238"/>
                  </a:lnTo>
                  <a:cubicBezTo>
                    <a:pt x="11704" y="179"/>
                    <a:pt x="11609" y="131"/>
                    <a:pt x="11502" y="107"/>
                  </a:cubicBezTo>
                  <a:cubicBezTo>
                    <a:pt x="11383" y="72"/>
                    <a:pt x="11264" y="48"/>
                    <a:pt x="11145" y="24"/>
                  </a:cubicBezTo>
                  <a:cubicBezTo>
                    <a:pt x="11026" y="12"/>
                    <a:pt x="10907" y="0"/>
                    <a:pt x="10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2843500" y="3937525"/>
              <a:ext cx="881975" cy="537275"/>
            </a:xfrm>
            <a:custGeom>
              <a:avLst/>
              <a:gdLst/>
              <a:ahLst/>
              <a:cxnLst/>
              <a:rect l="l" t="t" r="r" b="b"/>
              <a:pathLst>
                <a:path w="35279" h="21491" fill="none" extrusionOk="0">
                  <a:moveTo>
                    <a:pt x="35279" y="14157"/>
                  </a:moveTo>
                  <a:lnTo>
                    <a:pt x="35279" y="14121"/>
                  </a:lnTo>
                  <a:cubicBezTo>
                    <a:pt x="35279" y="14073"/>
                    <a:pt x="35267" y="14026"/>
                    <a:pt x="35255" y="13990"/>
                  </a:cubicBezTo>
                  <a:cubicBezTo>
                    <a:pt x="35255" y="13954"/>
                    <a:pt x="35231" y="13942"/>
                    <a:pt x="35219" y="13919"/>
                  </a:cubicBezTo>
                  <a:cubicBezTo>
                    <a:pt x="35207" y="13871"/>
                    <a:pt x="35171" y="13823"/>
                    <a:pt x="35148" y="13776"/>
                  </a:cubicBezTo>
                  <a:cubicBezTo>
                    <a:pt x="35100" y="13716"/>
                    <a:pt x="35029" y="13657"/>
                    <a:pt x="34957" y="13597"/>
                  </a:cubicBezTo>
                  <a:cubicBezTo>
                    <a:pt x="34921" y="13585"/>
                    <a:pt x="34898" y="13561"/>
                    <a:pt x="34850" y="13538"/>
                  </a:cubicBezTo>
                  <a:lnTo>
                    <a:pt x="11811" y="238"/>
                  </a:lnTo>
                  <a:cubicBezTo>
                    <a:pt x="11704" y="179"/>
                    <a:pt x="11609" y="131"/>
                    <a:pt x="11502" y="107"/>
                  </a:cubicBezTo>
                  <a:cubicBezTo>
                    <a:pt x="11383" y="72"/>
                    <a:pt x="11264" y="48"/>
                    <a:pt x="11145" y="24"/>
                  </a:cubicBezTo>
                  <a:cubicBezTo>
                    <a:pt x="11026" y="12"/>
                    <a:pt x="10907" y="0"/>
                    <a:pt x="10787" y="0"/>
                  </a:cubicBezTo>
                  <a:cubicBezTo>
                    <a:pt x="10609" y="0"/>
                    <a:pt x="10430" y="12"/>
                    <a:pt x="10252" y="60"/>
                  </a:cubicBezTo>
                  <a:cubicBezTo>
                    <a:pt x="10085" y="95"/>
                    <a:pt x="9918" y="167"/>
                    <a:pt x="9787" y="238"/>
                  </a:cubicBezTo>
                  <a:lnTo>
                    <a:pt x="405" y="5680"/>
                  </a:lnTo>
                  <a:cubicBezTo>
                    <a:pt x="131" y="5846"/>
                    <a:pt x="0" y="6061"/>
                    <a:pt x="0" y="6275"/>
                  </a:cubicBezTo>
                  <a:lnTo>
                    <a:pt x="0" y="6370"/>
                  </a:lnTo>
                  <a:cubicBezTo>
                    <a:pt x="0" y="6382"/>
                    <a:pt x="12" y="6418"/>
                    <a:pt x="12" y="6430"/>
                  </a:cubicBezTo>
                  <a:lnTo>
                    <a:pt x="48" y="6513"/>
                  </a:lnTo>
                  <a:cubicBezTo>
                    <a:pt x="48" y="6537"/>
                    <a:pt x="72" y="6549"/>
                    <a:pt x="72" y="6549"/>
                  </a:cubicBezTo>
                  <a:cubicBezTo>
                    <a:pt x="84" y="6561"/>
                    <a:pt x="84" y="6572"/>
                    <a:pt x="96" y="6596"/>
                  </a:cubicBezTo>
                  <a:cubicBezTo>
                    <a:pt x="119" y="6620"/>
                    <a:pt x="131" y="6632"/>
                    <a:pt x="155" y="6668"/>
                  </a:cubicBezTo>
                  <a:lnTo>
                    <a:pt x="155" y="6668"/>
                  </a:lnTo>
                  <a:cubicBezTo>
                    <a:pt x="179" y="6692"/>
                    <a:pt x="203" y="6715"/>
                    <a:pt x="239" y="6739"/>
                  </a:cubicBezTo>
                  <a:cubicBezTo>
                    <a:pt x="274" y="6787"/>
                    <a:pt x="346" y="6834"/>
                    <a:pt x="417" y="6870"/>
                  </a:cubicBezTo>
                  <a:lnTo>
                    <a:pt x="417" y="7906"/>
                  </a:lnTo>
                  <a:lnTo>
                    <a:pt x="23456" y="21205"/>
                  </a:lnTo>
                  <a:cubicBezTo>
                    <a:pt x="23813" y="21408"/>
                    <a:pt x="24313" y="21491"/>
                    <a:pt x="24777" y="21431"/>
                  </a:cubicBezTo>
                  <a:cubicBezTo>
                    <a:pt x="24801" y="21408"/>
                    <a:pt x="26194" y="20622"/>
                    <a:pt x="27325" y="19955"/>
                  </a:cubicBezTo>
                  <a:lnTo>
                    <a:pt x="27337" y="19955"/>
                  </a:lnTo>
                  <a:cubicBezTo>
                    <a:pt x="27885" y="19622"/>
                    <a:pt x="28361" y="19360"/>
                    <a:pt x="28540" y="19241"/>
                  </a:cubicBezTo>
                  <a:cubicBezTo>
                    <a:pt x="28945" y="18991"/>
                    <a:pt x="29004" y="18860"/>
                    <a:pt x="29004" y="18753"/>
                  </a:cubicBezTo>
                  <a:lnTo>
                    <a:pt x="29004" y="18169"/>
                  </a:lnTo>
                  <a:cubicBezTo>
                    <a:pt x="29016" y="18145"/>
                    <a:pt x="29028" y="18122"/>
                    <a:pt x="29052" y="18098"/>
                  </a:cubicBezTo>
                  <a:lnTo>
                    <a:pt x="29087" y="18050"/>
                  </a:lnTo>
                  <a:cubicBezTo>
                    <a:pt x="29135" y="18002"/>
                    <a:pt x="29183" y="17979"/>
                    <a:pt x="29242" y="17943"/>
                  </a:cubicBezTo>
                  <a:cubicBezTo>
                    <a:pt x="29278" y="17919"/>
                    <a:pt x="29326" y="17883"/>
                    <a:pt x="29373" y="17871"/>
                  </a:cubicBezTo>
                  <a:cubicBezTo>
                    <a:pt x="29445" y="17848"/>
                    <a:pt x="29504" y="17824"/>
                    <a:pt x="29564" y="17812"/>
                  </a:cubicBezTo>
                  <a:cubicBezTo>
                    <a:pt x="29695" y="17788"/>
                    <a:pt x="29837" y="17788"/>
                    <a:pt x="30016" y="17764"/>
                  </a:cubicBezTo>
                  <a:lnTo>
                    <a:pt x="30207" y="17764"/>
                  </a:lnTo>
                  <a:lnTo>
                    <a:pt x="30326" y="17764"/>
                  </a:lnTo>
                  <a:lnTo>
                    <a:pt x="30445" y="17764"/>
                  </a:lnTo>
                  <a:cubicBezTo>
                    <a:pt x="30492" y="17764"/>
                    <a:pt x="30528" y="17764"/>
                    <a:pt x="30576" y="17752"/>
                  </a:cubicBezTo>
                  <a:lnTo>
                    <a:pt x="30576" y="17229"/>
                  </a:lnTo>
                  <a:lnTo>
                    <a:pt x="31350" y="16788"/>
                  </a:lnTo>
                  <a:lnTo>
                    <a:pt x="31350" y="17610"/>
                  </a:lnTo>
                  <a:lnTo>
                    <a:pt x="31361" y="17610"/>
                  </a:lnTo>
                  <a:cubicBezTo>
                    <a:pt x="31516" y="17550"/>
                    <a:pt x="31588" y="17502"/>
                    <a:pt x="31623" y="17490"/>
                  </a:cubicBezTo>
                  <a:lnTo>
                    <a:pt x="31623" y="17490"/>
                  </a:lnTo>
                  <a:lnTo>
                    <a:pt x="35231" y="15383"/>
                  </a:lnTo>
                  <a:cubicBezTo>
                    <a:pt x="35255" y="15324"/>
                    <a:pt x="35267" y="15288"/>
                    <a:pt x="35267" y="15228"/>
                  </a:cubicBezTo>
                  <a:lnTo>
                    <a:pt x="35279" y="14157"/>
                  </a:lnTo>
                  <a:cubicBezTo>
                    <a:pt x="35279" y="14133"/>
                    <a:pt x="35279" y="14133"/>
                    <a:pt x="35279" y="1415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2842900" y="4096475"/>
              <a:ext cx="11050" cy="38125"/>
            </a:xfrm>
            <a:custGeom>
              <a:avLst/>
              <a:gdLst/>
              <a:ahLst/>
              <a:cxnLst/>
              <a:rect l="l" t="t" r="r" b="b"/>
              <a:pathLst>
                <a:path w="442" h="1525" extrusionOk="0">
                  <a:moveTo>
                    <a:pt x="1" y="0"/>
                  </a:moveTo>
                  <a:lnTo>
                    <a:pt x="1" y="929"/>
                  </a:lnTo>
                  <a:cubicBezTo>
                    <a:pt x="1" y="1143"/>
                    <a:pt x="155" y="1357"/>
                    <a:pt x="441" y="1524"/>
                  </a:cubicBezTo>
                  <a:lnTo>
                    <a:pt x="441" y="500"/>
                  </a:lnTo>
                  <a:cubicBezTo>
                    <a:pt x="358" y="476"/>
                    <a:pt x="298" y="429"/>
                    <a:pt x="239" y="369"/>
                  </a:cubicBezTo>
                  <a:cubicBezTo>
                    <a:pt x="215" y="334"/>
                    <a:pt x="179" y="322"/>
                    <a:pt x="167" y="298"/>
                  </a:cubicBezTo>
                  <a:cubicBezTo>
                    <a:pt x="143" y="262"/>
                    <a:pt x="120" y="250"/>
                    <a:pt x="108" y="214"/>
                  </a:cubicBezTo>
                  <a:cubicBezTo>
                    <a:pt x="96" y="203"/>
                    <a:pt x="96" y="191"/>
                    <a:pt x="84" y="179"/>
                  </a:cubicBezTo>
                  <a:cubicBezTo>
                    <a:pt x="84" y="179"/>
                    <a:pt x="60" y="155"/>
                    <a:pt x="60" y="143"/>
                  </a:cubicBezTo>
                  <a:lnTo>
                    <a:pt x="24" y="60"/>
                  </a:lnTo>
                  <a:cubicBezTo>
                    <a:pt x="24" y="36"/>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2842900" y="4094075"/>
              <a:ext cx="11050" cy="40525"/>
            </a:xfrm>
            <a:custGeom>
              <a:avLst/>
              <a:gdLst/>
              <a:ahLst/>
              <a:cxnLst/>
              <a:rect l="l" t="t" r="r" b="b"/>
              <a:pathLst>
                <a:path w="442" h="1621" fill="none" extrusionOk="0">
                  <a:moveTo>
                    <a:pt x="441" y="596"/>
                  </a:moveTo>
                  <a:lnTo>
                    <a:pt x="441" y="1620"/>
                  </a:lnTo>
                  <a:cubicBezTo>
                    <a:pt x="155" y="1453"/>
                    <a:pt x="1" y="1239"/>
                    <a:pt x="1" y="1025"/>
                  </a:cubicBezTo>
                  <a:lnTo>
                    <a:pt x="1" y="1"/>
                  </a:lnTo>
                  <a:lnTo>
                    <a:pt x="1" y="96"/>
                  </a:lnTo>
                  <a:cubicBezTo>
                    <a:pt x="1" y="108"/>
                    <a:pt x="24" y="132"/>
                    <a:pt x="24" y="156"/>
                  </a:cubicBezTo>
                  <a:lnTo>
                    <a:pt x="60" y="239"/>
                  </a:lnTo>
                  <a:cubicBezTo>
                    <a:pt x="60" y="251"/>
                    <a:pt x="84" y="275"/>
                    <a:pt x="84" y="275"/>
                  </a:cubicBezTo>
                  <a:cubicBezTo>
                    <a:pt x="96" y="287"/>
                    <a:pt x="96" y="299"/>
                    <a:pt x="108" y="310"/>
                  </a:cubicBezTo>
                  <a:cubicBezTo>
                    <a:pt x="120" y="346"/>
                    <a:pt x="143" y="358"/>
                    <a:pt x="167" y="394"/>
                  </a:cubicBezTo>
                  <a:lnTo>
                    <a:pt x="167" y="394"/>
                  </a:lnTo>
                  <a:cubicBezTo>
                    <a:pt x="179" y="418"/>
                    <a:pt x="215" y="430"/>
                    <a:pt x="239" y="465"/>
                  </a:cubicBezTo>
                  <a:cubicBezTo>
                    <a:pt x="298" y="525"/>
                    <a:pt x="358" y="572"/>
                    <a:pt x="441" y="5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3579000" y="4362275"/>
              <a:ext cx="25" cy="13125"/>
            </a:xfrm>
            <a:custGeom>
              <a:avLst/>
              <a:gdLst/>
              <a:ahLst/>
              <a:cxnLst/>
              <a:rect l="l" t="t" r="r" b="b"/>
              <a:pathLst>
                <a:path w="1" h="525" extrusionOk="0">
                  <a:moveTo>
                    <a:pt x="1" y="0"/>
                  </a:moveTo>
                  <a:lnTo>
                    <a:pt x="1" y="5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3579000" y="4362275"/>
              <a:ext cx="25" cy="13125"/>
            </a:xfrm>
            <a:custGeom>
              <a:avLst/>
              <a:gdLst/>
              <a:ahLst/>
              <a:cxnLst/>
              <a:rect l="l" t="t" r="r" b="b"/>
              <a:pathLst>
                <a:path w="1" h="525" fill="none" extrusionOk="0">
                  <a:moveTo>
                    <a:pt x="1" y="0"/>
                  </a:moveTo>
                  <a:lnTo>
                    <a:pt x="1" y="524"/>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3567400" y="4370900"/>
              <a:ext cx="925" cy="32475"/>
            </a:xfrm>
            <a:custGeom>
              <a:avLst/>
              <a:gdLst/>
              <a:ahLst/>
              <a:cxnLst/>
              <a:rect l="l" t="t" r="r" b="b"/>
              <a:pathLst>
                <a:path w="37" h="1299" extrusionOk="0">
                  <a:moveTo>
                    <a:pt x="0" y="1"/>
                  </a:moveTo>
                  <a:lnTo>
                    <a:pt x="0" y="1025"/>
                  </a:lnTo>
                  <a:cubicBezTo>
                    <a:pt x="0" y="1120"/>
                    <a:pt x="36" y="1227"/>
                    <a:pt x="36" y="1298"/>
                  </a:cubicBezTo>
                  <a:lnTo>
                    <a:pt x="36" y="275"/>
                  </a:lnTo>
                  <a:cubicBezTo>
                    <a:pt x="36" y="191"/>
                    <a:pt x="0" y="10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3567400" y="4370900"/>
              <a:ext cx="925" cy="32475"/>
            </a:xfrm>
            <a:custGeom>
              <a:avLst/>
              <a:gdLst/>
              <a:ahLst/>
              <a:cxnLst/>
              <a:rect l="l" t="t" r="r" b="b"/>
              <a:pathLst>
                <a:path w="37" h="1299" fill="none" extrusionOk="0">
                  <a:moveTo>
                    <a:pt x="0" y="1025"/>
                  </a:moveTo>
                  <a:lnTo>
                    <a:pt x="0" y="1"/>
                  </a:lnTo>
                  <a:cubicBezTo>
                    <a:pt x="0" y="108"/>
                    <a:pt x="36" y="191"/>
                    <a:pt x="36" y="275"/>
                  </a:cubicBezTo>
                  <a:lnTo>
                    <a:pt x="36" y="1298"/>
                  </a:lnTo>
                  <a:cubicBezTo>
                    <a:pt x="36" y="1227"/>
                    <a:pt x="0" y="1120"/>
                    <a:pt x="0" y="102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3568300" y="4377150"/>
              <a:ext cx="325" cy="28900"/>
            </a:xfrm>
            <a:custGeom>
              <a:avLst/>
              <a:gdLst/>
              <a:ahLst/>
              <a:cxnLst/>
              <a:rect l="l" t="t" r="r" b="b"/>
              <a:pathLst>
                <a:path w="13" h="1156" extrusionOk="0">
                  <a:moveTo>
                    <a:pt x="0" y="1"/>
                  </a:moveTo>
                  <a:lnTo>
                    <a:pt x="0" y="1037"/>
                  </a:lnTo>
                  <a:cubicBezTo>
                    <a:pt x="0" y="1072"/>
                    <a:pt x="12" y="1108"/>
                    <a:pt x="12" y="1156"/>
                  </a:cubicBezTo>
                  <a:lnTo>
                    <a:pt x="12" y="120"/>
                  </a:lnTo>
                  <a:cubicBezTo>
                    <a:pt x="12" y="84"/>
                    <a:pt x="12"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3568300" y="4377150"/>
              <a:ext cx="325" cy="28900"/>
            </a:xfrm>
            <a:custGeom>
              <a:avLst/>
              <a:gdLst/>
              <a:ahLst/>
              <a:cxnLst/>
              <a:rect l="l" t="t" r="r" b="b"/>
              <a:pathLst>
                <a:path w="13" h="1156" fill="none" extrusionOk="0">
                  <a:moveTo>
                    <a:pt x="12" y="120"/>
                  </a:moveTo>
                  <a:lnTo>
                    <a:pt x="12" y="1156"/>
                  </a:lnTo>
                  <a:cubicBezTo>
                    <a:pt x="12" y="1108"/>
                    <a:pt x="0" y="1072"/>
                    <a:pt x="0" y="1037"/>
                  </a:cubicBezTo>
                  <a:lnTo>
                    <a:pt x="0" y="1"/>
                  </a:lnTo>
                  <a:cubicBezTo>
                    <a:pt x="12" y="48"/>
                    <a:pt x="12" y="84"/>
                    <a:pt x="12" y="12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2865225" y="3928150"/>
              <a:ext cx="840300" cy="483775"/>
            </a:xfrm>
            <a:custGeom>
              <a:avLst/>
              <a:gdLst/>
              <a:ahLst/>
              <a:cxnLst/>
              <a:rect l="l" t="t" r="r" b="b"/>
              <a:pathLst>
                <a:path w="33612" h="19351" extrusionOk="0">
                  <a:moveTo>
                    <a:pt x="11009" y="0"/>
                  </a:moveTo>
                  <a:cubicBezTo>
                    <a:pt x="10823" y="0"/>
                    <a:pt x="10639" y="42"/>
                    <a:pt x="10502" y="125"/>
                  </a:cubicBezTo>
                  <a:lnTo>
                    <a:pt x="286" y="6043"/>
                  </a:lnTo>
                  <a:cubicBezTo>
                    <a:pt x="1" y="6209"/>
                    <a:pt x="1" y="6471"/>
                    <a:pt x="286" y="6638"/>
                  </a:cubicBezTo>
                  <a:lnTo>
                    <a:pt x="22087" y="19235"/>
                  </a:lnTo>
                  <a:cubicBezTo>
                    <a:pt x="22230" y="19312"/>
                    <a:pt x="22417" y="19351"/>
                    <a:pt x="22605" y="19351"/>
                  </a:cubicBezTo>
                  <a:cubicBezTo>
                    <a:pt x="22792" y="19351"/>
                    <a:pt x="22980" y="19312"/>
                    <a:pt x="23123" y="19235"/>
                  </a:cubicBezTo>
                  <a:lnTo>
                    <a:pt x="33326" y="13305"/>
                  </a:lnTo>
                  <a:cubicBezTo>
                    <a:pt x="33612" y="13139"/>
                    <a:pt x="33612" y="12877"/>
                    <a:pt x="33326" y="12710"/>
                  </a:cubicBezTo>
                  <a:lnTo>
                    <a:pt x="11526" y="125"/>
                  </a:lnTo>
                  <a:cubicBezTo>
                    <a:pt x="11383" y="42"/>
                    <a:pt x="11195" y="0"/>
                    <a:pt x="1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3576025" y="4360925"/>
              <a:ext cx="18175" cy="9550"/>
            </a:xfrm>
            <a:custGeom>
              <a:avLst/>
              <a:gdLst/>
              <a:ahLst/>
              <a:cxnLst/>
              <a:rect l="l" t="t" r="r" b="b"/>
              <a:pathLst>
                <a:path w="727" h="382" extrusionOk="0">
                  <a:moveTo>
                    <a:pt x="359" y="1"/>
                  </a:moveTo>
                  <a:cubicBezTo>
                    <a:pt x="275" y="1"/>
                    <a:pt x="191" y="19"/>
                    <a:pt x="132" y="54"/>
                  </a:cubicBezTo>
                  <a:cubicBezTo>
                    <a:pt x="1" y="138"/>
                    <a:pt x="1" y="257"/>
                    <a:pt x="132" y="328"/>
                  </a:cubicBezTo>
                  <a:cubicBezTo>
                    <a:pt x="191" y="364"/>
                    <a:pt x="275" y="382"/>
                    <a:pt x="359" y="382"/>
                  </a:cubicBezTo>
                  <a:cubicBezTo>
                    <a:pt x="444" y="382"/>
                    <a:pt x="531" y="364"/>
                    <a:pt x="596" y="328"/>
                  </a:cubicBezTo>
                  <a:cubicBezTo>
                    <a:pt x="727" y="257"/>
                    <a:pt x="727" y="138"/>
                    <a:pt x="596" y="54"/>
                  </a:cubicBezTo>
                  <a:cubicBezTo>
                    <a:pt x="531" y="19"/>
                    <a:pt x="444" y="1"/>
                    <a:pt x="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3576025" y="4360475"/>
              <a:ext cx="18175" cy="10450"/>
            </a:xfrm>
            <a:custGeom>
              <a:avLst/>
              <a:gdLst/>
              <a:ahLst/>
              <a:cxnLst/>
              <a:rect l="l" t="t" r="r" b="b"/>
              <a:pathLst>
                <a:path w="727" h="418" fill="none" extrusionOk="0">
                  <a:moveTo>
                    <a:pt x="596" y="72"/>
                  </a:moveTo>
                  <a:cubicBezTo>
                    <a:pt x="727" y="156"/>
                    <a:pt x="727" y="275"/>
                    <a:pt x="596" y="346"/>
                  </a:cubicBezTo>
                  <a:cubicBezTo>
                    <a:pt x="465" y="418"/>
                    <a:pt x="251" y="418"/>
                    <a:pt x="132" y="346"/>
                  </a:cubicBezTo>
                  <a:cubicBezTo>
                    <a:pt x="1" y="275"/>
                    <a:pt x="1" y="156"/>
                    <a:pt x="132" y="72"/>
                  </a:cubicBezTo>
                  <a:cubicBezTo>
                    <a:pt x="251" y="1"/>
                    <a:pt x="465" y="1"/>
                    <a:pt x="596" y="7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3462925" y="4295000"/>
              <a:ext cx="261950" cy="152125"/>
            </a:xfrm>
            <a:custGeom>
              <a:avLst/>
              <a:gdLst/>
              <a:ahLst/>
              <a:cxnLst/>
              <a:rect l="l" t="t" r="r" b="b"/>
              <a:pathLst>
                <a:path w="10478" h="6085" extrusionOk="0">
                  <a:moveTo>
                    <a:pt x="4867" y="2638"/>
                  </a:moveTo>
                  <a:cubicBezTo>
                    <a:pt x="4950" y="2638"/>
                    <a:pt x="5037" y="2656"/>
                    <a:pt x="5108" y="2691"/>
                  </a:cubicBezTo>
                  <a:cubicBezTo>
                    <a:pt x="5239" y="2775"/>
                    <a:pt x="5239" y="2894"/>
                    <a:pt x="5108" y="2965"/>
                  </a:cubicBezTo>
                  <a:cubicBezTo>
                    <a:pt x="5049" y="3001"/>
                    <a:pt x="4965" y="3019"/>
                    <a:pt x="4880" y="3019"/>
                  </a:cubicBezTo>
                  <a:cubicBezTo>
                    <a:pt x="4796" y="3019"/>
                    <a:pt x="4709" y="3001"/>
                    <a:pt x="4644" y="2965"/>
                  </a:cubicBezTo>
                  <a:cubicBezTo>
                    <a:pt x="4525" y="2894"/>
                    <a:pt x="4525" y="2775"/>
                    <a:pt x="4644" y="2691"/>
                  </a:cubicBezTo>
                  <a:cubicBezTo>
                    <a:pt x="4703" y="2656"/>
                    <a:pt x="4784" y="2638"/>
                    <a:pt x="4867" y="2638"/>
                  </a:cubicBezTo>
                  <a:close/>
                  <a:moveTo>
                    <a:pt x="10478" y="1"/>
                  </a:moveTo>
                  <a:lnTo>
                    <a:pt x="6858" y="2132"/>
                  </a:lnTo>
                  <a:cubicBezTo>
                    <a:pt x="6858" y="2132"/>
                    <a:pt x="6787" y="2191"/>
                    <a:pt x="6573" y="2263"/>
                  </a:cubicBezTo>
                  <a:cubicBezTo>
                    <a:pt x="6561" y="2263"/>
                    <a:pt x="6549" y="2275"/>
                    <a:pt x="6525" y="2275"/>
                  </a:cubicBezTo>
                  <a:cubicBezTo>
                    <a:pt x="6370" y="2334"/>
                    <a:pt x="6132" y="2382"/>
                    <a:pt x="5811" y="2418"/>
                  </a:cubicBezTo>
                  <a:cubicBezTo>
                    <a:pt x="5775" y="2429"/>
                    <a:pt x="5727" y="2429"/>
                    <a:pt x="5680" y="2429"/>
                  </a:cubicBezTo>
                  <a:lnTo>
                    <a:pt x="5251" y="2429"/>
                  </a:lnTo>
                  <a:cubicBezTo>
                    <a:pt x="5072" y="2429"/>
                    <a:pt x="4941" y="2441"/>
                    <a:pt x="4799" y="2477"/>
                  </a:cubicBezTo>
                  <a:cubicBezTo>
                    <a:pt x="4739" y="2489"/>
                    <a:pt x="4691" y="2501"/>
                    <a:pt x="4608" y="2537"/>
                  </a:cubicBezTo>
                  <a:cubicBezTo>
                    <a:pt x="4572" y="2549"/>
                    <a:pt x="4525" y="2572"/>
                    <a:pt x="4477" y="2608"/>
                  </a:cubicBezTo>
                  <a:cubicBezTo>
                    <a:pt x="4418" y="2632"/>
                    <a:pt x="4370" y="2668"/>
                    <a:pt x="4334" y="2715"/>
                  </a:cubicBezTo>
                  <a:lnTo>
                    <a:pt x="4287" y="2751"/>
                  </a:lnTo>
                  <a:cubicBezTo>
                    <a:pt x="4251" y="2799"/>
                    <a:pt x="4239" y="2834"/>
                    <a:pt x="4227" y="2870"/>
                  </a:cubicBezTo>
                  <a:cubicBezTo>
                    <a:pt x="4215" y="2918"/>
                    <a:pt x="4191" y="2965"/>
                    <a:pt x="4191" y="3001"/>
                  </a:cubicBezTo>
                  <a:cubicBezTo>
                    <a:pt x="4191" y="3108"/>
                    <a:pt x="4227" y="3215"/>
                    <a:pt x="4227" y="3287"/>
                  </a:cubicBezTo>
                  <a:cubicBezTo>
                    <a:pt x="4251" y="3442"/>
                    <a:pt x="4334" y="3561"/>
                    <a:pt x="3775" y="3894"/>
                  </a:cubicBezTo>
                  <a:cubicBezTo>
                    <a:pt x="3584" y="4013"/>
                    <a:pt x="3108" y="4299"/>
                    <a:pt x="2513" y="4644"/>
                  </a:cubicBezTo>
                  <a:cubicBezTo>
                    <a:pt x="1417" y="5287"/>
                    <a:pt x="24" y="6073"/>
                    <a:pt x="0" y="6085"/>
                  </a:cubicBezTo>
                  <a:cubicBezTo>
                    <a:pt x="262" y="6061"/>
                    <a:pt x="500" y="5978"/>
                    <a:pt x="715" y="5870"/>
                  </a:cubicBezTo>
                  <a:lnTo>
                    <a:pt x="10085" y="417"/>
                  </a:lnTo>
                  <a:cubicBezTo>
                    <a:pt x="10299" y="298"/>
                    <a:pt x="10418" y="155"/>
                    <a:pt x="10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4"/>
            <p:cNvSpPr/>
            <p:nvPr/>
          </p:nvSpPr>
          <p:spPr>
            <a:xfrm>
              <a:off x="3462925" y="4295000"/>
              <a:ext cx="261950" cy="152125"/>
            </a:xfrm>
            <a:custGeom>
              <a:avLst/>
              <a:gdLst/>
              <a:ahLst/>
              <a:cxnLst/>
              <a:rect l="l" t="t" r="r" b="b"/>
              <a:pathLst>
                <a:path w="10478" h="6085" fill="none" extrusionOk="0">
                  <a:moveTo>
                    <a:pt x="10478" y="1"/>
                  </a:moveTo>
                  <a:cubicBezTo>
                    <a:pt x="10418" y="155"/>
                    <a:pt x="10299" y="298"/>
                    <a:pt x="10085" y="417"/>
                  </a:cubicBezTo>
                  <a:lnTo>
                    <a:pt x="715" y="5870"/>
                  </a:lnTo>
                  <a:cubicBezTo>
                    <a:pt x="500" y="5978"/>
                    <a:pt x="262" y="6061"/>
                    <a:pt x="0" y="6085"/>
                  </a:cubicBezTo>
                  <a:cubicBezTo>
                    <a:pt x="24" y="6073"/>
                    <a:pt x="1417" y="5287"/>
                    <a:pt x="2513" y="4644"/>
                  </a:cubicBezTo>
                  <a:cubicBezTo>
                    <a:pt x="3108" y="4299"/>
                    <a:pt x="3584" y="4013"/>
                    <a:pt x="3775" y="3894"/>
                  </a:cubicBezTo>
                  <a:cubicBezTo>
                    <a:pt x="4334" y="3561"/>
                    <a:pt x="4251" y="3442"/>
                    <a:pt x="4227" y="3287"/>
                  </a:cubicBezTo>
                  <a:cubicBezTo>
                    <a:pt x="4227" y="3215"/>
                    <a:pt x="4191" y="3108"/>
                    <a:pt x="4191" y="3001"/>
                  </a:cubicBezTo>
                  <a:cubicBezTo>
                    <a:pt x="4191" y="2965"/>
                    <a:pt x="4215" y="2918"/>
                    <a:pt x="4227" y="2870"/>
                  </a:cubicBezTo>
                  <a:cubicBezTo>
                    <a:pt x="4239" y="2834"/>
                    <a:pt x="4251" y="2799"/>
                    <a:pt x="4287" y="2751"/>
                  </a:cubicBezTo>
                  <a:lnTo>
                    <a:pt x="4334" y="2715"/>
                  </a:lnTo>
                  <a:cubicBezTo>
                    <a:pt x="4370" y="2668"/>
                    <a:pt x="4418" y="2632"/>
                    <a:pt x="4477" y="2608"/>
                  </a:cubicBezTo>
                  <a:cubicBezTo>
                    <a:pt x="4525" y="2572"/>
                    <a:pt x="4572" y="2549"/>
                    <a:pt x="4608" y="2537"/>
                  </a:cubicBezTo>
                  <a:cubicBezTo>
                    <a:pt x="4691" y="2501"/>
                    <a:pt x="4739" y="2489"/>
                    <a:pt x="4799" y="2477"/>
                  </a:cubicBezTo>
                  <a:cubicBezTo>
                    <a:pt x="4941" y="2441"/>
                    <a:pt x="5072" y="2429"/>
                    <a:pt x="5251" y="2429"/>
                  </a:cubicBezTo>
                  <a:lnTo>
                    <a:pt x="5394" y="2429"/>
                  </a:lnTo>
                  <a:lnTo>
                    <a:pt x="5441" y="2429"/>
                  </a:lnTo>
                  <a:lnTo>
                    <a:pt x="5561" y="2429"/>
                  </a:lnTo>
                  <a:lnTo>
                    <a:pt x="5680" y="2429"/>
                  </a:lnTo>
                  <a:cubicBezTo>
                    <a:pt x="5727" y="2429"/>
                    <a:pt x="5775" y="2429"/>
                    <a:pt x="5811" y="2418"/>
                  </a:cubicBezTo>
                  <a:cubicBezTo>
                    <a:pt x="6132" y="2382"/>
                    <a:pt x="6370" y="2334"/>
                    <a:pt x="6525" y="2275"/>
                  </a:cubicBezTo>
                  <a:cubicBezTo>
                    <a:pt x="6549" y="2275"/>
                    <a:pt x="6561" y="2263"/>
                    <a:pt x="6573" y="2263"/>
                  </a:cubicBezTo>
                  <a:cubicBezTo>
                    <a:pt x="6787" y="2191"/>
                    <a:pt x="6858" y="2132"/>
                    <a:pt x="6858" y="2132"/>
                  </a:cubicBezTo>
                  <a:close/>
                  <a:moveTo>
                    <a:pt x="4644" y="2965"/>
                  </a:moveTo>
                  <a:cubicBezTo>
                    <a:pt x="4775" y="3037"/>
                    <a:pt x="4989" y="3037"/>
                    <a:pt x="5108" y="2965"/>
                  </a:cubicBezTo>
                  <a:cubicBezTo>
                    <a:pt x="5239" y="2894"/>
                    <a:pt x="5239" y="2775"/>
                    <a:pt x="5108" y="2691"/>
                  </a:cubicBezTo>
                  <a:cubicBezTo>
                    <a:pt x="4965" y="2620"/>
                    <a:pt x="4763" y="2620"/>
                    <a:pt x="4644" y="2691"/>
                  </a:cubicBezTo>
                  <a:cubicBezTo>
                    <a:pt x="4525" y="2775"/>
                    <a:pt x="4525" y="2894"/>
                    <a:pt x="4644" y="296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4"/>
            <p:cNvSpPr/>
            <p:nvPr/>
          </p:nvSpPr>
          <p:spPr>
            <a:xfrm>
              <a:off x="2838150" y="4095575"/>
              <a:ext cx="895375" cy="383425"/>
            </a:xfrm>
            <a:custGeom>
              <a:avLst/>
              <a:gdLst/>
              <a:ahLst/>
              <a:cxnLst/>
              <a:rect l="l" t="t" r="r" b="b"/>
              <a:pathLst>
                <a:path w="35815" h="15337" extrusionOk="0">
                  <a:moveTo>
                    <a:pt x="0" y="0"/>
                  </a:moveTo>
                  <a:lnTo>
                    <a:pt x="0" y="953"/>
                  </a:lnTo>
                  <a:cubicBezTo>
                    <a:pt x="0" y="1382"/>
                    <a:pt x="464" y="1715"/>
                    <a:pt x="655" y="1822"/>
                  </a:cubicBezTo>
                  <a:cubicBezTo>
                    <a:pt x="703" y="1846"/>
                    <a:pt x="726" y="1858"/>
                    <a:pt x="726" y="1858"/>
                  </a:cubicBezTo>
                  <a:lnTo>
                    <a:pt x="23039" y="14740"/>
                  </a:lnTo>
                  <a:cubicBezTo>
                    <a:pt x="23967" y="15276"/>
                    <a:pt x="24456" y="15336"/>
                    <a:pt x="24515" y="15336"/>
                  </a:cubicBezTo>
                  <a:cubicBezTo>
                    <a:pt x="24541" y="15336"/>
                    <a:pt x="24566" y="15336"/>
                    <a:pt x="24592" y="15336"/>
                  </a:cubicBezTo>
                  <a:cubicBezTo>
                    <a:pt x="25125" y="15336"/>
                    <a:pt x="25653" y="15218"/>
                    <a:pt x="26051" y="14990"/>
                  </a:cubicBezTo>
                  <a:lnTo>
                    <a:pt x="35219" y="9656"/>
                  </a:lnTo>
                  <a:cubicBezTo>
                    <a:pt x="35612" y="9442"/>
                    <a:pt x="35814" y="9144"/>
                    <a:pt x="35814" y="8811"/>
                  </a:cubicBezTo>
                  <a:lnTo>
                    <a:pt x="35814" y="7870"/>
                  </a:lnTo>
                  <a:cubicBezTo>
                    <a:pt x="35814" y="7906"/>
                    <a:pt x="35790" y="7918"/>
                    <a:pt x="35790" y="7930"/>
                  </a:cubicBezTo>
                  <a:cubicBezTo>
                    <a:pt x="35790" y="7942"/>
                    <a:pt x="35778" y="7966"/>
                    <a:pt x="35778" y="7978"/>
                  </a:cubicBezTo>
                  <a:cubicBezTo>
                    <a:pt x="35766" y="7990"/>
                    <a:pt x="35766" y="8013"/>
                    <a:pt x="35766" y="8013"/>
                  </a:cubicBezTo>
                  <a:cubicBezTo>
                    <a:pt x="35731" y="8097"/>
                    <a:pt x="35695" y="8192"/>
                    <a:pt x="35636" y="8263"/>
                  </a:cubicBezTo>
                  <a:cubicBezTo>
                    <a:pt x="35612" y="8275"/>
                    <a:pt x="35612" y="8287"/>
                    <a:pt x="35600" y="8311"/>
                  </a:cubicBezTo>
                  <a:lnTo>
                    <a:pt x="35528" y="8382"/>
                  </a:lnTo>
                  <a:cubicBezTo>
                    <a:pt x="35528" y="8394"/>
                    <a:pt x="35516" y="8394"/>
                    <a:pt x="35493" y="8406"/>
                  </a:cubicBezTo>
                  <a:cubicBezTo>
                    <a:pt x="35409" y="8490"/>
                    <a:pt x="35314" y="8561"/>
                    <a:pt x="35219" y="8621"/>
                  </a:cubicBezTo>
                  <a:lnTo>
                    <a:pt x="26051" y="13943"/>
                  </a:lnTo>
                  <a:cubicBezTo>
                    <a:pt x="25631" y="14170"/>
                    <a:pt x="25112" y="14289"/>
                    <a:pt x="24590" y="14289"/>
                  </a:cubicBezTo>
                  <a:cubicBezTo>
                    <a:pt x="24565" y="14289"/>
                    <a:pt x="24540" y="14288"/>
                    <a:pt x="24515" y="14288"/>
                  </a:cubicBezTo>
                  <a:cubicBezTo>
                    <a:pt x="24456" y="14288"/>
                    <a:pt x="23967" y="14228"/>
                    <a:pt x="23039" y="13693"/>
                  </a:cubicBezTo>
                  <a:lnTo>
                    <a:pt x="726" y="822"/>
                  </a:lnTo>
                  <a:cubicBezTo>
                    <a:pt x="726" y="822"/>
                    <a:pt x="703" y="810"/>
                    <a:pt x="655" y="774"/>
                  </a:cubicBezTo>
                  <a:cubicBezTo>
                    <a:pt x="548" y="715"/>
                    <a:pt x="345" y="584"/>
                    <a:pt x="191" y="393"/>
                  </a:cubicBezTo>
                  <a:cubicBezTo>
                    <a:pt x="167" y="358"/>
                    <a:pt x="155" y="322"/>
                    <a:pt x="119" y="286"/>
                  </a:cubicBezTo>
                  <a:cubicBezTo>
                    <a:pt x="107" y="274"/>
                    <a:pt x="107" y="250"/>
                    <a:pt x="95" y="239"/>
                  </a:cubicBezTo>
                  <a:cubicBezTo>
                    <a:pt x="60" y="215"/>
                    <a:pt x="48" y="167"/>
                    <a:pt x="36" y="120"/>
                  </a:cubicBezTo>
                  <a:cubicBezTo>
                    <a:pt x="36" y="96"/>
                    <a:pt x="12" y="72"/>
                    <a:pt x="12" y="48"/>
                  </a:cubicBezTo>
                  <a:cubicBezTo>
                    <a:pt x="0" y="36"/>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2838150" y="4093800"/>
              <a:ext cx="895375" cy="385475"/>
            </a:xfrm>
            <a:custGeom>
              <a:avLst/>
              <a:gdLst/>
              <a:ahLst/>
              <a:cxnLst/>
              <a:rect l="l" t="t" r="r" b="b"/>
              <a:pathLst>
                <a:path w="35815" h="15419" fill="none" extrusionOk="0">
                  <a:moveTo>
                    <a:pt x="35814" y="7858"/>
                  </a:moveTo>
                  <a:lnTo>
                    <a:pt x="35814" y="8882"/>
                  </a:lnTo>
                  <a:cubicBezTo>
                    <a:pt x="35814" y="9215"/>
                    <a:pt x="35612" y="9513"/>
                    <a:pt x="35219" y="9727"/>
                  </a:cubicBezTo>
                  <a:lnTo>
                    <a:pt x="26051" y="15061"/>
                  </a:lnTo>
                  <a:cubicBezTo>
                    <a:pt x="25634" y="15300"/>
                    <a:pt x="25075" y="15419"/>
                    <a:pt x="24515" y="15407"/>
                  </a:cubicBezTo>
                  <a:cubicBezTo>
                    <a:pt x="24456" y="15407"/>
                    <a:pt x="23967" y="15347"/>
                    <a:pt x="23039" y="14811"/>
                  </a:cubicBezTo>
                  <a:lnTo>
                    <a:pt x="726" y="1929"/>
                  </a:lnTo>
                  <a:cubicBezTo>
                    <a:pt x="726" y="1929"/>
                    <a:pt x="703" y="1917"/>
                    <a:pt x="655" y="1893"/>
                  </a:cubicBezTo>
                  <a:cubicBezTo>
                    <a:pt x="464" y="1786"/>
                    <a:pt x="0" y="1453"/>
                    <a:pt x="0" y="1024"/>
                  </a:cubicBezTo>
                  <a:lnTo>
                    <a:pt x="0" y="0"/>
                  </a:lnTo>
                  <a:lnTo>
                    <a:pt x="0" y="48"/>
                  </a:lnTo>
                  <a:lnTo>
                    <a:pt x="0" y="71"/>
                  </a:lnTo>
                  <a:cubicBezTo>
                    <a:pt x="0" y="83"/>
                    <a:pt x="0" y="107"/>
                    <a:pt x="12" y="119"/>
                  </a:cubicBezTo>
                  <a:cubicBezTo>
                    <a:pt x="12" y="143"/>
                    <a:pt x="36" y="167"/>
                    <a:pt x="36" y="191"/>
                  </a:cubicBezTo>
                  <a:cubicBezTo>
                    <a:pt x="48" y="238"/>
                    <a:pt x="60" y="286"/>
                    <a:pt x="95" y="310"/>
                  </a:cubicBezTo>
                  <a:cubicBezTo>
                    <a:pt x="107" y="321"/>
                    <a:pt x="107" y="345"/>
                    <a:pt x="119" y="357"/>
                  </a:cubicBezTo>
                  <a:cubicBezTo>
                    <a:pt x="155" y="393"/>
                    <a:pt x="167" y="429"/>
                    <a:pt x="191" y="464"/>
                  </a:cubicBezTo>
                  <a:cubicBezTo>
                    <a:pt x="345" y="655"/>
                    <a:pt x="548" y="786"/>
                    <a:pt x="655" y="845"/>
                  </a:cubicBezTo>
                  <a:cubicBezTo>
                    <a:pt x="703" y="881"/>
                    <a:pt x="726" y="893"/>
                    <a:pt x="726" y="893"/>
                  </a:cubicBezTo>
                  <a:lnTo>
                    <a:pt x="23039" y="13764"/>
                  </a:lnTo>
                  <a:cubicBezTo>
                    <a:pt x="23967" y="14299"/>
                    <a:pt x="24456" y="14359"/>
                    <a:pt x="24515" y="14359"/>
                  </a:cubicBezTo>
                  <a:cubicBezTo>
                    <a:pt x="25063" y="14371"/>
                    <a:pt x="25610" y="14252"/>
                    <a:pt x="26051" y="14014"/>
                  </a:cubicBezTo>
                  <a:lnTo>
                    <a:pt x="35219" y="8692"/>
                  </a:lnTo>
                  <a:cubicBezTo>
                    <a:pt x="35314" y="8632"/>
                    <a:pt x="35409" y="8561"/>
                    <a:pt x="35493" y="8477"/>
                  </a:cubicBezTo>
                  <a:lnTo>
                    <a:pt x="35493" y="8477"/>
                  </a:lnTo>
                  <a:cubicBezTo>
                    <a:pt x="35516" y="8465"/>
                    <a:pt x="35528" y="8465"/>
                    <a:pt x="35528" y="8453"/>
                  </a:cubicBezTo>
                  <a:lnTo>
                    <a:pt x="35600" y="8382"/>
                  </a:lnTo>
                  <a:cubicBezTo>
                    <a:pt x="35612" y="8358"/>
                    <a:pt x="35612" y="8346"/>
                    <a:pt x="35636" y="8334"/>
                  </a:cubicBezTo>
                  <a:cubicBezTo>
                    <a:pt x="35695" y="8263"/>
                    <a:pt x="35731" y="8168"/>
                    <a:pt x="35766" y="8084"/>
                  </a:cubicBezTo>
                  <a:cubicBezTo>
                    <a:pt x="35766" y="8084"/>
                    <a:pt x="35766" y="8061"/>
                    <a:pt x="35778" y="8049"/>
                  </a:cubicBezTo>
                  <a:cubicBezTo>
                    <a:pt x="35778" y="8037"/>
                    <a:pt x="35790" y="8013"/>
                    <a:pt x="35790" y="8001"/>
                  </a:cubicBezTo>
                  <a:cubicBezTo>
                    <a:pt x="35790" y="7989"/>
                    <a:pt x="35814" y="7977"/>
                    <a:pt x="35814" y="7941"/>
                  </a:cubicBezTo>
                  <a:lnTo>
                    <a:pt x="35814" y="7882"/>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2838150" y="3935125"/>
              <a:ext cx="895375" cy="517675"/>
            </a:xfrm>
            <a:custGeom>
              <a:avLst/>
              <a:gdLst/>
              <a:ahLst/>
              <a:cxnLst/>
              <a:rect l="l" t="t" r="r" b="b"/>
              <a:pathLst>
                <a:path w="35815" h="20707" extrusionOk="0">
                  <a:moveTo>
                    <a:pt x="11180" y="72"/>
                  </a:moveTo>
                  <a:cubicBezTo>
                    <a:pt x="11204" y="72"/>
                    <a:pt x="11240" y="72"/>
                    <a:pt x="11263" y="96"/>
                  </a:cubicBezTo>
                  <a:cubicBezTo>
                    <a:pt x="11299" y="96"/>
                    <a:pt x="11323" y="96"/>
                    <a:pt x="11359" y="108"/>
                  </a:cubicBezTo>
                  <a:cubicBezTo>
                    <a:pt x="11609" y="132"/>
                    <a:pt x="11835" y="215"/>
                    <a:pt x="12025" y="334"/>
                  </a:cubicBezTo>
                  <a:lnTo>
                    <a:pt x="35064" y="13634"/>
                  </a:lnTo>
                  <a:cubicBezTo>
                    <a:pt x="35076" y="13634"/>
                    <a:pt x="35076" y="13646"/>
                    <a:pt x="35100" y="13646"/>
                  </a:cubicBezTo>
                  <a:cubicBezTo>
                    <a:pt x="35124" y="13669"/>
                    <a:pt x="35135" y="13681"/>
                    <a:pt x="35171" y="13693"/>
                  </a:cubicBezTo>
                  <a:cubicBezTo>
                    <a:pt x="35374" y="13848"/>
                    <a:pt x="35481" y="14027"/>
                    <a:pt x="35493" y="14217"/>
                  </a:cubicBezTo>
                  <a:lnTo>
                    <a:pt x="35493" y="14229"/>
                  </a:lnTo>
                  <a:cubicBezTo>
                    <a:pt x="35493" y="14288"/>
                    <a:pt x="35481" y="14336"/>
                    <a:pt x="35469" y="14396"/>
                  </a:cubicBezTo>
                  <a:cubicBezTo>
                    <a:pt x="35409" y="14550"/>
                    <a:pt x="35290" y="14693"/>
                    <a:pt x="35076" y="14812"/>
                  </a:cubicBezTo>
                  <a:lnTo>
                    <a:pt x="25706" y="20265"/>
                  </a:lnTo>
                  <a:cubicBezTo>
                    <a:pt x="25491" y="20384"/>
                    <a:pt x="25253" y="20456"/>
                    <a:pt x="24991" y="20480"/>
                  </a:cubicBezTo>
                  <a:cubicBezTo>
                    <a:pt x="24886" y="20493"/>
                    <a:pt x="24778" y="20500"/>
                    <a:pt x="24671" y="20500"/>
                  </a:cubicBezTo>
                  <a:cubicBezTo>
                    <a:pt x="24307" y="20500"/>
                    <a:pt x="23946" y="20422"/>
                    <a:pt x="23670" y="20265"/>
                  </a:cubicBezTo>
                  <a:lnTo>
                    <a:pt x="631" y="6954"/>
                  </a:lnTo>
                  <a:cubicBezTo>
                    <a:pt x="345" y="6788"/>
                    <a:pt x="191" y="6585"/>
                    <a:pt x="191" y="6359"/>
                  </a:cubicBezTo>
                  <a:cubicBezTo>
                    <a:pt x="191" y="6287"/>
                    <a:pt x="214" y="6192"/>
                    <a:pt x="250" y="6121"/>
                  </a:cubicBezTo>
                  <a:lnTo>
                    <a:pt x="345" y="5990"/>
                  </a:lnTo>
                  <a:cubicBezTo>
                    <a:pt x="357" y="5978"/>
                    <a:pt x="357" y="5954"/>
                    <a:pt x="369" y="5954"/>
                  </a:cubicBezTo>
                  <a:lnTo>
                    <a:pt x="393" y="5942"/>
                  </a:lnTo>
                  <a:cubicBezTo>
                    <a:pt x="453" y="5883"/>
                    <a:pt x="524" y="5823"/>
                    <a:pt x="607" y="5776"/>
                  </a:cubicBezTo>
                  <a:lnTo>
                    <a:pt x="9989" y="334"/>
                  </a:lnTo>
                  <a:cubicBezTo>
                    <a:pt x="10073" y="287"/>
                    <a:pt x="10168" y="239"/>
                    <a:pt x="10275" y="191"/>
                  </a:cubicBezTo>
                  <a:cubicBezTo>
                    <a:pt x="10311" y="180"/>
                    <a:pt x="10359" y="168"/>
                    <a:pt x="10394" y="156"/>
                  </a:cubicBezTo>
                  <a:cubicBezTo>
                    <a:pt x="10430" y="132"/>
                    <a:pt x="10478" y="132"/>
                    <a:pt x="10525" y="120"/>
                  </a:cubicBezTo>
                  <a:cubicBezTo>
                    <a:pt x="10597" y="108"/>
                    <a:pt x="10668" y="96"/>
                    <a:pt x="10763" y="96"/>
                  </a:cubicBezTo>
                  <a:cubicBezTo>
                    <a:pt x="10835" y="72"/>
                    <a:pt x="10930" y="72"/>
                    <a:pt x="11001" y="72"/>
                  </a:cubicBezTo>
                  <a:close/>
                  <a:moveTo>
                    <a:pt x="10969" y="1"/>
                  </a:moveTo>
                  <a:cubicBezTo>
                    <a:pt x="10811" y="1"/>
                    <a:pt x="10644" y="13"/>
                    <a:pt x="10466" y="37"/>
                  </a:cubicBezTo>
                  <a:cubicBezTo>
                    <a:pt x="10180" y="96"/>
                    <a:pt x="9930" y="180"/>
                    <a:pt x="9704" y="322"/>
                  </a:cubicBezTo>
                  <a:lnTo>
                    <a:pt x="536" y="5645"/>
                  </a:lnTo>
                  <a:cubicBezTo>
                    <a:pt x="310" y="5764"/>
                    <a:pt x="167" y="5918"/>
                    <a:pt x="60" y="6073"/>
                  </a:cubicBezTo>
                  <a:cubicBezTo>
                    <a:pt x="12" y="6168"/>
                    <a:pt x="0" y="6252"/>
                    <a:pt x="0" y="6347"/>
                  </a:cubicBezTo>
                  <a:lnTo>
                    <a:pt x="0" y="6383"/>
                  </a:lnTo>
                  <a:lnTo>
                    <a:pt x="0" y="6418"/>
                  </a:lnTo>
                  <a:cubicBezTo>
                    <a:pt x="0" y="6430"/>
                    <a:pt x="0" y="6454"/>
                    <a:pt x="12" y="6466"/>
                  </a:cubicBezTo>
                  <a:cubicBezTo>
                    <a:pt x="12" y="6490"/>
                    <a:pt x="36" y="6502"/>
                    <a:pt x="36" y="6538"/>
                  </a:cubicBezTo>
                  <a:cubicBezTo>
                    <a:pt x="48" y="6585"/>
                    <a:pt x="60" y="6621"/>
                    <a:pt x="95" y="6657"/>
                  </a:cubicBezTo>
                  <a:cubicBezTo>
                    <a:pt x="107" y="6668"/>
                    <a:pt x="107" y="6680"/>
                    <a:pt x="119" y="6704"/>
                  </a:cubicBezTo>
                  <a:cubicBezTo>
                    <a:pt x="155" y="6740"/>
                    <a:pt x="167" y="6776"/>
                    <a:pt x="191" y="6799"/>
                  </a:cubicBezTo>
                  <a:cubicBezTo>
                    <a:pt x="345" y="7002"/>
                    <a:pt x="548" y="7133"/>
                    <a:pt x="655" y="7192"/>
                  </a:cubicBezTo>
                  <a:cubicBezTo>
                    <a:pt x="703" y="7216"/>
                    <a:pt x="726" y="7240"/>
                    <a:pt x="726" y="7240"/>
                  </a:cubicBezTo>
                  <a:lnTo>
                    <a:pt x="23039" y="20111"/>
                  </a:lnTo>
                  <a:cubicBezTo>
                    <a:pt x="23967" y="20646"/>
                    <a:pt x="24456" y="20706"/>
                    <a:pt x="24515" y="20706"/>
                  </a:cubicBezTo>
                  <a:cubicBezTo>
                    <a:pt x="24540" y="20706"/>
                    <a:pt x="24565" y="20707"/>
                    <a:pt x="24590" y="20707"/>
                  </a:cubicBezTo>
                  <a:cubicBezTo>
                    <a:pt x="25112" y="20707"/>
                    <a:pt x="25631" y="20588"/>
                    <a:pt x="26051" y="20361"/>
                  </a:cubicBezTo>
                  <a:lnTo>
                    <a:pt x="35219" y="15039"/>
                  </a:lnTo>
                  <a:cubicBezTo>
                    <a:pt x="35314" y="14979"/>
                    <a:pt x="35409" y="14908"/>
                    <a:pt x="35493" y="14824"/>
                  </a:cubicBezTo>
                  <a:cubicBezTo>
                    <a:pt x="35516" y="14812"/>
                    <a:pt x="35528" y="14812"/>
                    <a:pt x="35528" y="14800"/>
                  </a:cubicBezTo>
                  <a:lnTo>
                    <a:pt x="35600" y="14717"/>
                  </a:lnTo>
                  <a:cubicBezTo>
                    <a:pt x="35612" y="14705"/>
                    <a:pt x="35612" y="14693"/>
                    <a:pt x="35636" y="14681"/>
                  </a:cubicBezTo>
                  <a:cubicBezTo>
                    <a:pt x="35695" y="14610"/>
                    <a:pt x="35731" y="14515"/>
                    <a:pt x="35766" y="14419"/>
                  </a:cubicBezTo>
                  <a:cubicBezTo>
                    <a:pt x="35766" y="14408"/>
                    <a:pt x="35766" y="14408"/>
                    <a:pt x="35778" y="14396"/>
                  </a:cubicBezTo>
                  <a:cubicBezTo>
                    <a:pt x="35778" y="14384"/>
                    <a:pt x="35790" y="14360"/>
                    <a:pt x="35790" y="14348"/>
                  </a:cubicBezTo>
                  <a:cubicBezTo>
                    <a:pt x="35790" y="14336"/>
                    <a:pt x="35814" y="14324"/>
                    <a:pt x="35814" y="14288"/>
                  </a:cubicBezTo>
                  <a:lnTo>
                    <a:pt x="35814" y="14229"/>
                  </a:lnTo>
                  <a:lnTo>
                    <a:pt x="35814" y="14169"/>
                  </a:lnTo>
                  <a:cubicBezTo>
                    <a:pt x="35814" y="14157"/>
                    <a:pt x="35814" y="14134"/>
                    <a:pt x="35790" y="14098"/>
                  </a:cubicBezTo>
                  <a:cubicBezTo>
                    <a:pt x="35778" y="14038"/>
                    <a:pt x="35707" y="13872"/>
                    <a:pt x="35338" y="13622"/>
                  </a:cubicBezTo>
                  <a:cubicBezTo>
                    <a:pt x="35219" y="13526"/>
                    <a:pt x="35052" y="13431"/>
                    <a:pt x="34814" y="13288"/>
                  </a:cubicBezTo>
                  <a:lnTo>
                    <a:pt x="12549" y="442"/>
                  </a:lnTo>
                  <a:cubicBezTo>
                    <a:pt x="12549" y="442"/>
                    <a:pt x="12514" y="418"/>
                    <a:pt x="12478" y="394"/>
                  </a:cubicBezTo>
                  <a:cubicBezTo>
                    <a:pt x="12323" y="299"/>
                    <a:pt x="11954" y="108"/>
                    <a:pt x="11418" y="37"/>
                  </a:cubicBezTo>
                  <a:cubicBezTo>
                    <a:pt x="11275" y="13"/>
                    <a:pt x="11126" y="1"/>
                    <a:pt x="10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2838150" y="3934850"/>
              <a:ext cx="895375" cy="518225"/>
            </a:xfrm>
            <a:custGeom>
              <a:avLst/>
              <a:gdLst/>
              <a:ahLst/>
              <a:cxnLst/>
              <a:rect l="l" t="t" r="r" b="b"/>
              <a:pathLst>
                <a:path w="35815" h="20729" fill="none" extrusionOk="0">
                  <a:moveTo>
                    <a:pt x="35790" y="14109"/>
                  </a:moveTo>
                  <a:cubicBezTo>
                    <a:pt x="35778" y="14049"/>
                    <a:pt x="35707" y="13883"/>
                    <a:pt x="35338" y="13633"/>
                  </a:cubicBezTo>
                  <a:cubicBezTo>
                    <a:pt x="35219" y="13537"/>
                    <a:pt x="35052" y="13442"/>
                    <a:pt x="34814" y="13299"/>
                  </a:cubicBezTo>
                  <a:lnTo>
                    <a:pt x="12549" y="453"/>
                  </a:lnTo>
                  <a:cubicBezTo>
                    <a:pt x="12549" y="453"/>
                    <a:pt x="12514" y="429"/>
                    <a:pt x="12478" y="405"/>
                  </a:cubicBezTo>
                  <a:cubicBezTo>
                    <a:pt x="12323" y="310"/>
                    <a:pt x="11954" y="119"/>
                    <a:pt x="11418" y="48"/>
                  </a:cubicBezTo>
                  <a:cubicBezTo>
                    <a:pt x="11132" y="0"/>
                    <a:pt x="10823" y="0"/>
                    <a:pt x="10466" y="48"/>
                  </a:cubicBezTo>
                  <a:cubicBezTo>
                    <a:pt x="10180" y="107"/>
                    <a:pt x="9930" y="191"/>
                    <a:pt x="9704" y="333"/>
                  </a:cubicBezTo>
                  <a:lnTo>
                    <a:pt x="536" y="5656"/>
                  </a:lnTo>
                  <a:cubicBezTo>
                    <a:pt x="310" y="5775"/>
                    <a:pt x="167" y="5929"/>
                    <a:pt x="60" y="6084"/>
                  </a:cubicBezTo>
                  <a:cubicBezTo>
                    <a:pt x="12" y="6179"/>
                    <a:pt x="0" y="6263"/>
                    <a:pt x="0" y="6358"/>
                  </a:cubicBezTo>
                  <a:lnTo>
                    <a:pt x="0" y="6394"/>
                  </a:lnTo>
                  <a:lnTo>
                    <a:pt x="0" y="6429"/>
                  </a:lnTo>
                  <a:cubicBezTo>
                    <a:pt x="0" y="6441"/>
                    <a:pt x="0" y="6465"/>
                    <a:pt x="12" y="6477"/>
                  </a:cubicBezTo>
                  <a:cubicBezTo>
                    <a:pt x="12" y="6501"/>
                    <a:pt x="36" y="6513"/>
                    <a:pt x="36" y="6549"/>
                  </a:cubicBezTo>
                  <a:cubicBezTo>
                    <a:pt x="48" y="6596"/>
                    <a:pt x="60" y="6632"/>
                    <a:pt x="95" y="6668"/>
                  </a:cubicBezTo>
                  <a:cubicBezTo>
                    <a:pt x="107" y="6679"/>
                    <a:pt x="107" y="6691"/>
                    <a:pt x="119" y="6715"/>
                  </a:cubicBezTo>
                  <a:cubicBezTo>
                    <a:pt x="155" y="6751"/>
                    <a:pt x="167" y="6787"/>
                    <a:pt x="191" y="6810"/>
                  </a:cubicBezTo>
                  <a:cubicBezTo>
                    <a:pt x="345" y="7013"/>
                    <a:pt x="548" y="7144"/>
                    <a:pt x="655" y="7203"/>
                  </a:cubicBezTo>
                  <a:cubicBezTo>
                    <a:pt x="703" y="7227"/>
                    <a:pt x="726" y="7251"/>
                    <a:pt x="726" y="7251"/>
                  </a:cubicBezTo>
                  <a:lnTo>
                    <a:pt x="23039" y="20122"/>
                  </a:lnTo>
                  <a:cubicBezTo>
                    <a:pt x="23967" y="20657"/>
                    <a:pt x="24456" y="20717"/>
                    <a:pt x="24515" y="20717"/>
                  </a:cubicBezTo>
                  <a:cubicBezTo>
                    <a:pt x="25063" y="20729"/>
                    <a:pt x="25610" y="20610"/>
                    <a:pt x="26051" y="20372"/>
                  </a:cubicBezTo>
                  <a:lnTo>
                    <a:pt x="35219" y="15050"/>
                  </a:lnTo>
                  <a:cubicBezTo>
                    <a:pt x="35314" y="14990"/>
                    <a:pt x="35409" y="14919"/>
                    <a:pt x="35493" y="14835"/>
                  </a:cubicBezTo>
                  <a:lnTo>
                    <a:pt x="35493" y="14835"/>
                  </a:lnTo>
                  <a:cubicBezTo>
                    <a:pt x="35516" y="14823"/>
                    <a:pt x="35528" y="14823"/>
                    <a:pt x="35528" y="14811"/>
                  </a:cubicBezTo>
                  <a:lnTo>
                    <a:pt x="35600" y="14728"/>
                  </a:lnTo>
                  <a:cubicBezTo>
                    <a:pt x="35612" y="14716"/>
                    <a:pt x="35612" y="14704"/>
                    <a:pt x="35636" y="14692"/>
                  </a:cubicBezTo>
                  <a:cubicBezTo>
                    <a:pt x="35695" y="14621"/>
                    <a:pt x="35731" y="14526"/>
                    <a:pt x="35766" y="14430"/>
                  </a:cubicBezTo>
                  <a:cubicBezTo>
                    <a:pt x="35766" y="14419"/>
                    <a:pt x="35766" y="14419"/>
                    <a:pt x="35778" y="14407"/>
                  </a:cubicBezTo>
                  <a:cubicBezTo>
                    <a:pt x="35778" y="14395"/>
                    <a:pt x="35790" y="14371"/>
                    <a:pt x="35790" y="14359"/>
                  </a:cubicBezTo>
                  <a:cubicBezTo>
                    <a:pt x="35790" y="14347"/>
                    <a:pt x="35814" y="14335"/>
                    <a:pt x="35814" y="14299"/>
                  </a:cubicBezTo>
                  <a:lnTo>
                    <a:pt x="35814" y="14240"/>
                  </a:lnTo>
                  <a:lnTo>
                    <a:pt x="35814" y="14180"/>
                  </a:lnTo>
                  <a:cubicBezTo>
                    <a:pt x="35814" y="14168"/>
                    <a:pt x="35814" y="14145"/>
                    <a:pt x="35790" y="14109"/>
                  </a:cubicBezTo>
                  <a:close/>
                  <a:moveTo>
                    <a:pt x="35493" y="14240"/>
                  </a:moveTo>
                  <a:cubicBezTo>
                    <a:pt x="35493" y="14299"/>
                    <a:pt x="35481" y="14347"/>
                    <a:pt x="35469" y="14407"/>
                  </a:cubicBezTo>
                  <a:cubicBezTo>
                    <a:pt x="35409" y="14561"/>
                    <a:pt x="35290" y="14704"/>
                    <a:pt x="35076" y="14823"/>
                  </a:cubicBezTo>
                  <a:lnTo>
                    <a:pt x="25706" y="20276"/>
                  </a:lnTo>
                  <a:cubicBezTo>
                    <a:pt x="25491" y="20395"/>
                    <a:pt x="25253" y="20467"/>
                    <a:pt x="24991" y="20491"/>
                  </a:cubicBezTo>
                  <a:cubicBezTo>
                    <a:pt x="24527" y="20550"/>
                    <a:pt x="24027" y="20479"/>
                    <a:pt x="23670" y="20276"/>
                  </a:cubicBezTo>
                  <a:lnTo>
                    <a:pt x="631" y="6965"/>
                  </a:lnTo>
                  <a:cubicBezTo>
                    <a:pt x="345" y="6799"/>
                    <a:pt x="191" y="6596"/>
                    <a:pt x="191" y="6370"/>
                  </a:cubicBezTo>
                  <a:cubicBezTo>
                    <a:pt x="191" y="6298"/>
                    <a:pt x="214" y="6203"/>
                    <a:pt x="250" y="6132"/>
                  </a:cubicBezTo>
                  <a:lnTo>
                    <a:pt x="345" y="6001"/>
                  </a:lnTo>
                  <a:cubicBezTo>
                    <a:pt x="357" y="5989"/>
                    <a:pt x="357" y="5965"/>
                    <a:pt x="369" y="5965"/>
                  </a:cubicBezTo>
                  <a:lnTo>
                    <a:pt x="393" y="5953"/>
                  </a:lnTo>
                  <a:cubicBezTo>
                    <a:pt x="453" y="5894"/>
                    <a:pt x="524" y="5834"/>
                    <a:pt x="607" y="5787"/>
                  </a:cubicBezTo>
                  <a:lnTo>
                    <a:pt x="9989" y="345"/>
                  </a:lnTo>
                  <a:cubicBezTo>
                    <a:pt x="10073" y="298"/>
                    <a:pt x="10168" y="250"/>
                    <a:pt x="10275" y="202"/>
                  </a:cubicBezTo>
                  <a:cubicBezTo>
                    <a:pt x="10311" y="191"/>
                    <a:pt x="10359" y="179"/>
                    <a:pt x="10394" y="167"/>
                  </a:cubicBezTo>
                  <a:cubicBezTo>
                    <a:pt x="10430" y="143"/>
                    <a:pt x="10478" y="143"/>
                    <a:pt x="10525" y="131"/>
                  </a:cubicBezTo>
                  <a:cubicBezTo>
                    <a:pt x="10597" y="119"/>
                    <a:pt x="10668" y="107"/>
                    <a:pt x="10763" y="107"/>
                  </a:cubicBezTo>
                  <a:cubicBezTo>
                    <a:pt x="10835" y="83"/>
                    <a:pt x="10930" y="83"/>
                    <a:pt x="11001" y="83"/>
                  </a:cubicBezTo>
                  <a:lnTo>
                    <a:pt x="11013" y="83"/>
                  </a:lnTo>
                  <a:lnTo>
                    <a:pt x="11180" y="83"/>
                  </a:lnTo>
                  <a:cubicBezTo>
                    <a:pt x="11204" y="83"/>
                    <a:pt x="11240" y="83"/>
                    <a:pt x="11263" y="107"/>
                  </a:cubicBezTo>
                  <a:cubicBezTo>
                    <a:pt x="11299" y="107"/>
                    <a:pt x="11323" y="107"/>
                    <a:pt x="11359" y="119"/>
                  </a:cubicBezTo>
                  <a:cubicBezTo>
                    <a:pt x="11609" y="143"/>
                    <a:pt x="11835" y="226"/>
                    <a:pt x="12025" y="345"/>
                  </a:cubicBezTo>
                  <a:lnTo>
                    <a:pt x="35064" y="13645"/>
                  </a:lnTo>
                  <a:cubicBezTo>
                    <a:pt x="35076" y="13645"/>
                    <a:pt x="35076" y="13657"/>
                    <a:pt x="35100" y="13657"/>
                  </a:cubicBezTo>
                  <a:cubicBezTo>
                    <a:pt x="35124" y="13680"/>
                    <a:pt x="35135" y="13692"/>
                    <a:pt x="35171" y="13704"/>
                  </a:cubicBezTo>
                  <a:cubicBezTo>
                    <a:pt x="35374" y="13859"/>
                    <a:pt x="35481" y="14038"/>
                    <a:pt x="35493" y="14228"/>
                  </a:cubicBezTo>
                  <a:lnTo>
                    <a:pt x="35493" y="1424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3204550" y="3829275"/>
              <a:ext cx="267925" cy="277925"/>
            </a:xfrm>
            <a:custGeom>
              <a:avLst/>
              <a:gdLst/>
              <a:ahLst/>
              <a:cxnLst/>
              <a:rect l="l" t="t" r="r" b="b"/>
              <a:pathLst>
                <a:path w="10717" h="11117" extrusionOk="0">
                  <a:moveTo>
                    <a:pt x="2526" y="1"/>
                  </a:moveTo>
                  <a:cubicBezTo>
                    <a:pt x="2251" y="1"/>
                    <a:pt x="2002" y="65"/>
                    <a:pt x="1787" y="187"/>
                  </a:cubicBezTo>
                  <a:lnTo>
                    <a:pt x="1" y="1235"/>
                  </a:lnTo>
                  <a:cubicBezTo>
                    <a:pt x="211" y="1112"/>
                    <a:pt x="457" y="1048"/>
                    <a:pt x="732" y="1048"/>
                  </a:cubicBezTo>
                  <a:cubicBezTo>
                    <a:pt x="1125" y="1048"/>
                    <a:pt x="1576" y="1180"/>
                    <a:pt x="2060" y="1461"/>
                  </a:cubicBezTo>
                  <a:lnTo>
                    <a:pt x="2144" y="1497"/>
                  </a:lnTo>
                  <a:cubicBezTo>
                    <a:pt x="2834" y="1913"/>
                    <a:pt x="3501" y="2604"/>
                    <a:pt x="3989" y="3402"/>
                  </a:cubicBezTo>
                  <a:lnTo>
                    <a:pt x="4096" y="3342"/>
                  </a:lnTo>
                  <a:cubicBezTo>
                    <a:pt x="4301" y="3235"/>
                    <a:pt x="4537" y="3181"/>
                    <a:pt x="4794" y="3181"/>
                  </a:cubicBezTo>
                  <a:cubicBezTo>
                    <a:pt x="5194" y="3181"/>
                    <a:pt x="5645" y="3312"/>
                    <a:pt x="6109" y="3580"/>
                  </a:cubicBezTo>
                  <a:lnTo>
                    <a:pt x="6192" y="3628"/>
                  </a:lnTo>
                  <a:cubicBezTo>
                    <a:pt x="6966" y="4104"/>
                    <a:pt x="7680" y="4878"/>
                    <a:pt x="8204" y="5819"/>
                  </a:cubicBezTo>
                  <a:cubicBezTo>
                    <a:pt x="8680" y="6676"/>
                    <a:pt x="8954" y="7593"/>
                    <a:pt x="8918" y="8378"/>
                  </a:cubicBezTo>
                  <a:cubicBezTo>
                    <a:pt x="8871" y="9748"/>
                    <a:pt x="8133" y="10593"/>
                    <a:pt x="7240" y="11117"/>
                  </a:cubicBezTo>
                  <a:lnTo>
                    <a:pt x="9026" y="10069"/>
                  </a:lnTo>
                  <a:cubicBezTo>
                    <a:pt x="9919" y="9557"/>
                    <a:pt x="10657" y="8700"/>
                    <a:pt x="10704" y="7331"/>
                  </a:cubicBezTo>
                  <a:cubicBezTo>
                    <a:pt x="10716" y="6545"/>
                    <a:pt x="10466" y="5640"/>
                    <a:pt x="10002" y="4759"/>
                  </a:cubicBezTo>
                  <a:cubicBezTo>
                    <a:pt x="9490" y="3818"/>
                    <a:pt x="8776" y="3044"/>
                    <a:pt x="8002" y="2568"/>
                  </a:cubicBezTo>
                  <a:lnTo>
                    <a:pt x="7906" y="2520"/>
                  </a:lnTo>
                  <a:cubicBezTo>
                    <a:pt x="7449" y="2260"/>
                    <a:pt x="7004" y="2129"/>
                    <a:pt x="6606" y="2129"/>
                  </a:cubicBezTo>
                  <a:cubicBezTo>
                    <a:pt x="6331" y="2129"/>
                    <a:pt x="6078" y="2192"/>
                    <a:pt x="5859" y="2318"/>
                  </a:cubicBezTo>
                  <a:lnTo>
                    <a:pt x="5775" y="2366"/>
                  </a:lnTo>
                  <a:cubicBezTo>
                    <a:pt x="5287" y="1556"/>
                    <a:pt x="4632" y="877"/>
                    <a:pt x="3930" y="461"/>
                  </a:cubicBezTo>
                  <a:lnTo>
                    <a:pt x="3846" y="413"/>
                  </a:lnTo>
                  <a:cubicBezTo>
                    <a:pt x="3369" y="132"/>
                    <a:pt x="2921" y="1"/>
                    <a:pt x="2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3204550" y="3826500"/>
              <a:ext cx="267925" cy="280700"/>
            </a:xfrm>
            <a:custGeom>
              <a:avLst/>
              <a:gdLst/>
              <a:ahLst/>
              <a:cxnLst/>
              <a:rect l="l" t="t" r="r" b="b"/>
              <a:pathLst>
                <a:path w="10717" h="11228" fill="none" extrusionOk="0">
                  <a:moveTo>
                    <a:pt x="10704" y="7442"/>
                  </a:moveTo>
                  <a:cubicBezTo>
                    <a:pt x="10657" y="8811"/>
                    <a:pt x="9919" y="9668"/>
                    <a:pt x="9026" y="10180"/>
                  </a:cubicBezTo>
                  <a:lnTo>
                    <a:pt x="7240" y="11228"/>
                  </a:lnTo>
                  <a:cubicBezTo>
                    <a:pt x="8133" y="10704"/>
                    <a:pt x="8871" y="9859"/>
                    <a:pt x="8918" y="8489"/>
                  </a:cubicBezTo>
                  <a:cubicBezTo>
                    <a:pt x="8954" y="7704"/>
                    <a:pt x="8680" y="6787"/>
                    <a:pt x="8204" y="5930"/>
                  </a:cubicBezTo>
                  <a:cubicBezTo>
                    <a:pt x="7680" y="4989"/>
                    <a:pt x="6966" y="4215"/>
                    <a:pt x="6192" y="3739"/>
                  </a:cubicBezTo>
                  <a:lnTo>
                    <a:pt x="6109" y="3691"/>
                  </a:lnTo>
                  <a:cubicBezTo>
                    <a:pt x="5347" y="3251"/>
                    <a:pt x="4620" y="3179"/>
                    <a:pt x="4096" y="3453"/>
                  </a:cubicBezTo>
                  <a:lnTo>
                    <a:pt x="3989" y="3513"/>
                  </a:lnTo>
                  <a:cubicBezTo>
                    <a:pt x="3501" y="2715"/>
                    <a:pt x="2834" y="2024"/>
                    <a:pt x="2144" y="1608"/>
                  </a:cubicBezTo>
                  <a:lnTo>
                    <a:pt x="2060" y="1572"/>
                  </a:lnTo>
                  <a:cubicBezTo>
                    <a:pt x="1239" y="1096"/>
                    <a:pt x="513" y="1048"/>
                    <a:pt x="1" y="1346"/>
                  </a:cubicBezTo>
                  <a:lnTo>
                    <a:pt x="1787" y="298"/>
                  </a:lnTo>
                  <a:cubicBezTo>
                    <a:pt x="2311" y="0"/>
                    <a:pt x="3037" y="48"/>
                    <a:pt x="3846" y="524"/>
                  </a:cubicBezTo>
                  <a:lnTo>
                    <a:pt x="3930" y="572"/>
                  </a:lnTo>
                  <a:cubicBezTo>
                    <a:pt x="4632" y="988"/>
                    <a:pt x="5287" y="1667"/>
                    <a:pt x="5775" y="2477"/>
                  </a:cubicBezTo>
                  <a:lnTo>
                    <a:pt x="5859" y="2429"/>
                  </a:lnTo>
                  <a:cubicBezTo>
                    <a:pt x="6394" y="2120"/>
                    <a:pt x="7133" y="2191"/>
                    <a:pt x="7906" y="2631"/>
                  </a:cubicBezTo>
                  <a:lnTo>
                    <a:pt x="8002" y="2679"/>
                  </a:lnTo>
                  <a:cubicBezTo>
                    <a:pt x="8776" y="3155"/>
                    <a:pt x="9490" y="3929"/>
                    <a:pt x="10002" y="4870"/>
                  </a:cubicBezTo>
                  <a:cubicBezTo>
                    <a:pt x="10466" y="5751"/>
                    <a:pt x="10716" y="6656"/>
                    <a:pt x="10704" y="744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3176275" y="3854825"/>
              <a:ext cx="252150" cy="273225"/>
            </a:xfrm>
            <a:custGeom>
              <a:avLst/>
              <a:gdLst/>
              <a:ahLst/>
              <a:cxnLst/>
              <a:rect l="l" t="t" r="r" b="b"/>
              <a:pathLst>
                <a:path w="10086" h="10929" extrusionOk="0">
                  <a:moveTo>
                    <a:pt x="1857" y="0"/>
                  </a:moveTo>
                  <a:cubicBezTo>
                    <a:pt x="993" y="0"/>
                    <a:pt x="399" y="634"/>
                    <a:pt x="358" y="1760"/>
                  </a:cubicBezTo>
                  <a:cubicBezTo>
                    <a:pt x="298" y="2046"/>
                    <a:pt x="1" y="4332"/>
                    <a:pt x="5013" y="10809"/>
                  </a:cubicBezTo>
                  <a:lnTo>
                    <a:pt x="5108" y="10928"/>
                  </a:lnTo>
                  <a:lnTo>
                    <a:pt x="5192" y="10928"/>
                  </a:lnTo>
                  <a:cubicBezTo>
                    <a:pt x="5394" y="10928"/>
                    <a:pt x="9942" y="10797"/>
                    <a:pt x="10049" y="7356"/>
                  </a:cubicBezTo>
                  <a:cubicBezTo>
                    <a:pt x="10085" y="6571"/>
                    <a:pt x="9823" y="5654"/>
                    <a:pt x="9335" y="4785"/>
                  </a:cubicBezTo>
                  <a:cubicBezTo>
                    <a:pt x="8811" y="3844"/>
                    <a:pt x="8097" y="3070"/>
                    <a:pt x="7323" y="2594"/>
                  </a:cubicBezTo>
                  <a:lnTo>
                    <a:pt x="7240" y="2546"/>
                  </a:lnTo>
                  <a:cubicBezTo>
                    <a:pt x="6770" y="2274"/>
                    <a:pt x="6316" y="2138"/>
                    <a:pt x="5916" y="2138"/>
                  </a:cubicBezTo>
                  <a:cubicBezTo>
                    <a:pt x="5615" y="2138"/>
                    <a:pt x="5345" y="2215"/>
                    <a:pt x="5120" y="2368"/>
                  </a:cubicBezTo>
                  <a:cubicBezTo>
                    <a:pt x="4632" y="1582"/>
                    <a:pt x="3977" y="879"/>
                    <a:pt x="3275" y="463"/>
                  </a:cubicBezTo>
                  <a:lnTo>
                    <a:pt x="3191" y="415"/>
                  </a:lnTo>
                  <a:cubicBezTo>
                    <a:pt x="2708" y="134"/>
                    <a:pt x="2254" y="0"/>
                    <a:pt x="18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3176275" y="3842875"/>
              <a:ext cx="252150" cy="285175"/>
            </a:xfrm>
            <a:custGeom>
              <a:avLst/>
              <a:gdLst/>
              <a:ahLst/>
              <a:cxnLst/>
              <a:rect l="l" t="t" r="r" b="b"/>
              <a:pathLst>
                <a:path w="10086" h="11407" fill="none" extrusionOk="0">
                  <a:moveTo>
                    <a:pt x="7240" y="3024"/>
                  </a:moveTo>
                  <a:lnTo>
                    <a:pt x="7323" y="3072"/>
                  </a:lnTo>
                  <a:cubicBezTo>
                    <a:pt x="8097" y="3548"/>
                    <a:pt x="8811" y="4322"/>
                    <a:pt x="9335" y="5263"/>
                  </a:cubicBezTo>
                  <a:cubicBezTo>
                    <a:pt x="9823" y="6132"/>
                    <a:pt x="10085" y="7049"/>
                    <a:pt x="10049" y="7834"/>
                  </a:cubicBezTo>
                  <a:cubicBezTo>
                    <a:pt x="9942" y="11275"/>
                    <a:pt x="5394" y="11406"/>
                    <a:pt x="5192" y="11406"/>
                  </a:cubicBezTo>
                  <a:lnTo>
                    <a:pt x="5108" y="11406"/>
                  </a:lnTo>
                  <a:lnTo>
                    <a:pt x="5013" y="11287"/>
                  </a:lnTo>
                  <a:cubicBezTo>
                    <a:pt x="1" y="4810"/>
                    <a:pt x="298" y="2524"/>
                    <a:pt x="358" y="2238"/>
                  </a:cubicBezTo>
                  <a:cubicBezTo>
                    <a:pt x="417" y="595"/>
                    <a:pt x="1656" y="0"/>
                    <a:pt x="3191" y="893"/>
                  </a:cubicBezTo>
                  <a:lnTo>
                    <a:pt x="3275" y="941"/>
                  </a:lnTo>
                  <a:cubicBezTo>
                    <a:pt x="3977" y="1357"/>
                    <a:pt x="4632" y="2060"/>
                    <a:pt x="5120" y="2846"/>
                  </a:cubicBezTo>
                  <a:cubicBezTo>
                    <a:pt x="5644" y="2488"/>
                    <a:pt x="6418" y="2548"/>
                    <a:pt x="7240" y="302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3303975" y="3888100"/>
              <a:ext cx="44675" cy="25925"/>
            </a:xfrm>
            <a:custGeom>
              <a:avLst/>
              <a:gdLst/>
              <a:ahLst/>
              <a:cxnLst/>
              <a:rect l="l" t="t" r="r" b="b"/>
              <a:pathLst>
                <a:path w="1787" h="1037" extrusionOk="0">
                  <a:moveTo>
                    <a:pt x="0" y="1037"/>
                  </a:moveTo>
                  <a:lnTo>
                    <a:pt x="178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3303975" y="3888100"/>
              <a:ext cx="44675" cy="25925"/>
            </a:xfrm>
            <a:custGeom>
              <a:avLst/>
              <a:gdLst/>
              <a:ahLst/>
              <a:cxnLst/>
              <a:rect l="l" t="t" r="r" b="b"/>
              <a:pathLst>
                <a:path w="1787" h="1037" fill="none" extrusionOk="0">
                  <a:moveTo>
                    <a:pt x="0" y="1037"/>
                  </a:moveTo>
                  <a:lnTo>
                    <a:pt x="1786"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3767125" y="2676050"/>
              <a:ext cx="490850" cy="589100"/>
            </a:xfrm>
            <a:custGeom>
              <a:avLst/>
              <a:gdLst/>
              <a:ahLst/>
              <a:cxnLst/>
              <a:rect l="l" t="t" r="r" b="b"/>
              <a:pathLst>
                <a:path w="19634" h="23564" extrusionOk="0">
                  <a:moveTo>
                    <a:pt x="11359" y="1"/>
                  </a:moveTo>
                  <a:lnTo>
                    <a:pt x="10895" y="24"/>
                  </a:lnTo>
                  <a:lnTo>
                    <a:pt x="6478" y="120"/>
                  </a:lnTo>
                  <a:lnTo>
                    <a:pt x="3906" y="179"/>
                  </a:lnTo>
                  <a:lnTo>
                    <a:pt x="3013" y="215"/>
                  </a:lnTo>
                  <a:lnTo>
                    <a:pt x="1" y="1953"/>
                  </a:lnTo>
                  <a:lnTo>
                    <a:pt x="893" y="1941"/>
                  </a:lnTo>
                  <a:lnTo>
                    <a:pt x="3477" y="1882"/>
                  </a:lnTo>
                  <a:lnTo>
                    <a:pt x="7894" y="1775"/>
                  </a:lnTo>
                  <a:lnTo>
                    <a:pt x="8335" y="1763"/>
                  </a:lnTo>
                  <a:lnTo>
                    <a:pt x="8418" y="1846"/>
                  </a:lnTo>
                  <a:lnTo>
                    <a:pt x="6466" y="1894"/>
                  </a:lnTo>
                  <a:lnTo>
                    <a:pt x="4346" y="1953"/>
                  </a:lnTo>
                  <a:lnTo>
                    <a:pt x="1346" y="3692"/>
                  </a:lnTo>
                  <a:lnTo>
                    <a:pt x="1322" y="10359"/>
                  </a:lnTo>
                  <a:cubicBezTo>
                    <a:pt x="1322" y="11550"/>
                    <a:pt x="1655" y="12895"/>
                    <a:pt x="2263" y="14288"/>
                  </a:cubicBezTo>
                  <a:cubicBezTo>
                    <a:pt x="2322" y="14407"/>
                    <a:pt x="2370" y="14526"/>
                    <a:pt x="2429" y="14645"/>
                  </a:cubicBezTo>
                  <a:cubicBezTo>
                    <a:pt x="2620" y="15086"/>
                    <a:pt x="2846" y="15514"/>
                    <a:pt x="3096" y="15943"/>
                  </a:cubicBezTo>
                  <a:cubicBezTo>
                    <a:pt x="3310" y="16312"/>
                    <a:pt x="3549" y="16693"/>
                    <a:pt x="3787" y="17062"/>
                  </a:cubicBezTo>
                  <a:cubicBezTo>
                    <a:pt x="4049" y="17467"/>
                    <a:pt x="4346" y="17860"/>
                    <a:pt x="4644" y="18265"/>
                  </a:cubicBezTo>
                  <a:cubicBezTo>
                    <a:pt x="4870" y="18562"/>
                    <a:pt x="5096" y="18848"/>
                    <a:pt x="5335" y="19134"/>
                  </a:cubicBezTo>
                  <a:cubicBezTo>
                    <a:pt x="5335" y="19146"/>
                    <a:pt x="5346" y="19146"/>
                    <a:pt x="5346" y="19158"/>
                  </a:cubicBezTo>
                  <a:cubicBezTo>
                    <a:pt x="5358" y="19158"/>
                    <a:pt x="5358" y="19170"/>
                    <a:pt x="5358" y="19170"/>
                  </a:cubicBezTo>
                  <a:cubicBezTo>
                    <a:pt x="6085" y="20039"/>
                    <a:pt x="6906" y="20884"/>
                    <a:pt x="7787" y="21670"/>
                  </a:cubicBezTo>
                  <a:cubicBezTo>
                    <a:pt x="7799" y="21670"/>
                    <a:pt x="7799" y="21694"/>
                    <a:pt x="7811" y="21694"/>
                  </a:cubicBezTo>
                  <a:cubicBezTo>
                    <a:pt x="7894" y="21765"/>
                    <a:pt x="7978" y="21837"/>
                    <a:pt x="8049" y="21908"/>
                  </a:cubicBezTo>
                  <a:cubicBezTo>
                    <a:pt x="8109" y="21968"/>
                    <a:pt x="8192" y="22027"/>
                    <a:pt x="8263" y="22087"/>
                  </a:cubicBezTo>
                  <a:cubicBezTo>
                    <a:pt x="8335" y="22111"/>
                    <a:pt x="8406" y="22134"/>
                    <a:pt x="8490" y="22146"/>
                  </a:cubicBezTo>
                  <a:cubicBezTo>
                    <a:pt x="8740" y="22230"/>
                    <a:pt x="8990" y="22289"/>
                    <a:pt x="9228" y="22325"/>
                  </a:cubicBezTo>
                  <a:cubicBezTo>
                    <a:pt x="9264" y="22325"/>
                    <a:pt x="9299" y="22349"/>
                    <a:pt x="9335" y="22349"/>
                  </a:cubicBezTo>
                  <a:cubicBezTo>
                    <a:pt x="9430" y="22361"/>
                    <a:pt x="9502" y="22372"/>
                    <a:pt x="9585" y="22384"/>
                  </a:cubicBezTo>
                  <a:cubicBezTo>
                    <a:pt x="9787" y="22420"/>
                    <a:pt x="9978" y="22444"/>
                    <a:pt x="10157" y="22468"/>
                  </a:cubicBezTo>
                  <a:cubicBezTo>
                    <a:pt x="10192" y="22468"/>
                    <a:pt x="10240" y="22480"/>
                    <a:pt x="10288" y="22480"/>
                  </a:cubicBezTo>
                  <a:cubicBezTo>
                    <a:pt x="10514" y="22492"/>
                    <a:pt x="10728" y="22503"/>
                    <a:pt x="10942" y="22503"/>
                  </a:cubicBezTo>
                  <a:cubicBezTo>
                    <a:pt x="11252" y="22503"/>
                    <a:pt x="11561" y="22492"/>
                    <a:pt x="11847" y="22444"/>
                  </a:cubicBezTo>
                  <a:cubicBezTo>
                    <a:pt x="11942" y="22432"/>
                    <a:pt x="12014" y="22420"/>
                    <a:pt x="12085" y="22408"/>
                  </a:cubicBezTo>
                  <a:cubicBezTo>
                    <a:pt x="12133" y="22408"/>
                    <a:pt x="12193" y="22384"/>
                    <a:pt x="12252" y="22372"/>
                  </a:cubicBezTo>
                  <a:cubicBezTo>
                    <a:pt x="12395" y="22349"/>
                    <a:pt x="12550" y="22301"/>
                    <a:pt x="12681" y="22253"/>
                  </a:cubicBezTo>
                  <a:cubicBezTo>
                    <a:pt x="12716" y="22253"/>
                    <a:pt x="12752" y="22241"/>
                    <a:pt x="12788" y="22230"/>
                  </a:cubicBezTo>
                  <a:cubicBezTo>
                    <a:pt x="12931" y="22182"/>
                    <a:pt x="13050" y="22122"/>
                    <a:pt x="13193" y="22063"/>
                  </a:cubicBezTo>
                  <a:cubicBezTo>
                    <a:pt x="13240" y="22027"/>
                    <a:pt x="13276" y="22015"/>
                    <a:pt x="13324" y="21991"/>
                  </a:cubicBezTo>
                  <a:cubicBezTo>
                    <a:pt x="13371" y="21956"/>
                    <a:pt x="13419" y="21944"/>
                    <a:pt x="13455" y="21908"/>
                  </a:cubicBezTo>
                  <a:cubicBezTo>
                    <a:pt x="13478" y="21896"/>
                    <a:pt x="13490" y="21896"/>
                    <a:pt x="13502" y="21884"/>
                  </a:cubicBezTo>
                  <a:lnTo>
                    <a:pt x="16455" y="20170"/>
                  </a:lnTo>
                  <a:cubicBezTo>
                    <a:pt x="16467" y="20158"/>
                    <a:pt x="16479" y="20158"/>
                    <a:pt x="16491" y="20146"/>
                  </a:cubicBezTo>
                  <a:cubicBezTo>
                    <a:pt x="16514" y="20122"/>
                    <a:pt x="16538" y="20110"/>
                    <a:pt x="16550" y="20098"/>
                  </a:cubicBezTo>
                  <a:lnTo>
                    <a:pt x="16550" y="20098"/>
                  </a:lnTo>
                  <a:cubicBezTo>
                    <a:pt x="16336" y="21702"/>
                    <a:pt x="15577" y="22880"/>
                    <a:pt x="14402" y="23559"/>
                  </a:cubicBezTo>
                  <a:lnTo>
                    <a:pt x="14402" y="23559"/>
                  </a:lnTo>
                  <a:lnTo>
                    <a:pt x="17407" y="21825"/>
                  </a:lnTo>
                  <a:cubicBezTo>
                    <a:pt x="18800" y="21015"/>
                    <a:pt x="19610" y="19515"/>
                    <a:pt x="19610" y="17431"/>
                  </a:cubicBezTo>
                  <a:lnTo>
                    <a:pt x="19634" y="9823"/>
                  </a:lnTo>
                  <a:lnTo>
                    <a:pt x="18574" y="8514"/>
                  </a:lnTo>
                  <a:lnTo>
                    <a:pt x="16014" y="5501"/>
                  </a:lnTo>
                  <a:lnTo>
                    <a:pt x="11359" y="1"/>
                  </a:lnTo>
                  <a:close/>
                  <a:moveTo>
                    <a:pt x="14402" y="23559"/>
                  </a:moveTo>
                  <a:lnTo>
                    <a:pt x="14395" y="23563"/>
                  </a:lnTo>
                  <a:cubicBezTo>
                    <a:pt x="14398" y="23562"/>
                    <a:pt x="14400" y="23560"/>
                    <a:pt x="14402" y="235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3767125" y="2676050"/>
              <a:ext cx="490850" cy="589100"/>
            </a:xfrm>
            <a:custGeom>
              <a:avLst/>
              <a:gdLst/>
              <a:ahLst/>
              <a:cxnLst/>
              <a:rect l="l" t="t" r="r" b="b"/>
              <a:pathLst>
                <a:path w="19634" h="23564" fill="none" extrusionOk="0">
                  <a:moveTo>
                    <a:pt x="19634" y="9823"/>
                  </a:moveTo>
                  <a:lnTo>
                    <a:pt x="19610" y="17431"/>
                  </a:lnTo>
                  <a:cubicBezTo>
                    <a:pt x="19610" y="19515"/>
                    <a:pt x="18800" y="21015"/>
                    <a:pt x="17407" y="21825"/>
                  </a:cubicBezTo>
                  <a:lnTo>
                    <a:pt x="14395" y="23563"/>
                  </a:lnTo>
                  <a:cubicBezTo>
                    <a:pt x="15574" y="22884"/>
                    <a:pt x="16336" y="21706"/>
                    <a:pt x="16550" y="20098"/>
                  </a:cubicBezTo>
                  <a:cubicBezTo>
                    <a:pt x="16538" y="20110"/>
                    <a:pt x="16514" y="20122"/>
                    <a:pt x="16491" y="20146"/>
                  </a:cubicBezTo>
                  <a:cubicBezTo>
                    <a:pt x="16479" y="20158"/>
                    <a:pt x="16467" y="20158"/>
                    <a:pt x="16455" y="20170"/>
                  </a:cubicBezTo>
                  <a:lnTo>
                    <a:pt x="13502" y="21884"/>
                  </a:lnTo>
                  <a:lnTo>
                    <a:pt x="13502" y="21884"/>
                  </a:lnTo>
                  <a:cubicBezTo>
                    <a:pt x="13490" y="21896"/>
                    <a:pt x="13478" y="21896"/>
                    <a:pt x="13455" y="21908"/>
                  </a:cubicBezTo>
                  <a:cubicBezTo>
                    <a:pt x="13419" y="21944"/>
                    <a:pt x="13371" y="21956"/>
                    <a:pt x="13324" y="21991"/>
                  </a:cubicBezTo>
                  <a:cubicBezTo>
                    <a:pt x="13276" y="22015"/>
                    <a:pt x="13240" y="22027"/>
                    <a:pt x="13193" y="22063"/>
                  </a:cubicBezTo>
                  <a:cubicBezTo>
                    <a:pt x="13050" y="22122"/>
                    <a:pt x="12931" y="22182"/>
                    <a:pt x="12788" y="22230"/>
                  </a:cubicBezTo>
                  <a:cubicBezTo>
                    <a:pt x="12752" y="22241"/>
                    <a:pt x="12716" y="22253"/>
                    <a:pt x="12681" y="22253"/>
                  </a:cubicBezTo>
                  <a:cubicBezTo>
                    <a:pt x="12550" y="22301"/>
                    <a:pt x="12395" y="22349"/>
                    <a:pt x="12252" y="22372"/>
                  </a:cubicBezTo>
                  <a:cubicBezTo>
                    <a:pt x="12193" y="22384"/>
                    <a:pt x="12133" y="22408"/>
                    <a:pt x="12085" y="22408"/>
                  </a:cubicBezTo>
                  <a:cubicBezTo>
                    <a:pt x="12014" y="22420"/>
                    <a:pt x="11942" y="22432"/>
                    <a:pt x="11847" y="22444"/>
                  </a:cubicBezTo>
                  <a:cubicBezTo>
                    <a:pt x="11561" y="22492"/>
                    <a:pt x="11252" y="22503"/>
                    <a:pt x="10942" y="22503"/>
                  </a:cubicBezTo>
                  <a:cubicBezTo>
                    <a:pt x="10728" y="22503"/>
                    <a:pt x="10514" y="22492"/>
                    <a:pt x="10288" y="22480"/>
                  </a:cubicBezTo>
                  <a:cubicBezTo>
                    <a:pt x="10240" y="22480"/>
                    <a:pt x="10192" y="22468"/>
                    <a:pt x="10157" y="22468"/>
                  </a:cubicBezTo>
                  <a:cubicBezTo>
                    <a:pt x="9978" y="22444"/>
                    <a:pt x="9787" y="22420"/>
                    <a:pt x="9585" y="22384"/>
                  </a:cubicBezTo>
                  <a:cubicBezTo>
                    <a:pt x="9502" y="22372"/>
                    <a:pt x="9430" y="22361"/>
                    <a:pt x="9335" y="22349"/>
                  </a:cubicBezTo>
                  <a:cubicBezTo>
                    <a:pt x="9299" y="22349"/>
                    <a:pt x="9264" y="22325"/>
                    <a:pt x="9228" y="22325"/>
                  </a:cubicBezTo>
                  <a:cubicBezTo>
                    <a:pt x="8990" y="22289"/>
                    <a:pt x="8740" y="22230"/>
                    <a:pt x="8490" y="22146"/>
                  </a:cubicBezTo>
                  <a:cubicBezTo>
                    <a:pt x="8406" y="22134"/>
                    <a:pt x="8335" y="22111"/>
                    <a:pt x="8263" y="22087"/>
                  </a:cubicBezTo>
                  <a:cubicBezTo>
                    <a:pt x="8192" y="22027"/>
                    <a:pt x="8109" y="21968"/>
                    <a:pt x="8049" y="21908"/>
                  </a:cubicBezTo>
                  <a:cubicBezTo>
                    <a:pt x="7978" y="21837"/>
                    <a:pt x="7894" y="21765"/>
                    <a:pt x="7811" y="21694"/>
                  </a:cubicBezTo>
                  <a:cubicBezTo>
                    <a:pt x="7799" y="21694"/>
                    <a:pt x="7799" y="21670"/>
                    <a:pt x="7787" y="21670"/>
                  </a:cubicBezTo>
                  <a:cubicBezTo>
                    <a:pt x="6906" y="20884"/>
                    <a:pt x="6085" y="20039"/>
                    <a:pt x="5358" y="19170"/>
                  </a:cubicBezTo>
                  <a:cubicBezTo>
                    <a:pt x="5358" y="19170"/>
                    <a:pt x="5358" y="19158"/>
                    <a:pt x="5346" y="19158"/>
                  </a:cubicBezTo>
                  <a:cubicBezTo>
                    <a:pt x="5346" y="19146"/>
                    <a:pt x="5335" y="19146"/>
                    <a:pt x="5335" y="19134"/>
                  </a:cubicBezTo>
                  <a:cubicBezTo>
                    <a:pt x="5096" y="18848"/>
                    <a:pt x="4870" y="18562"/>
                    <a:pt x="4644" y="18265"/>
                  </a:cubicBezTo>
                  <a:cubicBezTo>
                    <a:pt x="4346" y="17860"/>
                    <a:pt x="4049" y="17467"/>
                    <a:pt x="3787" y="17062"/>
                  </a:cubicBezTo>
                  <a:cubicBezTo>
                    <a:pt x="3549" y="16693"/>
                    <a:pt x="3310" y="16312"/>
                    <a:pt x="3096" y="15943"/>
                  </a:cubicBezTo>
                  <a:cubicBezTo>
                    <a:pt x="2846" y="15514"/>
                    <a:pt x="2620" y="15086"/>
                    <a:pt x="2429" y="14645"/>
                  </a:cubicBezTo>
                  <a:cubicBezTo>
                    <a:pt x="2370" y="14526"/>
                    <a:pt x="2322" y="14407"/>
                    <a:pt x="2263" y="14288"/>
                  </a:cubicBezTo>
                  <a:cubicBezTo>
                    <a:pt x="1655" y="12895"/>
                    <a:pt x="1322" y="11550"/>
                    <a:pt x="1322" y="10359"/>
                  </a:cubicBezTo>
                  <a:lnTo>
                    <a:pt x="1346" y="3692"/>
                  </a:lnTo>
                  <a:lnTo>
                    <a:pt x="1346" y="3692"/>
                  </a:lnTo>
                  <a:lnTo>
                    <a:pt x="4346" y="1953"/>
                  </a:lnTo>
                  <a:lnTo>
                    <a:pt x="4346" y="1953"/>
                  </a:lnTo>
                  <a:lnTo>
                    <a:pt x="6466" y="1894"/>
                  </a:lnTo>
                  <a:lnTo>
                    <a:pt x="8418" y="1846"/>
                  </a:lnTo>
                  <a:lnTo>
                    <a:pt x="8335" y="1763"/>
                  </a:lnTo>
                  <a:lnTo>
                    <a:pt x="7894" y="1775"/>
                  </a:lnTo>
                  <a:lnTo>
                    <a:pt x="3477" y="1882"/>
                  </a:lnTo>
                  <a:lnTo>
                    <a:pt x="893" y="1941"/>
                  </a:lnTo>
                  <a:lnTo>
                    <a:pt x="1" y="1953"/>
                  </a:lnTo>
                  <a:lnTo>
                    <a:pt x="3013" y="215"/>
                  </a:lnTo>
                  <a:lnTo>
                    <a:pt x="3906" y="179"/>
                  </a:lnTo>
                  <a:lnTo>
                    <a:pt x="6478" y="120"/>
                  </a:lnTo>
                  <a:lnTo>
                    <a:pt x="10895" y="24"/>
                  </a:lnTo>
                  <a:lnTo>
                    <a:pt x="11359" y="1"/>
                  </a:lnTo>
                  <a:lnTo>
                    <a:pt x="16014" y="5501"/>
                  </a:lnTo>
                  <a:lnTo>
                    <a:pt x="18574" y="8514"/>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3800475" y="2763850"/>
              <a:ext cx="348575" cy="475400"/>
            </a:xfrm>
            <a:custGeom>
              <a:avLst/>
              <a:gdLst/>
              <a:ahLst/>
              <a:cxnLst/>
              <a:rect l="l" t="t" r="r" b="b"/>
              <a:pathLst>
                <a:path w="13943" h="19016" extrusionOk="0">
                  <a:moveTo>
                    <a:pt x="6074" y="3138"/>
                  </a:moveTo>
                  <a:cubicBezTo>
                    <a:pt x="6223" y="3138"/>
                    <a:pt x="6382" y="3163"/>
                    <a:pt x="6548" y="3216"/>
                  </a:cubicBezTo>
                  <a:cubicBezTo>
                    <a:pt x="6691" y="3263"/>
                    <a:pt x="6846" y="3335"/>
                    <a:pt x="7001" y="3430"/>
                  </a:cubicBezTo>
                  <a:cubicBezTo>
                    <a:pt x="8180" y="4097"/>
                    <a:pt x="9120" y="5740"/>
                    <a:pt x="9120" y="7073"/>
                  </a:cubicBezTo>
                  <a:cubicBezTo>
                    <a:pt x="9120" y="7954"/>
                    <a:pt x="8703" y="8502"/>
                    <a:pt x="8072" y="8562"/>
                  </a:cubicBezTo>
                  <a:lnTo>
                    <a:pt x="9537" y="16515"/>
                  </a:lnTo>
                  <a:lnTo>
                    <a:pt x="4858" y="13812"/>
                  </a:lnTo>
                  <a:lnTo>
                    <a:pt x="6251" y="7681"/>
                  </a:lnTo>
                  <a:cubicBezTo>
                    <a:pt x="5441" y="6883"/>
                    <a:pt x="4893" y="5656"/>
                    <a:pt x="4893" y="4633"/>
                  </a:cubicBezTo>
                  <a:cubicBezTo>
                    <a:pt x="4893" y="3691"/>
                    <a:pt x="5378" y="3138"/>
                    <a:pt x="6074" y="3138"/>
                  </a:cubicBezTo>
                  <a:close/>
                  <a:moveTo>
                    <a:pt x="6989" y="1"/>
                  </a:moveTo>
                  <a:lnTo>
                    <a:pt x="6548" y="13"/>
                  </a:lnTo>
                  <a:lnTo>
                    <a:pt x="2119" y="120"/>
                  </a:lnTo>
                  <a:lnTo>
                    <a:pt x="12" y="180"/>
                  </a:lnTo>
                  <a:lnTo>
                    <a:pt x="0" y="6847"/>
                  </a:lnTo>
                  <a:cubicBezTo>
                    <a:pt x="0" y="8038"/>
                    <a:pt x="321" y="9383"/>
                    <a:pt x="929" y="10776"/>
                  </a:cubicBezTo>
                  <a:cubicBezTo>
                    <a:pt x="988" y="10895"/>
                    <a:pt x="1036" y="11014"/>
                    <a:pt x="1095" y="11133"/>
                  </a:cubicBezTo>
                  <a:cubicBezTo>
                    <a:pt x="1286" y="11562"/>
                    <a:pt x="1512" y="12002"/>
                    <a:pt x="1762" y="12431"/>
                  </a:cubicBezTo>
                  <a:cubicBezTo>
                    <a:pt x="1976" y="12800"/>
                    <a:pt x="2215" y="13169"/>
                    <a:pt x="2453" y="13550"/>
                  </a:cubicBezTo>
                  <a:cubicBezTo>
                    <a:pt x="2715" y="13943"/>
                    <a:pt x="3012" y="14348"/>
                    <a:pt x="3310" y="14753"/>
                  </a:cubicBezTo>
                  <a:cubicBezTo>
                    <a:pt x="3548" y="15050"/>
                    <a:pt x="3774" y="15348"/>
                    <a:pt x="4024" y="15646"/>
                  </a:cubicBezTo>
                  <a:cubicBezTo>
                    <a:pt x="4774" y="16527"/>
                    <a:pt x="5584" y="17372"/>
                    <a:pt x="6477" y="18170"/>
                  </a:cubicBezTo>
                  <a:cubicBezTo>
                    <a:pt x="6560" y="18253"/>
                    <a:pt x="6644" y="18325"/>
                    <a:pt x="6715" y="18396"/>
                  </a:cubicBezTo>
                  <a:cubicBezTo>
                    <a:pt x="6775" y="18456"/>
                    <a:pt x="6858" y="18515"/>
                    <a:pt x="6929" y="18575"/>
                  </a:cubicBezTo>
                  <a:cubicBezTo>
                    <a:pt x="7001" y="18587"/>
                    <a:pt x="7072" y="18622"/>
                    <a:pt x="7156" y="18634"/>
                  </a:cubicBezTo>
                  <a:cubicBezTo>
                    <a:pt x="7406" y="18706"/>
                    <a:pt x="7656" y="18777"/>
                    <a:pt x="7894" y="18813"/>
                  </a:cubicBezTo>
                  <a:cubicBezTo>
                    <a:pt x="8013" y="18849"/>
                    <a:pt x="8132" y="18872"/>
                    <a:pt x="8251" y="18884"/>
                  </a:cubicBezTo>
                  <a:cubicBezTo>
                    <a:pt x="8489" y="18932"/>
                    <a:pt x="8727" y="18968"/>
                    <a:pt x="8954" y="18980"/>
                  </a:cubicBezTo>
                  <a:cubicBezTo>
                    <a:pt x="9180" y="18991"/>
                    <a:pt x="9394" y="19015"/>
                    <a:pt x="9608" y="19015"/>
                  </a:cubicBezTo>
                  <a:cubicBezTo>
                    <a:pt x="9918" y="19015"/>
                    <a:pt x="10227" y="18991"/>
                    <a:pt x="10513" y="18956"/>
                  </a:cubicBezTo>
                  <a:cubicBezTo>
                    <a:pt x="10608" y="18932"/>
                    <a:pt x="10680" y="18920"/>
                    <a:pt x="10751" y="18908"/>
                  </a:cubicBezTo>
                  <a:cubicBezTo>
                    <a:pt x="10799" y="18908"/>
                    <a:pt x="10859" y="18896"/>
                    <a:pt x="10918" y="18872"/>
                  </a:cubicBezTo>
                  <a:cubicBezTo>
                    <a:pt x="11240" y="18801"/>
                    <a:pt x="11561" y="18694"/>
                    <a:pt x="11835" y="18563"/>
                  </a:cubicBezTo>
                  <a:cubicBezTo>
                    <a:pt x="11882" y="18527"/>
                    <a:pt x="11930" y="18515"/>
                    <a:pt x="11978" y="18491"/>
                  </a:cubicBezTo>
                  <a:cubicBezTo>
                    <a:pt x="12037" y="18456"/>
                    <a:pt x="12097" y="18420"/>
                    <a:pt x="12156" y="18384"/>
                  </a:cubicBezTo>
                  <a:cubicBezTo>
                    <a:pt x="13287" y="17717"/>
                    <a:pt x="13930" y="16527"/>
                    <a:pt x="13930" y="14884"/>
                  </a:cubicBezTo>
                  <a:lnTo>
                    <a:pt x="13942" y="8216"/>
                  </a:lnTo>
                  <a:lnTo>
                    <a:pt x="11632" y="5502"/>
                  </a:lnTo>
                  <a:lnTo>
                    <a:pt x="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3800475" y="2763850"/>
              <a:ext cx="348575" cy="475400"/>
            </a:xfrm>
            <a:custGeom>
              <a:avLst/>
              <a:gdLst/>
              <a:ahLst/>
              <a:cxnLst/>
              <a:rect l="l" t="t" r="r" b="b"/>
              <a:pathLst>
                <a:path w="13943" h="19016" fill="none" extrusionOk="0">
                  <a:moveTo>
                    <a:pt x="11632" y="5502"/>
                  </a:moveTo>
                  <a:lnTo>
                    <a:pt x="13942" y="8216"/>
                  </a:lnTo>
                  <a:lnTo>
                    <a:pt x="13930" y="14884"/>
                  </a:lnTo>
                  <a:cubicBezTo>
                    <a:pt x="13930" y="16527"/>
                    <a:pt x="13287" y="17717"/>
                    <a:pt x="12156" y="18384"/>
                  </a:cubicBezTo>
                  <a:cubicBezTo>
                    <a:pt x="12097" y="18420"/>
                    <a:pt x="12037" y="18456"/>
                    <a:pt x="11978" y="18491"/>
                  </a:cubicBezTo>
                  <a:cubicBezTo>
                    <a:pt x="11930" y="18515"/>
                    <a:pt x="11882" y="18527"/>
                    <a:pt x="11835" y="18563"/>
                  </a:cubicBezTo>
                  <a:cubicBezTo>
                    <a:pt x="11561" y="18694"/>
                    <a:pt x="11240" y="18801"/>
                    <a:pt x="10918" y="18872"/>
                  </a:cubicBezTo>
                  <a:cubicBezTo>
                    <a:pt x="10859" y="18896"/>
                    <a:pt x="10799" y="18908"/>
                    <a:pt x="10751" y="18908"/>
                  </a:cubicBezTo>
                  <a:cubicBezTo>
                    <a:pt x="10680" y="18920"/>
                    <a:pt x="10608" y="18932"/>
                    <a:pt x="10513" y="18956"/>
                  </a:cubicBezTo>
                  <a:cubicBezTo>
                    <a:pt x="10227" y="18991"/>
                    <a:pt x="9918" y="19015"/>
                    <a:pt x="9608" y="19015"/>
                  </a:cubicBezTo>
                  <a:cubicBezTo>
                    <a:pt x="9394" y="19015"/>
                    <a:pt x="9180" y="18991"/>
                    <a:pt x="8954" y="18980"/>
                  </a:cubicBezTo>
                  <a:cubicBezTo>
                    <a:pt x="8727" y="18968"/>
                    <a:pt x="8489" y="18932"/>
                    <a:pt x="8251" y="18884"/>
                  </a:cubicBezTo>
                  <a:cubicBezTo>
                    <a:pt x="8132" y="18872"/>
                    <a:pt x="8013" y="18849"/>
                    <a:pt x="7894" y="18813"/>
                  </a:cubicBezTo>
                  <a:cubicBezTo>
                    <a:pt x="7656" y="18777"/>
                    <a:pt x="7406" y="18706"/>
                    <a:pt x="7156" y="18634"/>
                  </a:cubicBezTo>
                  <a:cubicBezTo>
                    <a:pt x="7072" y="18622"/>
                    <a:pt x="7001" y="18587"/>
                    <a:pt x="6929" y="18575"/>
                  </a:cubicBezTo>
                  <a:cubicBezTo>
                    <a:pt x="6858" y="18515"/>
                    <a:pt x="6775" y="18456"/>
                    <a:pt x="6715" y="18396"/>
                  </a:cubicBezTo>
                  <a:cubicBezTo>
                    <a:pt x="6644" y="18325"/>
                    <a:pt x="6560" y="18253"/>
                    <a:pt x="6477" y="18170"/>
                  </a:cubicBezTo>
                  <a:cubicBezTo>
                    <a:pt x="5584" y="17372"/>
                    <a:pt x="4774" y="16527"/>
                    <a:pt x="4024" y="15646"/>
                  </a:cubicBezTo>
                  <a:cubicBezTo>
                    <a:pt x="3774" y="15348"/>
                    <a:pt x="3548" y="15050"/>
                    <a:pt x="3310" y="14753"/>
                  </a:cubicBezTo>
                  <a:cubicBezTo>
                    <a:pt x="3012" y="14348"/>
                    <a:pt x="2715" y="13943"/>
                    <a:pt x="2453" y="13550"/>
                  </a:cubicBezTo>
                  <a:cubicBezTo>
                    <a:pt x="2215" y="13169"/>
                    <a:pt x="1976" y="12800"/>
                    <a:pt x="1762" y="12431"/>
                  </a:cubicBezTo>
                  <a:cubicBezTo>
                    <a:pt x="1512" y="12002"/>
                    <a:pt x="1286" y="11562"/>
                    <a:pt x="1095" y="11133"/>
                  </a:cubicBezTo>
                  <a:cubicBezTo>
                    <a:pt x="1036" y="11014"/>
                    <a:pt x="988" y="10895"/>
                    <a:pt x="929" y="10776"/>
                  </a:cubicBezTo>
                  <a:cubicBezTo>
                    <a:pt x="321" y="9383"/>
                    <a:pt x="0" y="8038"/>
                    <a:pt x="0" y="6847"/>
                  </a:cubicBezTo>
                  <a:lnTo>
                    <a:pt x="12" y="180"/>
                  </a:lnTo>
                  <a:lnTo>
                    <a:pt x="2119" y="120"/>
                  </a:lnTo>
                  <a:lnTo>
                    <a:pt x="6548" y="13"/>
                  </a:lnTo>
                  <a:lnTo>
                    <a:pt x="6989" y="1"/>
                  </a:lnTo>
                  <a:close/>
                  <a:moveTo>
                    <a:pt x="4858" y="13812"/>
                  </a:moveTo>
                  <a:lnTo>
                    <a:pt x="9537" y="16515"/>
                  </a:lnTo>
                  <a:lnTo>
                    <a:pt x="8072" y="8562"/>
                  </a:lnTo>
                  <a:cubicBezTo>
                    <a:pt x="8703" y="8502"/>
                    <a:pt x="9120" y="7954"/>
                    <a:pt x="9120" y="7073"/>
                  </a:cubicBezTo>
                  <a:cubicBezTo>
                    <a:pt x="9120" y="5740"/>
                    <a:pt x="8180" y="4097"/>
                    <a:pt x="7001" y="3430"/>
                  </a:cubicBezTo>
                  <a:cubicBezTo>
                    <a:pt x="6846" y="3335"/>
                    <a:pt x="6691" y="3263"/>
                    <a:pt x="6548" y="3216"/>
                  </a:cubicBezTo>
                  <a:cubicBezTo>
                    <a:pt x="5608" y="2918"/>
                    <a:pt x="4893" y="3490"/>
                    <a:pt x="4893" y="4633"/>
                  </a:cubicBezTo>
                  <a:cubicBezTo>
                    <a:pt x="4893" y="5656"/>
                    <a:pt x="5441" y="6883"/>
                    <a:pt x="6251" y="7681"/>
                  </a:cubicBezTo>
                  <a:lnTo>
                    <a:pt x="4858" y="13812"/>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766525" y="2719800"/>
              <a:ext cx="416750" cy="562750"/>
            </a:xfrm>
            <a:custGeom>
              <a:avLst/>
              <a:gdLst/>
              <a:ahLst/>
              <a:cxnLst/>
              <a:rect l="l" t="t" r="r" b="b"/>
              <a:pathLst>
                <a:path w="16670" h="22510" extrusionOk="0">
                  <a:moveTo>
                    <a:pt x="8347" y="1763"/>
                  </a:moveTo>
                  <a:lnTo>
                    <a:pt x="15300" y="9978"/>
                  </a:lnTo>
                  <a:lnTo>
                    <a:pt x="15265" y="16670"/>
                  </a:lnTo>
                  <a:cubicBezTo>
                    <a:pt x="15253" y="18289"/>
                    <a:pt x="14610" y="19491"/>
                    <a:pt x="13490" y="20158"/>
                  </a:cubicBezTo>
                  <a:cubicBezTo>
                    <a:pt x="13431" y="20206"/>
                    <a:pt x="13371" y="20241"/>
                    <a:pt x="13312" y="20265"/>
                  </a:cubicBezTo>
                  <a:cubicBezTo>
                    <a:pt x="13276" y="20301"/>
                    <a:pt x="13229" y="20325"/>
                    <a:pt x="13181" y="20337"/>
                  </a:cubicBezTo>
                  <a:cubicBezTo>
                    <a:pt x="12895" y="20480"/>
                    <a:pt x="12586" y="20575"/>
                    <a:pt x="12264" y="20658"/>
                  </a:cubicBezTo>
                  <a:cubicBezTo>
                    <a:pt x="12217" y="20670"/>
                    <a:pt x="12157" y="20670"/>
                    <a:pt x="12097" y="20682"/>
                  </a:cubicBezTo>
                  <a:cubicBezTo>
                    <a:pt x="12026" y="20694"/>
                    <a:pt x="11931" y="20718"/>
                    <a:pt x="11859" y="20730"/>
                  </a:cubicBezTo>
                  <a:cubicBezTo>
                    <a:pt x="11574" y="20777"/>
                    <a:pt x="11264" y="20789"/>
                    <a:pt x="10954" y="20789"/>
                  </a:cubicBezTo>
                  <a:cubicBezTo>
                    <a:pt x="10740" y="20789"/>
                    <a:pt x="10538" y="20777"/>
                    <a:pt x="10300" y="20753"/>
                  </a:cubicBezTo>
                  <a:cubicBezTo>
                    <a:pt x="10061" y="20742"/>
                    <a:pt x="9835" y="20718"/>
                    <a:pt x="9597" y="20670"/>
                  </a:cubicBezTo>
                  <a:cubicBezTo>
                    <a:pt x="9478" y="20634"/>
                    <a:pt x="9359" y="20622"/>
                    <a:pt x="9240" y="20599"/>
                  </a:cubicBezTo>
                  <a:cubicBezTo>
                    <a:pt x="9002" y="20551"/>
                    <a:pt x="8752" y="20491"/>
                    <a:pt x="8490" y="20420"/>
                  </a:cubicBezTo>
                  <a:cubicBezTo>
                    <a:pt x="8418" y="20396"/>
                    <a:pt x="8347" y="20372"/>
                    <a:pt x="8276" y="20361"/>
                  </a:cubicBezTo>
                  <a:cubicBezTo>
                    <a:pt x="8192" y="20289"/>
                    <a:pt x="8133" y="20241"/>
                    <a:pt x="8061" y="20182"/>
                  </a:cubicBezTo>
                  <a:cubicBezTo>
                    <a:pt x="7990" y="20099"/>
                    <a:pt x="7895" y="20027"/>
                    <a:pt x="7823" y="19956"/>
                  </a:cubicBezTo>
                  <a:cubicBezTo>
                    <a:pt x="6930" y="19146"/>
                    <a:pt x="6109" y="18289"/>
                    <a:pt x="5370" y="17408"/>
                  </a:cubicBezTo>
                  <a:cubicBezTo>
                    <a:pt x="5120" y="17110"/>
                    <a:pt x="4882" y="16812"/>
                    <a:pt x="4656" y="16515"/>
                  </a:cubicBezTo>
                  <a:cubicBezTo>
                    <a:pt x="4358" y="16110"/>
                    <a:pt x="4073" y="15717"/>
                    <a:pt x="3811" y="15312"/>
                  </a:cubicBezTo>
                  <a:cubicBezTo>
                    <a:pt x="3573" y="14931"/>
                    <a:pt x="3334" y="14562"/>
                    <a:pt x="3120" y="14193"/>
                  </a:cubicBezTo>
                  <a:cubicBezTo>
                    <a:pt x="2870" y="13764"/>
                    <a:pt x="2644" y="13324"/>
                    <a:pt x="2453" y="12895"/>
                  </a:cubicBezTo>
                  <a:cubicBezTo>
                    <a:pt x="2394" y="12776"/>
                    <a:pt x="2346" y="12657"/>
                    <a:pt x="2287" y="12538"/>
                  </a:cubicBezTo>
                  <a:cubicBezTo>
                    <a:pt x="1679" y="11145"/>
                    <a:pt x="1346" y="9800"/>
                    <a:pt x="1346" y="8609"/>
                  </a:cubicBezTo>
                  <a:lnTo>
                    <a:pt x="1370" y="1942"/>
                  </a:lnTo>
                  <a:lnTo>
                    <a:pt x="7883" y="1787"/>
                  </a:lnTo>
                  <a:lnTo>
                    <a:pt x="8347" y="1763"/>
                  </a:lnTo>
                  <a:close/>
                  <a:moveTo>
                    <a:pt x="8359" y="1"/>
                  </a:moveTo>
                  <a:lnTo>
                    <a:pt x="7906" y="13"/>
                  </a:lnTo>
                  <a:lnTo>
                    <a:pt x="3477" y="120"/>
                  </a:lnTo>
                  <a:lnTo>
                    <a:pt x="906" y="179"/>
                  </a:lnTo>
                  <a:lnTo>
                    <a:pt x="13" y="203"/>
                  </a:lnTo>
                  <a:lnTo>
                    <a:pt x="1" y="7811"/>
                  </a:lnTo>
                  <a:cubicBezTo>
                    <a:pt x="1" y="11907"/>
                    <a:pt x="3108" y="17396"/>
                    <a:pt x="7752" y="21456"/>
                  </a:cubicBezTo>
                  <a:cubicBezTo>
                    <a:pt x="7799" y="21492"/>
                    <a:pt x="7823" y="21515"/>
                    <a:pt x="7859" y="21551"/>
                  </a:cubicBezTo>
                  <a:cubicBezTo>
                    <a:pt x="7942" y="21634"/>
                    <a:pt x="8037" y="21706"/>
                    <a:pt x="8145" y="21801"/>
                  </a:cubicBezTo>
                  <a:lnTo>
                    <a:pt x="8299" y="21932"/>
                  </a:lnTo>
                  <a:lnTo>
                    <a:pt x="8466" y="21980"/>
                  </a:lnTo>
                  <a:cubicBezTo>
                    <a:pt x="8597" y="22027"/>
                    <a:pt x="8716" y="22063"/>
                    <a:pt x="8859" y="22099"/>
                  </a:cubicBezTo>
                  <a:cubicBezTo>
                    <a:pt x="9843" y="22376"/>
                    <a:pt x="10759" y="22509"/>
                    <a:pt x="11591" y="22509"/>
                  </a:cubicBezTo>
                  <a:cubicBezTo>
                    <a:pt x="14695" y="22509"/>
                    <a:pt x="16639" y="20649"/>
                    <a:pt x="16658" y="17420"/>
                  </a:cubicBezTo>
                  <a:lnTo>
                    <a:pt x="16669" y="9824"/>
                  </a:lnTo>
                  <a:lnTo>
                    <a:pt x="15562" y="8526"/>
                  </a:lnTo>
                  <a:lnTo>
                    <a:pt x="13026" y="5490"/>
                  </a:lnTo>
                  <a:lnTo>
                    <a:pt x="83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766525" y="2719800"/>
              <a:ext cx="416750" cy="585225"/>
            </a:xfrm>
            <a:custGeom>
              <a:avLst/>
              <a:gdLst/>
              <a:ahLst/>
              <a:cxnLst/>
              <a:rect l="l" t="t" r="r" b="b"/>
              <a:pathLst>
                <a:path w="16670" h="23409" fill="none" extrusionOk="0">
                  <a:moveTo>
                    <a:pt x="15562" y="8526"/>
                  </a:moveTo>
                  <a:lnTo>
                    <a:pt x="16669" y="9824"/>
                  </a:lnTo>
                  <a:lnTo>
                    <a:pt x="16658" y="17420"/>
                  </a:lnTo>
                  <a:cubicBezTo>
                    <a:pt x="16634" y="21515"/>
                    <a:pt x="13514" y="23409"/>
                    <a:pt x="8859" y="22099"/>
                  </a:cubicBezTo>
                  <a:cubicBezTo>
                    <a:pt x="8716" y="22063"/>
                    <a:pt x="8597" y="22027"/>
                    <a:pt x="8466" y="21980"/>
                  </a:cubicBezTo>
                  <a:lnTo>
                    <a:pt x="8299" y="21932"/>
                  </a:lnTo>
                  <a:lnTo>
                    <a:pt x="8145" y="21801"/>
                  </a:lnTo>
                  <a:cubicBezTo>
                    <a:pt x="8037" y="21706"/>
                    <a:pt x="7942" y="21634"/>
                    <a:pt x="7859" y="21551"/>
                  </a:cubicBezTo>
                  <a:cubicBezTo>
                    <a:pt x="7823" y="21515"/>
                    <a:pt x="7799" y="21492"/>
                    <a:pt x="7752" y="21456"/>
                  </a:cubicBezTo>
                  <a:cubicBezTo>
                    <a:pt x="3108" y="17396"/>
                    <a:pt x="1" y="11907"/>
                    <a:pt x="1" y="7811"/>
                  </a:cubicBezTo>
                  <a:lnTo>
                    <a:pt x="13" y="203"/>
                  </a:lnTo>
                  <a:lnTo>
                    <a:pt x="906" y="179"/>
                  </a:lnTo>
                  <a:lnTo>
                    <a:pt x="3477" y="120"/>
                  </a:lnTo>
                  <a:lnTo>
                    <a:pt x="7906" y="13"/>
                  </a:lnTo>
                  <a:lnTo>
                    <a:pt x="8359" y="1"/>
                  </a:lnTo>
                  <a:lnTo>
                    <a:pt x="13026" y="5490"/>
                  </a:lnTo>
                  <a:close/>
                  <a:moveTo>
                    <a:pt x="15300" y="9978"/>
                  </a:moveTo>
                  <a:lnTo>
                    <a:pt x="8347" y="1763"/>
                  </a:lnTo>
                  <a:lnTo>
                    <a:pt x="7883" y="1787"/>
                  </a:lnTo>
                  <a:lnTo>
                    <a:pt x="1370" y="1942"/>
                  </a:lnTo>
                  <a:lnTo>
                    <a:pt x="1346" y="8609"/>
                  </a:lnTo>
                  <a:cubicBezTo>
                    <a:pt x="1346" y="9800"/>
                    <a:pt x="1679" y="11145"/>
                    <a:pt x="2287" y="12538"/>
                  </a:cubicBezTo>
                  <a:cubicBezTo>
                    <a:pt x="2346" y="12657"/>
                    <a:pt x="2394" y="12776"/>
                    <a:pt x="2453" y="12895"/>
                  </a:cubicBezTo>
                  <a:cubicBezTo>
                    <a:pt x="2644" y="13324"/>
                    <a:pt x="2870" y="13764"/>
                    <a:pt x="3120" y="14193"/>
                  </a:cubicBezTo>
                  <a:cubicBezTo>
                    <a:pt x="3334" y="14562"/>
                    <a:pt x="3573" y="14931"/>
                    <a:pt x="3811" y="15312"/>
                  </a:cubicBezTo>
                  <a:cubicBezTo>
                    <a:pt x="4073" y="15717"/>
                    <a:pt x="4358" y="16110"/>
                    <a:pt x="4656" y="16515"/>
                  </a:cubicBezTo>
                  <a:cubicBezTo>
                    <a:pt x="4882" y="16812"/>
                    <a:pt x="5120" y="17110"/>
                    <a:pt x="5370" y="17408"/>
                  </a:cubicBezTo>
                  <a:cubicBezTo>
                    <a:pt x="6109" y="18289"/>
                    <a:pt x="6930" y="19146"/>
                    <a:pt x="7823" y="19956"/>
                  </a:cubicBezTo>
                  <a:cubicBezTo>
                    <a:pt x="7895" y="20027"/>
                    <a:pt x="7990" y="20099"/>
                    <a:pt x="8061" y="20182"/>
                  </a:cubicBezTo>
                  <a:cubicBezTo>
                    <a:pt x="8133" y="20241"/>
                    <a:pt x="8192" y="20289"/>
                    <a:pt x="8276" y="20361"/>
                  </a:cubicBezTo>
                  <a:cubicBezTo>
                    <a:pt x="8347" y="20372"/>
                    <a:pt x="8418" y="20396"/>
                    <a:pt x="8490" y="20420"/>
                  </a:cubicBezTo>
                  <a:cubicBezTo>
                    <a:pt x="8752" y="20491"/>
                    <a:pt x="9002" y="20551"/>
                    <a:pt x="9240" y="20599"/>
                  </a:cubicBezTo>
                  <a:cubicBezTo>
                    <a:pt x="9359" y="20622"/>
                    <a:pt x="9478" y="20634"/>
                    <a:pt x="9597" y="20670"/>
                  </a:cubicBezTo>
                  <a:cubicBezTo>
                    <a:pt x="9835" y="20718"/>
                    <a:pt x="10061" y="20742"/>
                    <a:pt x="10300" y="20753"/>
                  </a:cubicBezTo>
                  <a:cubicBezTo>
                    <a:pt x="10538" y="20777"/>
                    <a:pt x="10740" y="20789"/>
                    <a:pt x="10954" y="20789"/>
                  </a:cubicBezTo>
                  <a:cubicBezTo>
                    <a:pt x="11264" y="20789"/>
                    <a:pt x="11574" y="20777"/>
                    <a:pt x="11859" y="20730"/>
                  </a:cubicBezTo>
                  <a:cubicBezTo>
                    <a:pt x="11931" y="20718"/>
                    <a:pt x="12026" y="20694"/>
                    <a:pt x="12097" y="20682"/>
                  </a:cubicBezTo>
                  <a:cubicBezTo>
                    <a:pt x="12157" y="20670"/>
                    <a:pt x="12217" y="20670"/>
                    <a:pt x="12264" y="20658"/>
                  </a:cubicBezTo>
                  <a:cubicBezTo>
                    <a:pt x="12586" y="20575"/>
                    <a:pt x="12895" y="20480"/>
                    <a:pt x="13181" y="20337"/>
                  </a:cubicBezTo>
                  <a:cubicBezTo>
                    <a:pt x="13229" y="20325"/>
                    <a:pt x="13276" y="20301"/>
                    <a:pt x="13312" y="20265"/>
                  </a:cubicBezTo>
                  <a:cubicBezTo>
                    <a:pt x="13371" y="20241"/>
                    <a:pt x="13431" y="20206"/>
                    <a:pt x="13490" y="20158"/>
                  </a:cubicBezTo>
                  <a:cubicBezTo>
                    <a:pt x="14610" y="19491"/>
                    <a:pt x="15253" y="18289"/>
                    <a:pt x="15265" y="16670"/>
                  </a:cubicBezTo>
                  <a:lnTo>
                    <a:pt x="15300" y="9978"/>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975175" y="2676050"/>
              <a:ext cx="75050" cy="43475"/>
            </a:xfrm>
            <a:custGeom>
              <a:avLst/>
              <a:gdLst/>
              <a:ahLst/>
              <a:cxnLst/>
              <a:rect l="l" t="t" r="r" b="b"/>
              <a:pathLst>
                <a:path w="3002" h="1739" fill="none" extrusionOk="0">
                  <a:moveTo>
                    <a:pt x="1" y="1739"/>
                  </a:moveTo>
                  <a:lnTo>
                    <a:pt x="3001"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4183250" y="2921625"/>
              <a:ext cx="74725" cy="43775"/>
            </a:xfrm>
            <a:custGeom>
              <a:avLst/>
              <a:gdLst/>
              <a:ahLst/>
              <a:cxnLst/>
              <a:rect l="l" t="t" r="r" b="b"/>
              <a:pathLst>
                <a:path w="2989" h="1751" fill="none" extrusionOk="0">
                  <a:moveTo>
                    <a:pt x="0" y="1751"/>
                  </a:moveTo>
                  <a:lnTo>
                    <a:pt x="2989" y="0"/>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921900" y="3053775"/>
              <a:ext cx="94675" cy="55100"/>
            </a:xfrm>
            <a:custGeom>
              <a:avLst/>
              <a:gdLst/>
              <a:ahLst/>
              <a:cxnLst/>
              <a:rect l="l" t="t" r="r" b="b"/>
              <a:pathLst>
                <a:path w="3787" h="2204" fill="none" extrusionOk="0">
                  <a:moveTo>
                    <a:pt x="1" y="2203"/>
                  </a:moveTo>
                  <a:lnTo>
                    <a:pt x="3787"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3956125" y="2916850"/>
              <a:ext cx="68800" cy="40225"/>
            </a:xfrm>
            <a:custGeom>
              <a:avLst/>
              <a:gdLst/>
              <a:ahLst/>
              <a:cxnLst/>
              <a:rect l="l" t="t" r="r" b="b"/>
              <a:pathLst>
                <a:path w="2752" h="1609" fill="none" extrusionOk="0">
                  <a:moveTo>
                    <a:pt x="1" y="1608"/>
                  </a:moveTo>
                  <a:lnTo>
                    <a:pt x="2751"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3947200" y="2901975"/>
              <a:ext cx="69375" cy="40200"/>
            </a:xfrm>
            <a:custGeom>
              <a:avLst/>
              <a:gdLst/>
              <a:ahLst/>
              <a:cxnLst/>
              <a:rect l="l" t="t" r="r" b="b"/>
              <a:pathLst>
                <a:path w="2775" h="1608" fill="none" extrusionOk="0">
                  <a:moveTo>
                    <a:pt x="1" y="1608"/>
                  </a:moveTo>
                  <a:lnTo>
                    <a:pt x="2775" y="0"/>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3384625" y="3160350"/>
              <a:ext cx="157800" cy="183525"/>
            </a:xfrm>
            <a:custGeom>
              <a:avLst/>
              <a:gdLst/>
              <a:ahLst/>
              <a:cxnLst/>
              <a:rect l="l" t="t" r="r" b="b"/>
              <a:pathLst>
                <a:path w="6312" h="7341" extrusionOk="0">
                  <a:moveTo>
                    <a:pt x="3478" y="0"/>
                  </a:moveTo>
                  <a:lnTo>
                    <a:pt x="3494" y="10"/>
                  </a:lnTo>
                  <a:lnTo>
                    <a:pt x="3494" y="10"/>
                  </a:lnTo>
                  <a:cubicBezTo>
                    <a:pt x="3489" y="7"/>
                    <a:pt x="3483" y="3"/>
                    <a:pt x="3478" y="0"/>
                  </a:cubicBezTo>
                  <a:close/>
                  <a:moveTo>
                    <a:pt x="3494" y="10"/>
                  </a:moveTo>
                  <a:cubicBezTo>
                    <a:pt x="3925" y="264"/>
                    <a:pt x="4192" y="796"/>
                    <a:pt x="4192" y="1560"/>
                  </a:cubicBezTo>
                  <a:cubicBezTo>
                    <a:pt x="4192" y="3108"/>
                    <a:pt x="3085" y="5001"/>
                    <a:pt x="1751" y="5775"/>
                  </a:cubicBezTo>
                  <a:cubicBezTo>
                    <a:pt x="1354" y="5993"/>
                    <a:pt x="985" y="6098"/>
                    <a:pt x="657" y="6098"/>
                  </a:cubicBezTo>
                  <a:cubicBezTo>
                    <a:pt x="414" y="6098"/>
                    <a:pt x="193" y="6041"/>
                    <a:pt x="1" y="5929"/>
                  </a:cubicBezTo>
                  <a:lnTo>
                    <a:pt x="1" y="5929"/>
                  </a:lnTo>
                  <a:lnTo>
                    <a:pt x="2132" y="7168"/>
                  </a:lnTo>
                  <a:cubicBezTo>
                    <a:pt x="2322" y="7282"/>
                    <a:pt x="2541" y="7341"/>
                    <a:pt x="2781" y="7341"/>
                  </a:cubicBezTo>
                  <a:cubicBezTo>
                    <a:pt x="3112" y="7341"/>
                    <a:pt x="3483" y="7229"/>
                    <a:pt x="3871" y="7001"/>
                  </a:cubicBezTo>
                  <a:cubicBezTo>
                    <a:pt x="5228" y="6227"/>
                    <a:pt x="6311" y="4346"/>
                    <a:pt x="6311" y="2798"/>
                  </a:cubicBezTo>
                  <a:cubicBezTo>
                    <a:pt x="6311" y="2024"/>
                    <a:pt x="6049" y="1476"/>
                    <a:pt x="5597" y="1226"/>
                  </a:cubicBezTo>
                  <a:lnTo>
                    <a:pt x="3494" y="1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3384625" y="3160350"/>
              <a:ext cx="157800" cy="186050"/>
            </a:xfrm>
            <a:custGeom>
              <a:avLst/>
              <a:gdLst/>
              <a:ahLst/>
              <a:cxnLst/>
              <a:rect l="l" t="t" r="r" b="b"/>
              <a:pathLst>
                <a:path w="6312" h="7442" fill="none" extrusionOk="0">
                  <a:moveTo>
                    <a:pt x="6311" y="2798"/>
                  </a:moveTo>
                  <a:cubicBezTo>
                    <a:pt x="6311" y="4346"/>
                    <a:pt x="5228" y="6227"/>
                    <a:pt x="3871" y="7001"/>
                  </a:cubicBezTo>
                  <a:cubicBezTo>
                    <a:pt x="3204" y="7394"/>
                    <a:pt x="2585" y="7441"/>
                    <a:pt x="2132" y="7168"/>
                  </a:cubicBezTo>
                  <a:lnTo>
                    <a:pt x="1" y="5929"/>
                  </a:lnTo>
                  <a:cubicBezTo>
                    <a:pt x="453" y="6191"/>
                    <a:pt x="1061" y="6156"/>
                    <a:pt x="1751" y="5775"/>
                  </a:cubicBezTo>
                  <a:cubicBezTo>
                    <a:pt x="3085" y="5001"/>
                    <a:pt x="4192" y="3108"/>
                    <a:pt x="4192" y="1560"/>
                  </a:cubicBezTo>
                  <a:cubicBezTo>
                    <a:pt x="4192" y="786"/>
                    <a:pt x="3918" y="250"/>
                    <a:pt x="3478" y="0"/>
                  </a:cubicBezTo>
                  <a:lnTo>
                    <a:pt x="5597" y="1226"/>
                  </a:lnTo>
                  <a:cubicBezTo>
                    <a:pt x="6049" y="1476"/>
                    <a:pt x="6311" y="2024"/>
                    <a:pt x="6311" y="2798"/>
                  </a:cubicBezTo>
                  <a:close/>
                </a:path>
              </a:pathLst>
            </a:custGeom>
            <a:solidFill>
              <a:schemeClr val="dk2"/>
            </a:solid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3673075" y="3122250"/>
              <a:ext cx="53600" cy="156275"/>
            </a:xfrm>
            <a:custGeom>
              <a:avLst/>
              <a:gdLst/>
              <a:ahLst/>
              <a:cxnLst/>
              <a:rect l="l" t="t" r="r" b="b"/>
              <a:pathLst>
                <a:path w="2144" h="6251" extrusionOk="0">
                  <a:moveTo>
                    <a:pt x="0" y="0"/>
                  </a:moveTo>
                  <a:lnTo>
                    <a:pt x="12" y="5013"/>
                  </a:lnTo>
                  <a:lnTo>
                    <a:pt x="2143" y="6251"/>
                  </a:lnTo>
                  <a:lnTo>
                    <a:pt x="2131" y="125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3673075" y="3122250"/>
              <a:ext cx="53600" cy="156275"/>
            </a:xfrm>
            <a:custGeom>
              <a:avLst/>
              <a:gdLst/>
              <a:ahLst/>
              <a:cxnLst/>
              <a:rect l="l" t="t" r="r" b="b"/>
              <a:pathLst>
                <a:path w="2144" h="6251" fill="none" extrusionOk="0">
                  <a:moveTo>
                    <a:pt x="2131" y="1250"/>
                  </a:moveTo>
                  <a:lnTo>
                    <a:pt x="2143" y="6251"/>
                  </a:lnTo>
                  <a:lnTo>
                    <a:pt x="12" y="5013"/>
                  </a:lnTo>
                  <a:lnTo>
                    <a:pt x="0" y="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3313200" y="2928475"/>
              <a:ext cx="641175" cy="476850"/>
            </a:xfrm>
            <a:custGeom>
              <a:avLst/>
              <a:gdLst/>
              <a:ahLst/>
              <a:cxnLst/>
              <a:rect l="l" t="t" r="r" b="b"/>
              <a:pathLst>
                <a:path w="25647" h="19074" extrusionOk="0">
                  <a:moveTo>
                    <a:pt x="9759" y="7798"/>
                  </a:moveTo>
                  <a:lnTo>
                    <a:pt x="9872" y="7864"/>
                  </a:lnTo>
                  <a:lnTo>
                    <a:pt x="9872" y="7864"/>
                  </a:lnTo>
                  <a:lnTo>
                    <a:pt x="9883" y="7858"/>
                  </a:lnTo>
                  <a:cubicBezTo>
                    <a:pt x="9842" y="7837"/>
                    <a:pt x="9801" y="7817"/>
                    <a:pt x="9759" y="7798"/>
                  </a:cubicBezTo>
                  <a:close/>
                  <a:moveTo>
                    <a:pt x="23515" y="0"/>
                  </a:moveTo>
                  <a:lnTo>
                    <a:pt x="9883" y="7870"/>
                  </a:lnTo>
                  <a:lnTo>
                    <a:pt x="9872" y="7864"/>
                  </a:lnTo>
                  <a:lnTo>
                    <a:pt x="9872" y="7864"/>
                  </a:lnTo>
                  <a:lnTo>
                    <a:pt x="9037" y="8346"/>
                  </a:lnTo>
                  <a:lnTo>
                    <a:pt x="11169" y="9585"/>
                  </a:lnTo>
                  <a:lnTo>
                    <a:pt x="25647" y="1215"/>
                  </a:lnTo>
                  <a:lnTo>
                    <a:pt x="23515" y="0"/>
                  </a:lnTo>
                  <a:close/>
                  <a:moveTo>
                    <a:pt x="6642" y="6368"/>
                  </a:moveTo>
                  <a:cubicBezTo>
                    <a:pt x="6025" y="6368"/>
                    <a:pt x="5329" y="6569"/>
                    <a:pt x="4584" y="6989"/>
                  </a:cubicBezTo>
                  <a:cubicBezTo>
                    <a:pt x="2060" y="8454"/>
                    <a:pt x="0" y="12014"/>
                    <a:pt x="24" y="14907"/>
                  </a:cubicBezTo>
                  <a:cubicBezTo>
                    <a:pt x="24" y="16359"/>
                    <a:pt x="536" y="17371"/>
                    <a:pt x="1358" y="17848"/>
                  </a:cubicBezTo>
                  <a:lnTo>
                    <a:pt x="3489" y="19074"/>
                  </a:lnTo>
                  <a:cubicBezTo>
                    <a:pt x="2667" y="18598"/>
                    <a:pt x="2144" y="17586"/>
                    <a:pt x="2144" y="16145"/>
                  </a:cubicBezTo>
                  <a:cubicBezTo>
                    <a:pt x="2132" y="13240"/>
                    <a:pt x="4191" y="9692"/>
                    <a:pt x="6716" y="8227"/>
                  </a:cubicBezTo>
                  <a:cubicBezTo>
                    <a:pt x="7459" y="7799"/>
                    <a:pt x="8159" y="7597"/>
                    <a:pt x="8775" y="7597"/>
                  </a:cubicBezTo>
                  <a:cubicBezTo>
                    <a:pt x="9134" y="7597"/>
                    <a:pt x="9465" y="7666"/>
                    <a:pt x="9759" y="7798"/>
                  </a:cubicBezTo>
                  <a:lnTo>
                    <a:pt x="9759" y="7798"/>
                  </a:lnTo>
                  <a:lnTo>
                    <a:pt x="7847" y="6680"/>
                  </a:lnTo>
                  <a:cubicBezTo>
                    <a:pt x="7496" y="6474"/>
                    <a:pt x="7090" y="6368"/>
                    <a:pt x="6642" y="63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3313200" y="2928475"/>
              <a:ext cx="641175" cy="476850"/>
            </a:xfrm>
            <a:custGeom>
              <a:avLst/>
              <a:gdLst/>
              <a:ahLst/>
              <a:cxnLst/>
              <a:rect l="l" t="t" r="r" b="b"/>
              <a:pathLst>
                <a:path w="25647" h="19074" fill="none" extrusionOk="0">
                  <a:moveTo>
                    <a:pt x="25647" y="1215"/>
                  </a:moveTo>
                  <a:lnTo>
                    <a:pt x="11169" y="9585"/>
                  </a:lnTo>
                  <a:lnTo>
                    <a:pt x="9037" y="8346"/>
                  </a:lnTo>
                  <a:lnTo>
                    <a:pt x="9883" y="7858"/>
                  </a:lnTo>
                  <a:cubicBezTo>
                    <a:pt x="9073" y="7430"/>
                    <a:pt x="7954" y="7513"/>
                    <a:pt x="6716" y="8227"/>
                  </a:cubicBezTo>
                  <a:cubicBezTo>
                    <a:pt x="4191" y="9692"/>
                    <a:pt x="2132" y="13240"/>
                    <a:pt x="2144" y="16145"/>
                  </a:cubicBezTo>
                  <a:cubicBezTo>
                    <a:pt x="2144" y="17586"/>
                    <a:pt x="2667" y="18598"/>
                    <a:pt x="3489" y="19074"/>
                  </a:cubicBezTo>
                  <a:lnTo>
                    <a:pt x="1358" y="17848"/>
                  </a:lnTo>
                  <a:cubicBezTo>
                    <a:pt x="536" y="17371"/>
                    <a:pt x="24" y="16359"/>
                    <a:pt x="24" y="14907"/>
                  </a:cubicBezTo>
                  <a:cubicBezTo>
                    <a:pt x="0" y="12014"/>
                    <a:pt x="2060" y="8454"/>
                    <a:pt x="4584" y="6989"/>
                  </a:cubicBezTo>
                  <a:cubicBezTo>
                    <a:pt x="5870" y="6263"/>
                    <a:pt x="7013" y="6191"/>
                    <a:pt x="7847" y="6680"/>
                  </a:cubicBezTo>
                  <a:lnTo>
                    <a:pt x="9883" y="7870"/>
                  </a:lnTo>
                  <a:lnTo>
                    <a:pt x="23515" y="0"/>
                  </a:lnTo>
                  <a:close/>
                </a:path>
              </a:pathLst>
            </a:custGeom>
            <a:solidFill>
              <a:schemeClr val="dk2"/>
            </a:solid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3799275" y="3090700"/>
              <a:ext cx="53300" cy="115200"/>
            </a:xfrm>
            <a:custGeom>
              <a:avLst/>
              <a:gdLst/>
              <a:ahLst/>
              <a:cxnLst/>
              <a:rect l="l" t="t" r="r" b="b"/>
              <a:pathLst>
                <a:path w="2132" h="4608" extrusionOk="0">
                  <a:moveTo>
                    <a:pt x="0" y="0"/>
                  </a:moveTo>
                  <a:lnTo>
                    <a:pt x="0" y="3369"/>
                  </a:lnTo>
                  <a:lnTo>
                    <a:pt x="2132" y="4608"/>
                  </a:lnTo>
                  <a:lnTo>
                    <a:pt x="2132" y="123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3799275" y="3090700"/>
              <a:ext cx="53300" cy="115200"/>
            </a:xfrm>
            <a:custGeom>
              <a:avLst/>
              <a:gdLst/>
              <a:ahLst/>
              <a:cxnLst/>
              <a:rect l="l" t="t" r="r" b="b"/>
              <a:pathLst>
                <a:path w="2132" h="4608" fill="none" extrusionOk="0">
                  <a:moveTo>
                    <a:pt x="2132" y="1238"/>
                  </a:moveTo>
                  <a:lnTo>
                    <a:pt x="2132" y="4608"/>
                  </a:lnTo>
                  <a:lnTo>
                    <a:pt x="0" y="3369"/>
                  </a:lnTo>
                  <a:lnTo>
                    <a:pt x="0" y="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3366175" y="2958825"/>
              <a:ext cx="588200" cy="454375"/>
            </a:xfrm>
            <a:custGeom>
              <a:avLst/>
              <a:gdLst/>
              <a:ahLst/>
              <a:cxnLst/>
              <a:rect l="l" t="t" r="r" b="b"/>
              <a:pathLst>
                <a:path w="23528" h="18175" extrusionOk="0">
                  <a:moveTo>
                    <a:pt x="5706" y="9135"/>
                  </a:moveTo>
                  <a:cubicBezTo>
                    <a:pt x="6515" y="9135"/>
                    <a:pt x="7073" y="9772"/>
                    <a:pt x="7073" y="10871"/>
                  </a:cubicBezTo>
                  <a:cubicBezTo>
                    <a:pt x="7073" y="12419"/>
                    <a:pt x="5966" y="14312"/>
                    <a:pt x="4632" y="15086"/>
                  </a:cubicBezTo>
                  <a:cubicBezTo>
                    <a:pt x="4239" y="15310"/>
                    <a:pt x="3866" y="15417"/>
                    <a:pt x="3535" y="15417"/>
                  </a:cubicBezTo>
                  <a:cubicBezTo>
                    <a:pt x="2726" y="15417"/>
                    <a:pt x="2168" y="14780"/>
                    <a:pt x="2168" y="13681"/>
                  </a:cubicBezTo>
                  <a:cubicBezTo>
                    <a:pt x="2168" y="12133"/>
                    <a:pt x="3275" y="10240"/>
                    <a:pt x="4609" y="9466"/>
                  </a:cubicBezTo>
                  <a:cubicBezTo>
                    <a:pt x="5002" y="9242"/>
                    <a:pt x="5375" y="9135"/>
                    <a:pt x="5706" y="9135"/>
                  </a:cubicBezTo>
                  <a:close/>
                  <a:moveTo>
                    <a:pt x="23528" y="1"/>
                  </a:moveTo>
                  <a:lnTo>
                    <a:pt x="9050" y="8371"/>
                  </a:lnTo>
                  <a:cubicBezTo>
                    <a:pt x="8701" y="7091"/>
                    <a:pt x="7821" y="6377"/>
                    <a:pt x="6658" y="6377"/>
                  </a:cubicBezTo>
                  <a:cubicBezTo>
                    <a:pt x="6036" y="6377"/>
                    <a:pt x="5332" y="6582"/>
                    <a:pt x="4585" y="7013"/>
                  </a:cubicBezTo>
                  <a:cubicBezTo>
                    <a:pt x="2049" y="8466"/>
                    <a:pt x="1" y="12026"/>
                    <a:pt x="13" y="14931"/>
                  </a:cubicBezTo>
                  <a:cubicBezTo>
                    <a:pt x="21" y="16989"/>
                    <a:pt x="1057" y="18175"/>
                    <a:pt x="2558" y="18175"/>
                  </a:cubicBezTo>
                  <a:cubicBezTo>
                    <a:pt x="3176" y="18175"/>
                    <a:pt x="3873" y="17974"/>
                    <a:pt x="4609" y="17550"/>
                  </a:cubicBezTo>
                  <a:cubicBezTo>
                    <a:pt x="6799" y="16300"/>
                    <a:pt x="8609" y="13490"/>
                    <a:pt x="9073" y="10871"/>
                  </a:cubicBezTo>
                  <a:lnTo>
                    <a:pt x="14384" y="7799"/>
                  </a:lnTo>
                  <a:lnTo>
                    <a:pt x="14407" y="12812"/>
                  </a:lnTo>
                  <a:lnTo>
                    <a:pt x="16598" y="11550"/>
                  </a:lnTo>
                  <a:lnTo>
                    <a:pt x="16574" y="8168"/>
                  </a:lnTo>
                  <a:lnTo>
                    <a:pt x="19432" y="6525"/>
                  </a:lnTo>
                  <a:lnTo>
                    <a:pt x="19456" y="9895"/>
                  </a:lnTo>
                  <a:lnTo>
                    <a:pt x="21634" y="8633"/>
                  </a:lnTo>
                  <a:lnTo>
                    <a:pt x="21623" y="3620"/>
                  </a:lnTo>
                  <a:lnTo>
                    <a:pt x="23528" y="2513"/>
                  </a:lnTo>
                  <a:lnTo>
                    <a:pt x="23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3366175" y="2958825"/>
              <a:ext cx="588200" cy="475075"/>
            </a:xfrm>
            <a:custGeom>
              <a:avLst/>
              <a:gdLst/>
              <a:ahLst/>
              <a:cxnLst/>
              <a:rect l="l" t="t" r="r" b="b"/>
              <a:pathLst>
                <a:path w="23528" h="19003" fill="none" extrusionOk="0">
                  <a:moveTo>
                    <a:pt x="9050" y="8371"/>
                  </a:moveTo>
                  <a:lnTo>
                    <a:pt x="23528" y="1"/>
                  </a:lnTo>
                  <a:lnTo>
                    <a:pt x="23528" y="2513"/>
                  </a:lnTo>
                  <a:lnTo>
                    <a:pt x="21623" y="3620"/>
                  </a:lnTo>
                  <a:lnTo>
                    <a:pt x="21634" y="8633"/>
                  </a:lnTo>
                  <a:lnTo>
                    <a:pt x="19456" y="9895"/>
                  </a:lnTo>
                  <a:lnTo>
                    <a:pt x="19432" y="6525"/>
                  </a:lnTo>
                  <a:lnTo>
                    <a:pt x="16574" y="8168"/>
                  </a:lnTo>
                  <a:lnTo>
                    <a:pt x="16598" y="11550"/>
                  </a:lnTo>
                  <a:lnTo>
                    <a:pt x="14407" y="12812"/>
                  </a:lnTo>
                  <a:lnTo>
                    <a:pt x="14384" y="7799"/>
                  </a:lnTo>
                  <a:lnTo>
                    <a:pt x="9073" y="10871"/>
                  </a:lnTo>
                  <a:cubicBezTo>
                    <a:pt x="8609" y="13490"/>
                    <a:pt x="6799" y="16300"/>
                    <a:pt x="4609" y="17550"/>
                  </a:cubicBezTo>
                  <a:cubicBezTo>
                    <a:pt x="2084" y="19003"/>
                    <a:pt x="25" y="17836"/>
                    <a:pt x="13" y="14931"/>
                  </a:cubicBezTo>
                  <a:cubicBezTo>
                    <a:pt x="1" y="12026"/>
                    <a:pt x="2049" y="8466"/>
                    <a:pt x="4585" y="7013"/>
                  </a:cubicBezTo>
                  <a:cubicBezTo>
                    <a:pt x="6728" y="5775"/>
                    <a:pt x="8514" y="6406"/>
                    <a:pt x="9050" y="8371"/>
                  </a:cubicBezTo>
                  <a:close/>
                  <a:moveTo>
                    <a:pt x="4632" y="15086"/>
                  </a:moveTo>
                  <a:cubicBezTo>
                    <a:pt x="5966" y="14312"/>
                    <a:pt x="7073" y="12419"/>
                    <a:pt x="7073" y="10871"/>
                  </a:cubicBezTo>
                  <a:cubicBezTo>
                    <a:pt x="7073" y="9323"/>
                    <a:pt x="5966" y="8692"/>
                    <a:pt x="4609" y="9466"/>
                  </a:cubicBezTo>
                  <a:cubicBezTo>
                    <a:pt x="3275" y="10240"/>
                    <a:pt x="2168" y="12133"/>
                    <a:pt x="2168" y="13681"/>
                  </a:cubicBezTo>
                  <a:cubicBezTo>
                    <a:pt x="2168" y="15229"/>
                    <a:pt x="3275" y="15860"/>
                    <a:pt x="4632" y="1508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4268375" y="2752975"/>
              <a:ext cx="645050" cy="492825"/>
            </a:xfrm>
            <a:custGeom>
              <a:avLst/>
              <a:gdLst/>
              <a:ahLst/>
              <a:cxnLst/>
              <a:rect l="l" t="t" r="r" b="b"/>
              <a:pathLst>
                <a:path w="25802" h="19713" extrusionOk="0">
                  <a:moveTo>
                    <a:pt x="1304" y="0"/>
                  </a:moveTo>
                  <a:cubicBezTo>
                    <a:pt x="1097" y="0"/>
                    <a:pt x="910" y="48"/>
                    <a:pt x="751" y="138"/>
                  </a:cubicBezTo>
                  <a:lnTo>
                    <a:pt x="1" y="579"/>
                  </a:lnTo>
                  <a:lnTo>
                    <a:pt x="24432" y="19712"/>
                  </a:lnTo>
                  <a:lnTo>
                    <a:pt x="25182" y="19284"/>
                  </a:lnTo>
                  <a:cubicBezTo>
                    <a:pt x="25551" y="19057"/>
                    <a:pt x="25790" y="18593"/>
                    <a:pt x="25790" y="17926"/>
                  </a:cubicBezTo>
                  <a:lnTo>
                    <a:pt x="25790" y="16319"/>
                  </a:lnTo>
                  <a:cubicBezTo>
                    <a:pt x="25801" y="14985"/>
                    <a:pt x="24849" y="13342"/>
                    <a:pt x="23694" y="12676"/>
                  </a:cubicBezTo>
                  <a:lnTo>
                    <a:pt x="2251" y="293"/>
                  </a:lnTo>
                  <a:cubicBezTo>
                    <a:pt x="1912" y="93"/>
                    <a:pt x="1589" y="0"/>
                    <a:pt x="1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4268375" y="2751075"/>
              <a:ext cx="645050" cy="494725"/>
            </a:xfrm>
            <a:custGeom>
              <a:avLst/>
              <a:gdLst/>
              <a:ahLst/>
              <a:cxnLst/>
              <a:rect l="l" t="t" r="r" b="b"/>
              <a:pathLst>
                <a:path w="25802" h="19789" fill="none" extrusionOk="0">
                  <a:moveTo>
                    <a:pt x="1" y="655"/>
                  </a:moveTo>
                  <a:lnTo>
                    <a:pt x="751" y="214"/>
                  </a:lnTo>
                  <a:cubicBezTo>
                    <a:pt x="1132" y="0"/>
                    <a:pt x="1668" y="24"/>
                    <a:pt x="2251" y="369"/>
                  </a:cubicBezTo>
                  <a:lnTo>
                    <a:pt x="23694" y="12752"/>
                  </a:lnTo>
                  <a:cubicBezTo>
                    <a:pt x="24849" y="13418"/>
                    <a:pt x="25801" y="15061"/>
                    <a:pt x="25790" y="16395"/>
                  </a:cubicBezTo>
                  <a:lnTo>
                    <a:pt x="25790" y="18002"/>
                  </a:lnTo>
                  <a:cubicBezTo>
                    <a:pt x="25790" y="18669"/>
                    <a:pt x="25551" y="19133"/>
                    <a:pt x="25182" y="19360"/>
                  </a:cubicBezTo>
                  <a:lnTo>
                    <a:pt x="24432" y="19788"/>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4268075" y="2782625"/>
              <a:ext cx="611725" cy="447750"/>
            </a:xfrm>
            <a:custGeom>
              <a:avLst/>
              <a:gdLst/>
              <a:ahLst/>
              <a:cxnLst/>
              <a:rect l="l" t="t" r="r" b="b"/>
              <a:pathLst>
                <a:path w="24469" h="17910" extrusionOk="0">
                  <a:moveTo>
                    <a:pt x="727" y="0"/>
                  </a:moveTo>
                  <a:cubicBezTo>
                    <a:pt x="679" y="0"/>
                    <a:pt x="620" y="12"/>
                    <a:pt x="572" y="24"/>
                  </a:cubicBezTo>
                  <a:cubicBezTo>
                    <a:pt x="537" y="48"/>
                    <a:pt x="489" y="60"/>
                    <a:pt x="441" y="83"/>
                  </a:cubicBezTo>
                  <a:cubicBezTo>
                    <a:pt x="429" y="107"/>
                    <a:pt x="417" y="107"/>
                    <a:pt x="394" y="119"/>
                  </a:cubicBezTo>
                  <a:cubicBezTo>
                    <a:pt x="382" y="119"/>
                    <a:pt x="370" y="131"/>
                    <a:pt x="358" y="143"/>
                  </a:cubicBezTo>
                  <a:lnTo>
                    <a:pt x="310" y="191"/>
                  </a:lnTo>
                  <a:lnTo>
                    <a:pt x="275" y="226"/>
                  </a:lnTo>
                  <a:lnTo>
                    <a:pt x="239" y="262"/>
                  </a:lnTo>
                  <a:cubicBezTo>
                    <a:pt x="215" y="286"/>
                    <a:pt x="203" y="310"/>
                    <a:pt x="191" y="322"/>
                  </a:cubicBezTo>
                  <a:cubicBezTo>
                    <a:pt x="179" y="357"/>
                    <a:pt x="156" y="369"/>
                    <a:pt x="144" y="405"/>
                  </a:cubicBezTo>
                  <a:cubicBezTo>
                    <a:pt x="132" y="417"/>
                    <a:pt x="120" y="441"/>
                    <a:pt x="120" y="464"/>
                  </a:cubicBezTo>
                  <a:cubicBezTo>
                    <a:pt x="108" y="488"/>
                    <a:pt x="84" y="536"/>
                    <a:pt x="72" y="560"/>
                  </a:cubicBezTo>
                  <a:cubicBezTo>
                    <a:pt x="60" y="595"/>
                    <a:pt x="36" y="607"/>
                    <a:pt x="36" y="643"/>
                  </a:cubicBezTo>
                  <a:cubicBezTo>
                    <a:pt x="36" y="667"/>
                    <a:pt x="25" y="679"/>
                    <a:pt x="25" y="714"/>
                  </a:cubicBezTo>
                  <a:cubicBezTo>
                    <a:pt x="25" y="738"/>
                    <a:pt x="13" y="786"/>
                    <a:pt x="13" y="822"/>
                  </a:cubicBezTo>
                  <a:cubicBezTo>
                    <a:pt x="1" y="845"/>
                    <a:pt x="1" y="857"/>
                    <a:pt x="1" y="893"/>
                  </a:cubicBezTo>
                  <a:lnTo>
                    <a:pt x="1" y="953"/>
                  </a:lnTo>
                  <a:lnTo>
                    <a:pt x="1" y="1060"/>
                  </a:lnTo>
                  <a:lnTo>
                    <a:pt x="1" y="2679"/>
                  </a:lnTo>
                  <a:cubicBezTo>
                    <a:pt x="1" y="2917"/>
                    <a:pt x="48" y="3167"/>
                    <a:pt x="120" y="3417"/>
                  </a:cubicBezTo>
                  <a:cubicBezTo>
                    <a:pt x="132" y="3501"/>
                    <a:pt x="144" y="3560"/>
                    <a:pt x="179" y="3620"/>
                  </a:cubicBezTo>
                  <a:cubicBezTo>
                    <a:pt x="191" y="3631"/>
                    <a:pt x="191" y="3655"/>
                    <a:pt x="203" y="3679"/>
                  </a:cubicBezTo>
                  <a:cubicBezTo>
                    <a:pt x="203" y="3691"/>
                    <a:pt x="227" y="3691"/>
                    <a:pt x="227" y="3703"/>
                  </a:cubicBezTo>
                  <a:cubicBezTo>
                    <a:pt x="239" y="3751"/>
                    <a:pt x="263" y="3798"/>
                    <a:pt x="286" y="3834"/>
                  </a:cubicBezTo>
                  <a:cubicBezTo>
                    <a:pt x="298" y="3882"/>
                    <a:pt x="310" y="3929"/>
                    <a:pt x="346" y="3977"/>
                  </a:cubicBezTo>
                  <a:cubicBezTo>
                    <a:pt x="346" y="3989"/>
                    <a:pt x="346" y="4001"/>
                    <a:pt x="358" y="4012"/>
                  </a:cubicBezTo>
                  <a:cubicBezTo>
                    <a:pt x="382" y="4060"/>
                    <a:pt x="406" y="4108"/>
                    <a:pt x="429" y="4155"/>
                  </a:cubicBezTo>
                  <a:cubicBezTo>
                    <a:pt x="537" y="4346"/>
                    <a:pt x="656" y="4513"/>
                    <a:pt x="787" y="4667"/>
                  </a:cubicBezTo>
                  <a:cubicBezTo>
                    <a:pt x="822" y="4715"/>
                    <a:pt x="846" y="4751"/>
                    <a:pt x="882" y="4774"/>
                  </a:cubicBezTo>
                  <a:lnTo>
                    <a:pt x="894" y="4786"/>
                  </a:lnTo>
                  <a:lnTo>
                    <a:pt x="977" y="4882"/>
                  </a:lnTo>
                  <a:lnTo>
                    <a:pt x="1072" y="4965"/>
                  </a:lnTo>
                  <a:cubicBezTo>
                    <a:pt x="1096" y="5001"/>
                    <a:pt x="1108" y="5025"/>
                    <a:pt x="1144" y="5048"/>
                  </a:cubicBezTo>
                  <a:cubicBezTo>
                    <a:pt x="1156" y="5060"/>
                    <a:pt x="1179" y="5084"/>
                    <a:pt x="1203" y="5108"/>
                  </a:cubicBezTo>
                  <a:cubicBezTo>
                    <a:pt x="1251" y="5144"/>
                    <a:pt x="1310" y="5191"/>
                    <a:pt x="1358" y="5227"/>
                  </a:cubicBezTo>
                  <a:cubicBezTo>
                    <a:pt x="1382" y="5239"/>
                    <a:pt x="1394" y="5251"/>
                    <a:pt x="1429" y="5263"/>
                  </a:cubicBezTo>
                  <a:cubicBezTo>
                    <a:pt x="1453" y="5275"/>
                    <a:pt x="1477" y="5298"/>
                    <a:pt x="1501" y="5310"/>
                  </a:cubicBezTo>
                  <a:lnTo>
                    <a:pt x="22944" y="17705"/>
                  </a:lnTo>
                  <a:cubicBezTo>
                    <a:pt x="23187" y="17844"/>
                    <a:pt x="23419" y="17910"/>
                    <a:pt x="23624" y="17910"/>
                  </a:cubicBezTo>
                  <a:cubicBezTo>
                    <a:pt x="24122" y="17910"/>
                    <a:pt x="24468" y="17522"/>
                    <a:pt x="24468" y="16847"/>
                  </a:cubicBezTo>
                  <a:lnTo>
                    <a:pt x="24468" y="15204"/>
                  </a:lnTo>
                  <a:cubicBezTo>
                    <a:pt x="24468" y="15145"/>
                    <a:pt x="24468" y="15085"/>
                    <a:pt x="24432" y="14990"/>
                  </a:cubicBezTo>
                  <a:cubicBezTo>
                    <a:pt x="24432" y="14930"/>
                    <a:pt x="24432" y="14883"/>
                    <a:pt x="24420" y="14835"/>
                  </a:cubicBezTo>
                  <a:lnTo>
                    <a:pt x="24420" y="14823"/>
                  </a:lnTo>
                  <a:cubicBezTo>
                    <a:pt x="24420" y="14811"/>
                    <a:pt x="24409" y="14776"/>
                    <a:pt x="24409" y="14764"/>
                  </a:cubicBezTo>
                  <a:cubicBezTo>
                    <a:pt x="24385" y="14716"/>
                    <a:pt x="24385" y="14657"/>
                    <a:pt x="24373" y="14609"/>
                  </a:cubicBezTo>
                  <a:cubicBezTo>
                    <a:pt x="24373" y="14573"/>
                    <a:pt x="24361" y="14526"/>
                    <a:pt x="24349" y="14478"/>
                  </a:cubicBezTo>
                  <a:cubicBezTo>
                    <a:pt x="24325" y="14454"/>
                    <a:pt x="24325" y="14419"/>
                    <a:pt x="24313" y="14395"/>
                  </a:cubicBezTo>
                  <a:lnTo>
                    <a:pt x="24266" y="14252"/>
                  </a:lnTo>
                  <a:cubicBezTo>
                    <a:pt x="24254" y="14180"/>
                    <a:pt x="24230" y="14121"/>
                    <a:pt x="24194" y="14061"/>
                  </a:cubicBezTo>
                  <a:lnTo>
                    <a:pt x="24111" y="13883"/>
                  </a:lnTo>
                  <a:cubicBezTo>
                    <a:pt x="24063" y="13823"/>
                    <a:pt x="24028" y="13764"/>
                    <a:pt x="24004" y="13704"/>
                  </a:cubicBezTo>
                  <a:cubicBezTo>
                    <a:pt x="23968" y="13657"/>
                    <a:pt x="23944" y="13597"/>
                    <a:pt x="23908" y="13561"/>
                  </a:cubicBezTo>
                  <a:cubicBezTo>
                    <a:pt x="23885" y="13526"/>
                    <a:pt x="23873" y="13478"/>
                    <a:pt x="23837" y="13454"/>
                  </a:cubicBezTo>
                  <a:cubicBezTo>
                    <a:pt x="23813" y="13406"/>
                    <a:pt x="23766" y="13359"/>
                    <a:pt x="23730" y="13323"/>
                  </a:cubicBezTo>
                  <a:lnTo>
                    <a:pt x="23718" y="13287"/>
                  </a:lnTo>
                  <a:cubicBezTo>
                    <a:pt x="23694" y="13240"/>
                    <a:pt x="23658" y="13204"/>
                    <a:pt x="23635" y="13168"/>
                  </a:cubicBezTo>
                  <a:cubicBezTo>
                    <a:pt x="23599" y="13145"/>
                    <a:pt x="23575" y="13097"/>
                    <a:pt x="23539" y="13061"/>
                  </a:cubicBezTo>
                  <a:lnTo>
                    <a:pt x="23527" y="13049"/>
                  </a:lnTo>
                  <a:lnTo>
                    <a:pt x="23397" y="12918"/>
                  </a:lnTo>
                  <a:lnTo>
                    <a:pt x="23373" y="12918"/>
                  </a:lnTo>
                  <a:lnTo>
                    <a:pt x="23289" y="12823"/>
                  </a:lnTo>
                  <a:cubicBezTo>
                    <a:pt x="23254" y="12799"/>
                    <a:pt x="23230" y="12764"/>
                    <a:pt x="23194" y="12752"/>
                  </a:cubicBezTo>
                  <a:cubicBezTo>
                    <a:pt x="23170" y="12728"/>
                    <a:pt x="23135" y="12692"/>
                    <a:pt x="23111" y="12680"/>
                  </a:cubicBezTo>
                  <a:lnTo>
                    <a:pt x="23099" y="12668"/>
                  </a:lnTo>
                  <a:cubicBezTo>
                    <a:pt x="23051" y="12633"/>
                    <a:pt x="22992" y="12609"/>
                    <a:pt x="22944" y="12573"/>
                  </a:cubicBezTo>
                  <a:lnTo>
                    <a:pt x="1501" y="191"/>
                  </a:lnTo>
                  <a:cubicBezTo>
                    <a:pt x="1453" y="179"/>
                    <a:pt x="1429" y="143"/>
                    <a:pt x="1382" y="131"/>
                  </a:cubicBezTo>
                  <a:cubicBezTo>
                    <a:pt x="1358" y="119"/>
                    <a:pt x="1310" y="107"/>
                    <a:pt x="1275" y="83"/>
                  </a:cubicBezTo>
                  <a:cubicBezTo>
                    <a:pt x="1263" y="72"/>
                    <a:pt x="1227" y="60"/>
                    <a:pt x="1215" y="60"/>
                  </a:cubicBezTo>
                  <a:cubicBezTo>
                    <a:pt x="1203" y="60"/>
                    <a:pt x="1168" y="48"/>
                    <a:pt x="1156" y="48"/>
                  </a:cubicBezTo>
                  <a:cubicBezTo>
                    <a:pt x="1132" y="48"/>
                    <a:pt x="1108" y="24"/>
                    <a:pt x="1084" y="24"/>
                  </a:cubicBezTo>
                  <a:cubicBezTo>
                    <a:pt x="989" y="12"/>
                    <a:pt x="906"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4252900" y="2763850"/>
              <a:ext cx="642075" cy="485825"/>
            </a:xfrm>
            <a:custGeom>
              <a:avLst/>
              <a:gdLst/>
              <a:ahLst/>
              <a:cxnLst/>
              <a:rect l="l" t="t" r="r" b="b"/>
              <a:pathLst>
                <a:path w="25683" h="19433" extrusionOk="0">
                  <a:moveTo>
                    <a:pt x="1417" y="751"/>
                  </a:moveTo>
                  <a:cubicBezTo>
                    <a:pt x="1501" y="751"/>
                    <a:pt x="1584" y="763"/>
                    <a:pt x="1679" y="775"/>
                  </a:cubicBezTo>
                  <a:cubicBezTo>
                    <a:pt x="1703" y="775"/>
                    <a:pt x="1715" y="799"/>
                    <a:pt x="1751" y="799"/>
                  </a:cubicBezTo>
                  <a:cubicBezTo>
                    <a:pt x="1763" y="799"/>
                    <a:pt x="1798" y="811"/>
                    <a:pt x="1810" y="811"/>
                  </a:cubicBezTo>
                  <a:cubicBezTo>
                    <a:pt x="1822" y="811"/>
                    <a:pt x="1858" y="823"/>
                    <a:pt x="1870" y="834"/>
                  </a:cubicBezTo>
                  <a:cubicBezTo>
                    <a:pt x="1906" y="858"/>
                    <a:pt x="1941" y="870"/>
                    <a:pt x="1977" y="882"/>
                  </a:cubicBezTo>
                  <a:cubicBezTo>
                    <a:pt x="2013" y="894"/>
                    <a:pt x="2048" y="930"/>
                    <a:pt x="2096" y="942"/>
                  </a:cubicBezTo>
                  <a:lnTo>
                    <a:pt x="23539" y="13324"/>
                  </a:lnTo>
                  <a:cubicBezTo>
                    <a:pt x="23587" y="13360"/>
                    <a:pt x="23646" y="13384"/>
                    <a:pt x="23682" y="13419"/>
                  </a:cubicBezTo>
                  <a:lnTo>
                    <a:pt x="23706" y="13431"/>
                  </a:lnTo>
                  <a:cubicBezTo>
                    <a:pt x="23730" y="13443"/>
                    <a:pt x="23765" y="13479"/>
                    <a:pt x="23789" y="13503"/>
                  </a:cubicBezTo>
                  <a:cubicBezTo>
                    <a:pt x="23825" y="13515"/>
                    <a:pt x="23849" y="13550"/>
                    <a:pt x="23884" y="13574"/>
                  </a:cubicBezTo>
                  <a:lnTo>
                    <a:pt x="23968" y="13669"/>
                  </a:lnTo>
                  <a:lnTo>
                    <a:pt x="23980" y="13669"/>
                  </a:lnTo>
                  <a:lnTo>
                    <a:pt x="24123" y="13800"/>
                  </a:lnTo>
                  <a:lnTo>
                    <a:pt x="24134" y="13812"/>
                  </a:lnTo>
                  <a:cubicBezTo>
                    <a:pt x="24158" y="13848"/>
                    <a:pt x="24194" y="13896"/>
                    <a:pt x="24218" y="13919"/>
                  </a:cubicBezTo>
                  <a:cubicBezTo>
                    <a:pt x="24254" y="13955"/>
                    <a:pt x="24277" y="13991"/>
                    <a:pt x="24313" y="14038"/>
                  </a:cubicBezTo>
                  <a:lnTo>
                    <a:pt x="24325" y="14074"/>
                  </a:lnTo>
                  <a:cubicBezTo>
                    <a:pt x="24361" y="14110"/>
                    <a:pt x="24396" y="14157"/>
                    <a:pt x="24432" y="14205"/>
                  </a:cubicBezTo>
                  <a:cubicBezTo>
                    <a:pt x="24456" y="14229"/>
                    <a:pt x="24480" y="14277"/>
                    <a:pt x="24504" y="14312"/>
                  </a:cubicBezTo>
                  <a:cubicBezTo>
                    <a:pt x="24539" y="14348"/>
                    <a:pt x="24563" y="14408"/>
                    <a:pt x="24599" y="14455"/>
                  </a:cubicBezTo>
                  <a:cubicBezTo>
                    <a:pt x="24623" y="14515"/>
                    <a:pt x="24658" y="14574"/>
                    <a:pt x="24694" y="14634"/>
                  </a:cubicBezTo>
                  <a:lnTo>
                    <a:pt x="24789" y="14812"/>
                  </a:lnTo>
                  <a:cubicBezTo>
                    <a:pt x="24813" y="14872"/>
                    <a:pt x="24849" y="14931"/>
                    <a:pt x="24861" y="15003"/>
                  </a:cubicBezTo>
                  <a:lnTo>
                    <a:pt x="24908" y="15146"/>
                  </a:lnTo>
                  <a:cubicBezTo>
                    <a:pt x="24920" y="15170"/>
                    <a:pt x="24920" y="15205"/>
                    <a:pt x="24932" y="15229"/>
                  </a:cubicBezTo>
                  <a:cubicBezTo>
                    <a:pt x="24956" y="15277"/>
                    <a:pt x="24968" y="15324"/>
                    <a:pt x="24968" y="15360"/>
                  </a:cubicBezTo>
                  <a:cubicBezTo>
                    <a:pt x="24980" y="15408"/>
                    <a:pt x="24980" y="15467"/>
                    <a:pt x="24992" y="15515"/>
                  </a:cubicBezTo>
                  <a:cubicBezTo>
                    <a:pt x="24992" y="15527"/>
                    <a:pt x="25016" y="15562"/>
                    <a:pt x="25016" y="15574"/>
                  </a:cubicBezTo>
                  <a:lnTo>
                    <a:pt x="25016" y="15586"/>
                  </a:lnTo>
                  <a:cubicBezTo>
                    <a:pt x="25027" y="15634"/>
                    <a:pt x="25027" y="15681"/>
                    <a:pt x="25027" y="15741"/>
                  </a:cubicBezTo>
                  <a:cubicBezTo>
                    <a:pt x="25075" y="15836"/>
                    <a:pt x="25075" y="15896"/>
                    <a:pt x="25075" y="15979"/>
                  </a:cubicBezTo>
                  <a:lnTo>
                    <a:pt x="25075" y="17598"/>
                  </a:lnTo>
                  <a:cubicBezTo>
                    <a:pt x="25075" y="18273"/>
                    <a:pt x="24729" y="18661"/>
                    <a:pt x="24231" y="18661"/>
                  </a:cubicBezTo>
                  <a:cubicBezTo>
                    <a:pt x="24026" y="18661"/>
                    <a:pt x="23794" y="18595"/>
                    <a:pt x="23551" y="18456"/>
                  </a:cubicBezTo>
                  <a:lnTo>
                    <a:pt x="2108" y="6061"/>
                  </a:lnTo>
                  <a:cubicBezTo>
                    <a:pt x="2084" y="6049"/>
                    <a:pt x="2060" y="6026"/>
                    <a:pt x="2036" y="6014"/>
                  </a:cubicBezTo>
                  <a:cubicBezTo>
                    <a:pt x="2001" y="6002"/>
                    <a:pt x="1989" y="5990"/>
                    <a:pt x="1965" y="5978"/>
                  </a:cubicBezTo>
                  <a:cubicBezTo>
                    <a:pt x="1917" y="5942"/>
                    <a:pt x="1858" y="5895"/>
                    <a:pt x="1810" y="5859"/>
                  </a:cubicBezTo>
                  <a:cubicBezTo>
                    <a:pt x="1786" y="5835"/>
                    <a:pt x="1763" y="5811"/>
                    <a:pt x="1751" y="5799"/>
                  </a:cubicBezTo>
                  <a:cubicBezTo>
                    <a:pt x="1691" y="5752"/>
                    <a:pt x="1632" y="5692"/>
                    <a:pt x="1572" y="5633"/>
                  </a:cubicBezTo>
                  <a:lnTo>
                    <a:pt x="1489" y="5537"/>
                  </a:lnTo>
                  <a:lnTo>
                    <a:pt x="1465" y="5525"/>
                  </a:lnTo>
                  <a:cubicBezTo>
                    <a:pt x="1441" y="5502"/>
                    <a:pt x="1405" y="5466"/>
                    <a:pt x="1382" y="5418"/>
                  </a:cubicBezTo>
                  <a:cubicBezTo>
                    <a:pt x="1251" y="5264"/>
                    <a:pt x="1132" y="5097"/>
                    <a:pt x="1024" y="4906"/>
                  </a:cubicBezTo>
                  <a:cubicBezTo>
                    <a:pt x="989" y="4859"/>
                    <a:pt x="977" y="4811"/>
                    <a:pt x="953" y="4763"/>
                  </a:cubicBezTo>
                  <a:cubicBezTo>
                    <a:pt x="929" y="4752"/>
                    <a:pt x="929" y="4740"/>
                    <a:pt x="929" y="4728"/>
                  </a:cubicBezTo>
                  <a:cubicBezTo>
                    <a:pt x="905" y="4680"/>
                    <a:pt x="893" y="4633"/>
                    <a:pt x="870" y="4585"/>
                  </a:cubicBezTo>
                  <a:cubicBezTo>
                    <a:pt x="858" y="4549"/>
                    <a:pt x="834" y="4502"/>
                    <a:pt x="810" y="4454"/>
                  </a:cubicBezTo>
                  <a:cubicBezTo>
                    <a:pt x="810" y="4442"/>
                    <a:pt x="798" y="4442"/>
                    <a:pt x="798" y="4430"/>
                  </a:cubicBezTo>
                  <a:cubicBezTo>
                    <a:pt x="786" y="4406"/>
                    <a:pt x="786" y="4382"/>
                    <a:pt x="774" y="4371"/>
                  </a:cubicBezTo>
                  <a:cubicBezTo>
                    <a:pt x="739" y="4311"/>
                    <a:pt x="727" y="4252"/>
                    <a:pt x="715" y="4168"/>
                  </a:cubicBezTo>
                  <a:cubicBezTo>
                    <a:pt x="632" y="3918"/>
                    <a:pt x="596" y="3668"/>
                    <a:pt x="596" y="3430"/>
                  </a:cubicBezTo>
                  <a:lnTo>
                    <a:pt x="596" y="1811"/>
                  </a:lnTo>
                  <a:lnTo>
                    <a:pt x="596" y="1704"/>
                  </a:lnTo>
                  <a:lnTo>
                    <a:pt x="596" y="1644"/>
                  </a:lnTo>
                  <a:cubicBezTo>
                    <a:pt x="596" y="1608"/>
                    <a:pt x="596" y="1596"/>
                    <a:pt x="608" y="1573"/>
                  </a:cubicBezTo>
                  <a:cubicBezTo>
                    <a:pt x="608" y="1537"/>
                    <a:pt x="620" y="1489"/>
                    <a:pt x="620" y="1465"/>
                  </a:cubicBezTo>
                  <a:cubicBezTo>
                    <a:pt x="620" y="1430"/>
                    <a:pt x="632" y="1418"/>
                    <a:pt x="632" y="1394"/>
                  </a:cubicBezTo>
                  <a:cubicBezTo>
                    <a:pt x="632" y="1358"/>
                    <a:pt x="643" y="1334"/>
                    <a:pt x="667" y="1311"/>
                  </a:cubicBezTo>
                  <a:cubicBezTo>
                    <a:pt x="679" y="1287"/>
                    <a:pt x="691" y="1239"/>
                    <a:pt x="703" y="1215"/>
                  </a:cubicBezTo>
                  <a:cubicBezTo>
                    <a:pt x="703" y="1192"/>
                    <a:pt x="727" y="1168"/>
                    <a:pt x="739" y="1156"/>
                  </a:cubicBezTo>
                  <a:cubicBezTo>
                    <a:pt x="751" y="1120"/>
                    <a:pt x="763" y="1108"/>
                    <a:pt x="786" y="1073"/>
                  </a:cubicBezTo>
                  <a:cubicBezTo>
                    <a:pt x="798" y="1061"/>
                    <a:pt x="810" y="1037"/>
                    <a:pt x="822" y="1013"/>
                  </a:cubicBezTo>
                  <a:lnTo>
                    <a:pt x="870" y="977"/>
                  </a:lnTo>
                  <a:lnTo>
                    <a:pt x="905" y="942"/>
                  </a:lnTo>
                  <a:lnTo>
                    <a:pt x="941" y="894"/>
                  </a:lnTo>
                  <a:cubicBezTo>
                    <a:pt x="965" y="882"/>
                    <a:pt x="977" y="870"/>
                    <a:pt x="989" y="870"/>
                  </a:cubicBezTo>
                  <a:cubicBezTo>
                    <a:pt x="1001" y="858"/>
                    <a:pt x="1024" y="858"/>
                    <a:pt x="1036" y="834"/>
                  </a:cubicBezTo>
                  <a:cubicBezTo>
                    <a:pt x="1084" y="811"/>
                    <a:pt x="1120" y="799"/>
                    <a:pt x="1167" y="775"/>
                  </a:cubicBezTo>
                  <a:cubicBezTo>
                    <a:pt x="1215" y="763"/>
                    <a:pt x="1274" y="751"/>
                    <a:pt x="1322" y="751"/>
                  </a:cubicBezTo>
                  <a:close/>
                  <a:moveTo>
                    <a:pt x="1180" y="0"/>
                  </a:moveTo>
                  <a:cubicBezTo>
                    <a:pt x="489" y="0"/>
                    <a:pt x="9" y="545"/>
                    <a:pt x="1" y="1489"/>
                  </a:cubicBezTo>
                  <a:lnTo>
                    <a:pt x="1" y="3109"/>
                  </a:lnTo>
                  <a:cubicBezTo>
                    <a:pt x="1" y="4454"/>
                    <a:pt x="929" y="6085"/>
                    <a:pt x="2108" y="6764"/>
                  </a:cubicBezTo>
                  <a:lnTo>
                    <a:pt x="23551" y="19146"/>
                  </a:lnTo>
                  <a:cubicBezTo>
                    <a:pt x="23891" y="19340"/>
                    <a:pt x="24212" y="19432"/>
                    <a:pt x="24497" y="19432"/>
                  </a:cubicBezTo>
                  <a:cubicBezTo>
                    <a:pt x="25192" y="19432"/>
                    <a:pt x="25670" y="18886"/>
                    <a:pt x="25670" y="17932"/>
                  </a:cubicBezTo>
                  <a:lnTo>
                    <a:pt x="25670" y="16336"/>
                  </a:lnTo>
                  <a:cubicBezTo>
                    <a:pt x="25682" y="14979"/>
                    <a:pt x="24730" y="13336"/>
                    <a:pt x="23575" y="12669"/>
                  </a:cubicBezTo>
                  <a:lnTo>
                    <a:pt x="2120" y="287"/>
                  </a:lnTo>
                  <a:cubicBezTo>
                    <a:pt x="1783" y="92"/>
                    <a:pt x="1464" y="0"/>
                    <a:pt x="1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4252900" y="2754325"/>
              <a:ext cx="642075" cy="504850"/>
            </a:xfrm>
            <a:custGeom>
              <a:avLst/>
              <a:gdLst/>
              <a:ahLst/>
              <a:cxnLst/>
              <a:rect l="l" t="t" r="r" b="b"/>
              <a:pathLst>
                <a:path w="25683" h="20194" fill="none" extrusionOk="0">
                  <a:moveTo>
                    <a:pt x="23575" y="13050"/>
                  </a:moveTo>
                  <a:lnTo>
                    <a:pt x="2120" y="668"/>
                  </a:lnTo>
                  <a:cubicBezTo>
                    <a:pt x="965" y="1"/>
                    <a:pt x="12" y="537"/>
                    <a:pt x="1" y="1870"/>
                  </a:cubicBezTo>
                  <a:lnTo>
                    <a:pt x="1" y="3490"/>
                  </a:lnTo>
                  <a:cubicBezTo>
                    <a:pt x="1" y="4835"/>
                    <a:pt x="929" y="6466"/>
                    <a:pt x="2108" y="7145"/>
                  </a:cubicBezTo>
                  <a:lnTo>
                    <a:pt x="23551" y="19527"/>
                  </a:lnTo>
                  <a:cubicBezTo>
                    <a:pt x="24718" y="20194"/>
                    <a:pt x="25670" y="19658"/>
                    <a:pt x="25670" y="18313"/>
                  </a:cubicBezTo>
                  <a:lnTo>
                    <a:pt x="25670" y="16717"/>
                  </a:lnTo>
                  <a:cubicBezTo>
                    <a:pt x="25682" y="15360"/>
                    <a:pt x="24730" y="13717"/>
                    <a:pt x="23575" y="13050"/>
                  </a:cubicBezTo>
                  <a:close/>
                  <a:moveTo>
                    <a:pt x="25075" y="16360"/>
                  </a:moveTo>
                  <a:lnTo>
                    <a:pt x="25075" y="17979"/>
                  </a:lnTo>
                  <a:cubicBezTo>
                    <a:pt x="25075" y="18932"/>
                    <a:pt x="24385" y="19313"/>
                    <a:pt x="23551" y="18837"/>
                  </a:cubicBezTo>
                  <a:lnTo>
                    <a:pt x="2108" y="6442"/>
                  </a:lnTo>
                  <a:cubicBezTo>
                    <a:pt x="2084" y="6430"/>
                    <a:pt x="2060" y="6407"/>
                    <a:pt x="2036" y="6395"/>
                  </a:cubicBezTo>
                  <a:cubicBezTo>
                    <a:pt x="2001" y="6383"/>
                    <a:pt x="1989" y="6371"/>
                    <a:pt x="1965" y="6359"/>
                  </a:cubicBezTo>
                  <a:cubicBezTo>
                    <a:pt x="1917" y="6323"/>
                    <a:pt x="1858" y="6276"/>
                    <a:pt x="1810" y="6240"/>
                  </a:cubicBezTo>
                  <a:lnTo>
                    <a:pt x="1810" y="6240"/>
                  </a:lnTo>
                  <a:cubicBezTo>
                    <a:pt x="1786" y="6216"/>
                    <a:pt x="1763" y="6192"/>
                    <a:pt x="1751" y="6180"/>
                  </a:cubicBezTo>
                  <a:cubicBezTo>
                    <a:pt x="1691" y="6133"/>
                    <a:pt x="1632" y="6073"/>
                    <a:pt x="1572" y="6014"/>
                  </a:cubicBezTo>
                  <a:lnTo>
                    <a:pt x="1489" y="5918"/>
                  </a:lnTo>
                  <a:lnTo>
                    <a:pt x="1465" y="5906"/>
                  </a:lnTo>
                  <a:cubicBezTo>
                    <a:pt x="1441" y="5883"/>
                    <a:pt x="1405" y="5847"/>
                    <a:pt x="1382" y="5799"/>
                  </a:cubicBezTo>
                  <a:cubicBezTo>
                    <a:pt x="1251" y="5645"/>
                    <a:pt x="1132" y="5478"/>
                    <a:pt x="1024" y="5287"/>
                  </a:cubicBezTo>
                  <a:cubicBezTo>
                    <a:pt x="989" y="5240"/>
                    <a:pt x="977" y="5192"/>
                    <a:pt x="953" y="5144"/>
                  </a:cubicBezTo>
                  <a:cubicBezTo>
                    <a:pt x="929" y="5133"/>
                    <a:pt x="929" y="5121"/>
                    <a:pt x="929" y="5109"/>
                  </a:cubicBezTo>
                  <a:cubicBezTo>
                    <a:pt x="905" y="5061"/>
                    <a:pt x="893" y="5014"/>
                    <a:pt x="870" y="4966"/>
                  </a:cubicBezTo>
                  <a:cubicBezTo>
                    <a:pt x="858" y="4930"/>
                    <a:pt x="834" y="4883"/>
                    <a:pt x="810" y="4835"/>
                  </a:cubicBezTo>
                  <a:cubicBezTo>
                    <a:pt x="810" y="4823"/>
                    <a:pt x="798" y="4823"/>
                    <a:pt x="798" y="4811"/>
                  </a:cubicBezTo>
                  <a:cubicBezTo>
                    <a:pt x="786" y="4787"/>
                    <a:pt x="786" y="4763"/>
                    <a:pt x="774" y="4752"/>
                  </a:cubicBezTo>
                  <a:cubicBezTo>
                    <a:pt x="739" y="4692"/>
                    <a:pt x="727" y="4633"/>
                    <a:pt x="715" y="4549"/>
                  </a:cubicBezTo>
                  <a:cubicBezTo>
                    <a:pt x="632" y="4299"/>
                    <a:pt x="596" y="4049"/>
                    <a:pt x="596" y="3811"/>
                  </a:cubicBezTo>
                  <a:lnTo>
                    <a:pt x="596" y="2192"/>
                  </a:lnTo>
                  <a:lnTo>
                    <a:pt x="596" y="2085"/>
                  </a:lnTo>
                  <a:lnTo>
                    <a:pt x="596" y="2025"/>
                  </a:lnTo>
                  <a:cubicBezTo>
                    <a:pt x="596" y="1989"/>
                    <a:pt x="596" y="1977"/>
                    <a:pt x="608" y="1954"/>
                  </a:cubicBezTo>
                  <a:cubicBezTo>
                    <a:pt x="608" y="1918"/>
                    <a:pt x="620" y="1870"/>
                    <a:pt x="620" y="1846"/>
                  </a:cubicBezTo>
                  <a:cubicBezTo>
                    <a:pt x="620" y="1811"/>
                    <a:pt x="632" y="1799"/>
                    <a:pt x="632" y="1775"/>
                  </a:cubicBezTo>
                  <a:cubicBezTo>
                    <a:pt x="632" y="1739"/>
                    <a:pt x="643" y="1715"/>
                    <a:pt x="667" y="1692"/>
                  </a:cubicBezTo>
                  <a:cubicBezTo>
                    <a:pt x="679" y="1668"/>
                    <a:pt x="691" y="1620"/>
                    <a:pt x="703" y="1596"/>
                  </a:cubicBezTo>
                  <a:cubicBezTo>
                    <a:pt x="703" y="1573"/>
                    <a:pt x="727" y="1549"/>
                    <a:pt x="739" y="1537"/>
                  </a:cubicBezTo>
                  <a:cubicBezTo>
                    <a:pt x="751" y="1501"/>
                    <a:pt x="763" y="1489"/>
                    <a:pt x="786" y="1454"/>
                  </a:cubicBezTo>
                  <a:cubicBezTo>
                    <a:pt x="798" y="1442"/>
                    <a:pt x="810" y="1418"/>
                    <a:pt x="822" y="1394"/>
                  </a:cubicBezTo>
                  <a:lnTo>
                    <a:pt x="870" y="1358"/>
                  </a:lnTo>
                  <a:lnTo>
                    <a:pt x="870" y="1358"/>
                  </a:lnTo>
                  <a:lnTo>
                    <a:pt x="905" y="1323"/>
                  </a:lnTo>
                  <a:lnTo>
                    <a:pt x="941" y="1275"/>
                  </a:lnTo>
                  <a:cubicBezTo>
                    <a:pt x="965" y="1263"/>
                    <a:pt x="977" y="1251"/>
                    <a:pt x="989" y="1251"/>
                  </a:cubicBezTo>
                  <a:cubicBezTo>
                    <a:pt x="1001" y="1239"/>
                    <a:pt x="1024" y="1239"/>
                    <a:pt x="1036" y="1215"/>
                  </a:cubicBezTo>
                  <a:cubicBezTo>
                    <a:pt x="1084" y="1192"/>
                    <a:pt x="1120" y="1180"/>
                    <a:pt x="1167" y="1156"/>
                  </a:cubicBezTo>
                  <a:cubicBezTo>
                    <a:pt x="1215" y="1144"/>
                    <a:pt x="1274" y="1132"/>
                    <a:pt x="1322" y="1132"/>
                  </a:cubicBezTo>
                  <a:lnTo>
                    <a:pt x="1346" y="1132"/>
                  </a:lnTo>
                  <a:lnTo>
                    <a:pt x="1417" y="1132"/>
                  </a:lnTo>
                  <a:cubicBezTo>
                    <a:pt x="1501" y="1132"/>
                    <a:pt x="1584" y="1144"/>
                    <a:pt x="1679" y="1156"/>
                  </a:cubicBezTo>
                  <a:cubicBezTo>
                    <a:pt x="1703" y="1156"/>
                    <a:pt x="1715" y="1180"/>
                    <a:pt x="1751" y="1180"/>
                  </a:cubicBezTo>
                  <a:cubicBezTo>
                    <a:pt x="1763" y="1180"/>
                    <a:pt x="1798" y="1192"/>
                    <a:pt x="1810" y="1192"/>
                  </a:cubicBezTo>
                  <a:cubicBezTo>
                    <a:pt x="1822" y="1192"/>
                    <a:pt x="1858" y="1204"/>
                    <a:pt x="1870" y="1215"/>
                  </a:cubicBezTo>
                  <a:lnTo>
                    <a:pt x="1870" y="1215"/>
                  </a:lnTo>
                  <a:lnTo>
                    <a:pt x="1870" y="1215"/>
                  </a:lnTo>
                  <a:cubicBezTo>
                    <a:pt x="1906" y="1239"/>
                    <a:pt x="1941" y="1251"/>
                    <a:pt x="1977" y="1263"/>
                  </a:cubicBezTo>
                  <a:cubicBezTo>
                    <a:pt x="2013" y="1275"/>
                    <a:pt x="2048" y="1311"/>
                    <a:pt x="2096" y="1323"/>
                  </a:cubicBezTo>
                  <a:lnTo>
                    <a:pt x="23539" y="13705"/>
                  </a:lnTo>
                  <a:cubicBezTo>
                    <a:pt x="23587" y="13741"/>
                    <a:pt x="23646" y="13765"/>
                    <a:pt x="23682" y="13800"/>
                  </a:cubicBezTo>
                  <a:lnTo>
                    <a:pt x="23706" y="13812"/>
                  </a:lnTo>
                  <a:cubicBezTo>
                    <a:pt x="23730" y="13824"/>
                    <a:pt x="23765" y="13860"/>
                    <a:pt x="23789" y="13884"/>
                  </a:cubicBezTo>
                  <a:cubicBezTo>
                    <a:pt x="23825" y="13896"/>
                    <a:pt x="23849" y="13931"/>
                    <a:pt x="23884" y="13955"/>
                  </a:cubicBezTo>
                  <a:lnTo>
                    <a:pt x="23968" y="14050"/>
                  </a:lnTo>
                  <a:lnTo>
                    <a:pt x="23980" y="14050"/>
                  </a:lnTo>
                  <a:lnTo>
                    <a:pt x="24123" y="14181"/>
                  </a:lnTo>
                  <a:lnTo>
                    <a:pt x="24134" y="14193"/>
                  </a:lnTo>
                  <a:cubicBezTo>
                    <a:pt x="24158" y="14229"/>
                    <a:pt x="24194" y="14277"/>
                    <a:pt x="24218" y="14300"/>
                  </a:cubicBezTo>
                  <a:cubicBezTo>
                    <a:pt x="24254" y="14336"/>
                    <a:pt x="24277" y="14372"/>
                    <a:pt x="24313" y="14419"/>
                  </a:cubicBezTo>
                  <a:lnTo>
                    <a:pt x="24325" y="14455"/>
                  </a:lnTo>
                  <a:cubicBezTo>
                    <a:pt x="24361" y="14491"/>
                    <a:pt x="24396" y="14538"/>
                    <a:pt x="24432" y="14586"/>
                  </a:cubicBezTo>
                  <a:cubicBezTo>
                    <a:pt x="24456" y="14610"/>
                    <a:pt x="24480" y="14658"/>
                    <a:pt x="24504" y="14693"/>
                  </a:cubicBezTo>
                  <a:cubicBezTo>
                    <a:pt x="24539" y="14729"/>
                    <a:pt x="24563" y="14789"/>
                    <a:pt x="24599" y="14836"/>
                  </a:cubicBezTo>
                  <a:cubicBezTo>
                    <a:pt x="24623" y="14896"/>
                    <a:pt x="24658" y="14955"/>
                    <a:pt x="24694" y="15015"/>
                  </a:cubicBezTo>
                  <a:lnTo>
                    <a:pt x="24789" y="15193"/>
                  </a:lnTo>
                  <a:cubicBezTo>
                    <a:pt x="24813" y="15253"/>
                    <a:pt x="24849" y="15312"/>
                    <a:pt x="24861" y="15384"/>
                  </a:cubicBezTo>
                  <a:lnTo>
                    <a:pt x="24861" y="15384"/>
                  </a:lnTo>
                  <a:lnTo>
                    <a:pt x="24908" y="15527"/>
                  </a:lnTo>
                  <a:cubicBezTo>
                    <a:pt x="24920" y="15551"/>
                    <a:pt x="24920" y="15586"/>
                    <a:pt x="24932" y="15610"/>
                  </a:cubicBezTo>
                  <a:cubicBezTo>
                    <a:pt x="24956" y="15658"/>
                    <a:pt x="24968" y="15705"/>
                    <a:pt x="24968" y="15741"/>
                  </a:cubicBezTo>
                  <a:cubicBezTo>
                    <a:pt x="24980" y="15789"/>
                    <a:pt x="24980" y="15848"/>
                    <a:pt x="24992" y="15896"/>
                  </a:cubicBezTo>
                  <a:cubicBezTo>
                    <a:pt x="24992" y="15908"/>
                    <a:pt x="25016" y="15943"/>
                    <a:pt x="25016" y="15955"/>
                  </a:cubicBezTo>
                  <a:lnTo>
                    <a:pt x="25016" y="15967"/>
                  </a:lnTo>
                  <a:cubicBezTo>
                    <a:pt x="25027" y="16015"/>
                    <a:pt x="25027" y="16062"/>
                    <a:pt x="25027" y="16122"/>
                  </a:cubicBezTo>
                  <a:cubicBezTo>
                    <a:pt x="25075" y="16217"/>
                    <a:pt x="25075" y="16277"/>
                    <a:pt x="25075" y="1636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4459175" y="2921625"/>
              <a:ext cx="57475" cy="73550"/>
            </a:xfrm>
            <a:custGeom>
              <a:avLst/>
              <a:gdLst/>
              <a:ahLst/>
              <a:cxnLst/>
              <a:rect l="l" t="t" r="r" b="b"/>
              <a:pathLst>
                <a:path w="2299" h="2942" extrusionOk="0">
                  <a:moveTo>
                    <a:pt x="882" y="0"/>
                  </a:moveTo>
                  <a:lnTo>
                    <a:pt x="953" y="1036"/>
                  </a:lnTo>
                  <a:lnTo>
                    <a:pt x="167" y="203"/>
                  </a:lnTo>
                  <a:lnTo>
                    <a:pt x="1" y="679"/>
                  </a:lnTo>
                  <a:lnTo>
                    <a:pt x="810" y="1393"/>
                  </a:lnTo>
                  <a:lnTo>
                    <a:pt x="274" y="1798"/>
                  </a:lnTo>
                  <a:lnTo>
                    <a:pt x="691" y="2417"/>
                  </a:lnTo>
                  <a:lnTo>
                    <a:pt x="1155" y="1846"/>
                  </a:lnTo>
                  <a:lnTo>
                    <a:pt x="1596" y="2941"/>
                  </a:lnTo>
                  <a:lnTo>
                    <a:pt x="2013" y="2822"/>
                  </a:lnTo>
                  <a:lnTo>
                    <a:pt x="1477" y="1774"/>
                  </a:lnTo>
                  <a:lnTo>
                    <a:pt x="2298" y="2001"/>
                  </a:lnTo>
                  <a:lnTo>
                    <a:pt x="2132" y="1334"/>
                  </a:lnTo>
                  <a:lnTo>
                    <a:pt x="1346" y="1250"/>
                  </a:lnTo>
                  <a:lnTo>
                    <a:pt x="1417" y="310"/>
                  </a:lnTo>
                  <a:lnTo>
                    <a:pt x="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4541025" y="2968950"/>
              <a:ext cx="57475" cy="73250"/>
            </a:xfrm>
            <a:custGeom>
              <a:avLst/>
              <a:gdLst/>
              <a:ahLst/>
              <a:cxnLst/>
              <a:rect l="l" t="t" r="r" b="b"/>
              <a:pathLst>
                <a:path w="2299" h="2930" extrusionOk="0">
                  <a:moveTo>
                    <a:pt x="882" y="0"/>
                  </a:moveTo>
                  <a:lnTo>
                    <a:pt x="953" y="1024"/>
                  </a:lnTo>
                  <a:lnTo>
                    <a:pt x="167" y="191"/>
                  </a:lnTo>
                  <a:lnTo>
                    <a:pt x="1" y="667"/>
                  </a:lnTo>
                  <a:lnTo>
                    <a:pt x="810" y="1382"/>
                  </a:lnTo>
                  <a:lnTo>
                    <a:pt x="275" y="1798"/>
                  </a:lnTo>
                  <a:lnTo>
                    <a:pt x="691" y="2417"/>
                  </a:lnTo>
                  <a:lnTo>
                    <a:pt x="1156" y="1846"/>
                  </a:lnTo>
                  <a:lnTo>
                    <a:pt x="1596" y="2929"/>
                  </a:lnTo>
                  <a:lnTo>
                    <a:pt x="2013" y="2810"/>
                  </a:lnTo>
                  <a:lnTo>
                    <a:pt x="1477" y="1774"/>
                  </a:lnTo>
                  <a:lnTo>
                    <a:pt x="2299" y="1989"/>
                  </a:lnTo>
                  <a:lnTo>
                    <a:pt x="2299" y="1989"/>
                  </a:lnTo>
                  <a:lnTo>
                    <a:pt x="2132" y="1346"/>
                  </a:lnTo>
                  <a:lnTo>
                    <a:pt x="1346" y="1251"/>
                  </a:lnTo>
                  <a:lnTo>
                    <a:pt x="1418" y="310"/>
                  </a:lnTo>
                  <a:lnTo>
                    <a:pt x="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4622875" y="3016275"/>
              <a:ext cx="57475" cy="73250"/>
            </a:xfrm>
            <a:custGeom>
              <a:avLst/>
              <a:gdLst/>
              <a:ahLst/>
              <a:cxnLst/>
              <a:rect l="l" t="t" r="r" b="b"/>
              <a:pathLst>
                <a:path w="2299" h="2930" extrusionOk="0">
                  <a:moveTo>
                    <a:pt x="882" y="0"/>
                  </a:moveTo>
                  <a:lnTo>
                    <a:pt x="953" y="1024"/>
                  </a:lnTo>
                  <a:lnTo>
                    <a:pt x="168" y="191"/>
                  </a:lnTo>
                  <a:lnTo>
                    <a:pt x="1" y="667"/>
                  </a:lnTo>
                  <a:lnTo>
                    <a:pt x="823" y="1382"/>
                  </a:lnTo>
                  <a:lnTo>
                    <a:pt x="275" y="1810"/>
                  </a:lnTo>
                  <a:lnTo>
                    <a:pt x="692" y="2406"/>
                  </a:lnTo>
                  <a:lnTo>
                    <a:pt x="1156" y="1846"/>
                  </a:lnTo>
                  <a:lnTo>
                    <a:pt x="1596" y="2929"/>
                  </a:lnTo>
                  <a:lnTo>
                    <a:pt x="2013" y="2810"/>
                  </a:lnTo>
                  <a:lnTo>
                    <a:pt x="1477" y="1775"/>
                  </a:lnTo>
                  <a:lnTo>
                    <a:pt x="2299" y="1989"/>
                  </a:lnTo>
                  <a:lnTo>
                    <a:pt x="2132" y="1334"/>
                  </a:lnTo>
                  <a:lnTo>
                    <a:pt x="1346" y="1251"/>
                  </a:lnTo>
                  <a:lnTo>
                    <a:pt x="1418" y="310"/>
                  </a:lnTo>
                  <a:lnTo>
                    <a:pt x="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4783025" y="3108850"/>
              <a:ext cx="57175" cy="72950"/>
            </a:xfrm>
            <a:custGeom>
              <a:avLst/>
              <a:gdLst/>
              <a:ahLst/>
              <a:cxnLst/>
              <a:rect l="l" t="t" r="r" b="b"/>
              <a:pathLst>
                <a:path w="2287" h="2918" extrusionOk="0">
                  <a:moveTo>
                    <a:pt x="894" y="0"/>
                  </a:moveTo>
                  <a:lnTo>
                    <a:pt x="953" y="1012"/>
                  </a:lnTo>
                  <a:lnTo>
                    <a:pt x="155" y="191"/>
                  </a:lnTo>
                  <a:lnTo>
                    <a:pt x="1" y="667"/>
                  </a:lnTo>
                  <a:lnTo>
                    <a:pt x="822" y="1381"/>
                  </a:lnTo>
                  <a:lnTo>
                    <a:pt x="262" y="1798"/>
                  </a:lnTo>
                  <a:lnTo>
                    <a:pt x="703" y="2393"/>
                  </a:lnTo>
                  <a:lnTo>
                    <a:pt x="1144" y="1846"/>
                  </a:lnTo>
                  <a:lnTo>
                    <a:pt x="1596" y="2917"/>
                  </a:lnTo>
                  <a:lnTo>
                    <a:pt x="2013" y="2810"/>
                  </a:lnTo>
                  <a:lnTo>
                    <a:pt x="1477" y="1751"/>
                  </a:lnTo>
                  <a:lnTo>
                    <a:pt x="2287" y="2001"/>
                  </a:lnTo>
                  <a:lnTo>
                    <a:pt x="2287" y="2001"/>
                  </a:lnTo>
                  <a:lnTo>
                    <a:pt x="2132" y="1322"/>
                  </a:lnTo>
                  <a:lnTo>
                    <a:pt x="1334" y="1239"/>
                  </a:lnTo>
                  <a:lnTo>
                    <a:pt x="1417" y="298"/>
                  </a:lnTo>
                  <a:lnTo>
                    <a:pt x="8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4276725" y="2783800"/>
              <a:ext cx="582525" cy="328950"/>
            </a:xfrm>
            <a:custGeom>
              <a:avLst/>
              <a:gdLst/>
              <a:ahLst/>
              <a:cxnLst/>
              <a:rect l="l" t="t" r="r" b="b"/>
              <a:pathLst>
                <a:path w="23301" h="13158" extrusionOk="0">
                  <a:moveTo>
                    <a:pt x="381" y="1"/>
                  </a:moveTo>
                  <a:cubicBezTo>
                    <a:pt x="376" y="1"/>
                    <a:pt x="366" y="1"/>
                    <a:pt x="356" y="2"/>
                  </a:cubicBezTo>
                  <a:lnTo>
                    <a:pt x="356" y="2"/>
                  </a:lnTo>
                  <a:cubicBezTo>
                    <a:pt x="365" y="1"/>
                    <a:pt x="373" y="1"/>
                    <a:pt x="381" y="1"/>
                  </a:cubicBezTo>
                  <a:close/>
                  <a:moveTo>
                    <a:pt x="738" y="13"/>
                  </a:moveTo>
                  <a:cubicBezTo>
                    <a:pt x="769" y="13"/>
                    <a:pt x="782" y="21"/>
                    <a:pt x="800" y="24"/>
                  </a:cubicBezTo>
                  <a:lnTo>
                    <a:pt x="800" y="24"/>
                  </a:lnTo>
                  <a:cubicBezTo>
                    <a:pt x="796" y="23"/>
                    <a:pt x="793" y="20"/>
                    <a:pt x="786" y="13"/>
                  </a:cubicBezTo>
                  <a:close/>
                  <a:moveTo>
                    <a:pt x="356" y="2"/>
                  </a:moveTo>
                  <a:cubicBezTo>
                    <a:pt x="342" y="3"/>
                    <a:pt x="327" y="5"/>
                    <a:pt x="312" y="7"/>
                  </a:cubicBezTo>
                  <a:lnTo>
                    <a:pt x="312" y="7"/>
                  </a:lnTo>
                  <a:cubicBezTo>
                    <a:pt x="306" y="5"/>
                    <a:pt x="299" y="4"/>
                    <a:pt x="292" y="4"/>
                  </a:cubicBezTo>
                  <a:cubicBezTo>
                    <a:pt x="280" y="4"/>
                    <a:pt x="268" y="7"/>
                    <a:pt x="262" y="13"/>
                  </a:cubicBezTo>
                  <a:cubicBezTo>
                    <a:pt x="250" y="13"/>
                    <a:pt x="250" y="13"/>
                    <a:pt x="238" y="25"/>
                  </a:cubicBezTo>
                  <a:cubicBezTo>
                    <a:pt x="258" y="18"/>
                    <a:pt x="284" y="12"/>
                    <a:pt x="312" y="7"/>
                  </a:cubicBezTo>
                  <a:lnTo>
                    <a:pt x="312" y="7"/>
                  </a:lnTo>
                  <a:cubicBezTo>
                    <a:pt x="316" y="8"/>
                    <a:pt x="319" y="10"/>
                    <a:pt x="321" y="13"/>
                  </a:cubicBezTo>
                  <a:cubicBezTo>
                    <a:pt x="328" y="6"/>
                    <a:pt x="343" y="3"/>
                    <a:pt x="356" y="2"/>
                  </a:cubicBezTo>
                  <a:close/>
                  <a:moveTo>
                    <a:pt x="800" y="24"/>
                  </a:moveTo>
                  <a:cubicBezTo>
                    <a:pt x="802" y="25"/>
                    <a:pt x="805" y="25"/>
                    <a:pt x="810" y="25"/>
                  </a:cubicBezTo>
                  <a:cubicBezTo>
                    <a:pt x="806" y="25"/>
                    <a:pt x="803" y="24"/>
                    <a:pt x="800" y="24"/>
                  </a:cubicBezTo>
                  <a:close/>
                  <a:moveTo>
                    <a:pt x="0" y="3989"/>
                  </a:moveTo>
                  <a:lnTo>
                    <a:pt x="0" y="3989"/>
                  </a:lnTo>
                  <a:cubicBezTo>
                    <a:pt x="5" y="3999"/>
                    <a:pt x="10" y="4007"/>
                    <a:pt x="15" y="4015"/>
                  </a:cubicBezTo>
                  <a:lnTo>
                    <a:pt x="15" y="4015"/>
                  </a:lnTo>
                  <a:cubicBezTo>
                    <a:pt x="10" y="4006"/>
                    <a:pt x="5" y="3997"/>
                    <a:pt x="0" y="3989"/>
                  </a:cubicBezTo>
                  <a:close/>
                  <a:moveTo>
                    <a:pt x="15" y="4015"/>
                  </a:moveTo>
                  <a:cubicBezTo>
                    <a:pt x="21" y="4028"/>
                    <a:pt x="28" y="4043"/>
                    <a:pt x="35" y="4057"/>
                  </a:cubicBezTo>
                  <a:lnTo>
                    <a:pt x="35" y="4057"/>
                  </a:lnTo>
                  <a:cubicBezTo>
                    <a:pt x="28" y="4038"/>
                    <a:pt x="21" y="4026"/>
                    <a:pt x="15" y="4015"/>
                  </a:cubicBezTo>
                  <a:close/>
                  <a:moveTo>
                    <a:pt x="35" y="4057"/>
                  </a:moveTo>
                  <a:lnTo>
                    <a:pt x="35" y="4057"/>
                  </a:lnTo>
                  <a:cubicBezTo>
                    <a:pt x="35" y="4058"/>
                    <a:pt x="35" y="4060"/>
                    <a:pt x="36" y="4061"/>
                  </a:cubicBezTo>
                  <a:cubicBezTo>
                    <a:pt x="36" y="4061"/>
                    <a:pt x="36" y="4061"/>
                    <a:pt x="36" y="4061"/>
                  </a:cubicBezTo>
                  <a:lnTo>
                    <a:pt x="36" y="4061"/>
                  </a:lnTo>
                  <a:cubicBezTo>
                    <a:pt x="36" y="4060"/>
                    <a:pt x="35" y="4059"/>
                    <a:pt x="35" y="4057"/>
                  </a:cubicBezTo>
                  <a:close/>
                  <a:moveTo>
                    <a:pt x="36" y="4061"/>
                  </a:moveTo>
                  <a:cubicBezTo>
                    <a:pt x="46" y="4080"/>
                    <a:pt x="56" y="4100"/>
                    <a:pt x="71" y="4120"/>
                  </a:cubicBezTo>
                  <a:cubicBezTo>
                    <a:pt x="71" y="4097"/>
                    <a:pt x="60" y="4073"/>
                    <a:pt x="36" y="4061"/>
                  </a:cubicBezTo>
                  <a:close/>
                  <a:moveTo>
                    <a:pt x="845" y="5061"/>
                  </a:moveTo>
                  <a:cubicBezTo>
                    <a:pt x="863" y="5079"/>
                    <a:pt x="890" y="5100"/>
                    <a:pt x="917" y="5120"/>
                  </a:cubicBezTo>
                  <a:cubicBezTo>
                    <a:pt x="905" y="5097"/>
                    <a:pt x="869" y="5073"/>
                    <a:pt x="845" y="5061"/>
                  </a:cubicBezTo>
                  <a:close/>
                  <a:moveTo>
                    <a:pt x="917" y="5120"/>
                  </a:moveTo>
                  <a:lnTo>
                    <a:pt x="917" y="5120"/>
                  </a:lnTo>
                  <a:cubicBezTo>
                    <a:pt x="944" y="5141"/>
                    <a:pt x="970" y="5162"/>
                    <a:pt x="988" y="5180"/>
                  </a:cubicBezTo>
                  <a:cubicBezTo>
                    <a:pt x="964" y="5156"/>
                    <a:pt x="953" y="5132"/>
                    <a:pt x="917" y="5120"/>
                  </a:cubicBezTo>
                  <a:close/>
                  <a:moveTo>
                    <a:pt x="22777" y="12669"/>
                  </a:moveTo>
                  <a:cubicBezTo>
                    <a:pt x="22787" y="12690"/>
                    <a:pt x="22816" y="12702"/>
                    <a:pt x="22831" y="12712"/>
                  </a:cubicBezTo>
                  <a:lnTo>
                    <a:pt x="22831" y="12712"/>
                  </a:lnTo>
                  <a:cubicBezTo>
                    <a:pt x="22814" y="12696"/>
                    <a:pt x="22797" y="12683"/>
                    <a:pt x="22777" y="12669"/>
                  </a:cubicBezTo>
                  <a:close/>
                  <a:moveTo>
                    <a:pt x="22831" y="12712"/>
                  </a:moveTo>
                  <a:cubicBezTo>
                    <a:pt x="22844" y="12724"/>
                    <a:pt x="22857" y="12737"/>
                    <a:pt x="22872" y="12752"/>
                  </a:cubicBezTo>
                  <a:lnTo>
                    <a:pt x="22836" y="12717"/>
                  </a:lnTo>
                  <a:cubicBezTo>
                    <a:pt x="22835" y="12715"/>
                    <a:pt x="22833" y="12714"/>
                    <a:pt x="22831" y="12712"/>
                  </a:cubicBezTo>
                  <a:close/>
                  <a:moveTo>
                    <a:pt x="22955" y="12812"/>
                  </a:moveTo>
                  <a:lnTo>
                    <a:pt x="23051" y="12895"/>
                  </a:lnTo>
                  <a:lnTo>
                    <a:pt x="23051" y="12895"/>
                  </a:lnTo>
                  <a:lnTo>
                    <a:pt x="22991" y="12836"/>
                  </a:lnTo>
                  <a:cubicBezTo>
                    <a:pt x="22991" y="12824"/>
                    <a:pt x="22979" y="12824"/>
                    <a:pt x="22955" y="12812"/>
                  </a:cubicBezTo>
                  <a:close/>
                  <a:moveTo>
                    <a:pt x="23217" y="13050"/>
                  </a:moveTo>
                  <a:cubicBezTo>
                    <a:pt x="23227" y="13070"/>
                    <a:pt x="23237" y="13090"/>
                    <a:pt x="23262" y="13103"/>
                  </a:cubicBezTo>
                  <a:lnTo>
                    <a:pt x="23262" y="13103"/>
                  </a:lnTo>
                  <a:cubicBezTo>
                    <a:pt x="23246" y="13082"/>
                    <a:pt x="23230" y="13063"/>
                    <a:pt x="23217" y="13050"/>
                  </a:cubicBezTo>
                  <a:close/>
                  <a:moveTo>
                    <a:pt x="23262" y="13103"/>
                  </a:moveTo>
                  <a:cubicBezTo>
                    <a:pt x="23276" y="13121"/>
                    <a:pt x="23290" y="13141"/>
                    <a:pt x="23301" y="13157"/>
                  </a:cubicBezTo>
                  <a:cubicBezTo>
                    <a:pt x="23289" y="13133"/>
                    <a:pt x="23277" y="13121"/>
                    <a:pt x="23277" y="13109"/>
                  </a:cubicBezTo>
                  <a:cubicBezTo>
                    <a:pt x="23271" y="13108"/>
                    <a:pt x="23267" y="13106"/>
                    <a:pt x="23262" y="131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4302900" y="2831725"/>
              <a:ext cx="57475" cy="72950"/>
            </a:xfrm>
            <a:custGeom>
              <a:avLst/>
              <a:gdLst/>
              <a:ahLst/>
              <a:cxnLst/>
              <a:rect l="l" t="t" r="r" b="b"/>
              <a:pathLst>
                <a:path w="2299" h="2918" extrusionOk="0">
                  <a:moveTo>
                    <a:pt x="882" y="1"/>
                  </a:moveTo>
                  <a:lnTo>
                    <a:pt x="953" y="1013"/>
                  </a:lnTo>
                  <a:lnTo>
                    <a:pt x="167" y="191"/>
                  </a:lnTo>
                  <a:lnTo>
                    <a:pt x="1" y="667"/>
                  </a:lnTo>
                  <a:lnTo>
                    <a:pt x="810" y="1382"/>
                  </a:lnTo>
                  <a:lnTo>
                    <a:pt x="275" y="1798"/>
                  </a:lnTo>
                  <a:lnTo>
                    <a:pt x="691" y="2394"/>
                  </a:lnTo>
                  <a:lnTo>
                    <a:pt x="1156" y="1846"/>
                  </a:lnTo>
                  <a:lnTo>
                    <a:pt x="1596" y="2918"/>
                  </a:lnTo>
                  <a:lnTo>
                    <a:pt x="2013" y="2810"/>
                  </a:lnTo>
                  <a:lnTo>
                    <a:pt x="1477" y="1775"/>
                  </a:lnTo>
                  <a:lnTo>
                    <a:pt x="2299" y="1989"/>
                  </a:lnTo>
                  <a:lnTo>
                    <a:pt x="2132" y="1322"/>
                  </a:lnTo>
                  <a:lnTo>
                    <a:pt x="1346" y="1227"/>
                  </a:lnTo>
                  <a:lnTo>
                    <a:pt x="1418" y="298"/>
                  </a:lnTo>
                  <a:lnTo>
                    <a:pt x="8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4381200" y="2876675"/>
              <a:ext cx="57175" cy="72950"/>
            </a:xfrm>
            <a:custGeom>
              <a:avLst/>
              <a:gdLst/>
              <a:ahLst/>
              <a:cxnLst/>
              <a:rect l="l" t="t" r="r" b="b"/>
              <a:pathLst>
                <a:path w="2287" h="2918" extrusionOk="0">
                  <a:moveTo>
                    <a:pt x="881" y="0"/>
                  </a:moveTo>
                  <a:lnTo>
                    <a:pt x="953" y="1012"/>
                  </a:lnTo>
                  <a:lnTo>
                    <a:pt x="155" y="191"/>
                  </a:lnTo>
                  <a:lnTo>
                    <a:pt x="0" y="667"/>
                  </a:lnTo>
                  <a:lnTo>
                    <a:pt x="798" y="1382"/>
                  </a:lnTo>
                  <a:lnTo>
                    <a:pt x="262" y="1798"/>
                  </a:lnTo>
                  <a:lnTo>
                    <a:pt x="679" y="2406"/>
                  </a:lnTo>
                  <a:lnTo>
                    <a:pt x="1143" y="1846"/>
                  </a:lnTo>
                  <a:lnTo>
                    <a:pt x="1596" y="2917"/>
                  </a:lnTo>
                  <a:lnTo>
                    <a:pt x="2012" y="2810"/>
                  </a:lnTo>
                  <a:lnTo>
                    <a:pt x="1476" y="1774"/>
                  </a:lnTo>
                  <a:lnTo>
                    <a:pt x="2286" y="2001"/>
                  </a:lnTo>
                  <a:lnTo>
                    <a:pt x="2286" y="2001"/>
                  </a:lnTo>
                  <a:lnTo>
                    <a:pt x="2131" y="1322"/>
                  </a:lnTo>
                  <a:lnTo>
                    <a:pt x="1334" y="1239"/>
                  </a:lnTo>
                  <a:lnTo>
                    <a:pt x="1417" y="310"/>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4704750" y="3063900"/>
              <a:ext cx="57475" cy="72950"/>
            </a:xfrm>
            <a:custGeom>
              <a:avLst/>
              <a:gdLst/>
              <a:ahLst/>
              <a:cxnLst/>
              <a:rect l="l" t="t" r="r" b="b"/>
              <a:pathLst>
                <a:path w="2299" h="2918" extrusionOk="0">
                  <a:moveTo>
                    <a:pt x="893" y="0"/>
                  </a:moveTo>
                  <a:lnTo>
                    <a:pt x="953" y="1012"/>
                  </a:lnTo>
                  <a:lnTo>
                    <a:pt x="167" y="179"/>
                  </a:lnTo>
                  <a:lnTo>
                    <a:pt x="0" y="655"/>
                  </a:lnTo>
                  <a:lnTo>
                    <a:pt x="822" y="1370"/>
                  </a:lnTo>
                  <a:lnTo>
                    <a:pt x="274" y="1798"/>
                  </a:lnTo>
                  <a:lnTo>
                    <a:pt x="703" y="2394"/>
                  </a:lnTo>
                  <a:lnTo>
                    <a:pt x="1155" y="1834"/>
                  </a:lnTo>
                  <a:lnTo>
                    <a:pt x="1596" y="2917"/>
                  </a:lnTo>
                  <a:lnTo>
                    <a:pt x="2024" y="2798"/>
                  </a:lnTo>
                  <a:lnTo>
                    <a:pt x="1477" y="1751"/>
                  </a:lnTo>
                  <a:lnTo>
                    <a:pt x="2298" y="1989"/>
                  </a:lnTo>
                  <a:lnTo>
                    <a:pt x="2131" y="1322"/>
                  </a:lnTo>
                  <a:lnTo>
                    <a:pt x="1346" y="1239"/>
                  </a:lnTo>
                  <a:lnTo>
                    <a:pt x="1417" y="298"/>
                  </a:lnTo>
                  <a:lnTo>
                    <a:pt x="8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3514125" y="2373925"/>
              <a:ext cx="197950" cy="122675"/>
            </a:xfrm>
            <a:custGeom>
              <a:avLst/>
              <a:gdLst/>
              <a:ahLst/>
              <a:cxnLst/>
              <a:rect l="l" t="t" r="r" b="b"/>
              <a:pathLst>
                <a:path w="7918" h="4907" extrusionOk="0">
                  <a:moveTo>
                    <a:pt x="1786" y="1"/>
                  </a:moveTo>
                  <a:lnTo>
                    <a:pt x="572" y="715"/>
                  </a:lnTo>
                  <a:lnTo>
                    <a:pt x="357" y="382"/>
                  </a:lnTo>
                  <a:lnTo>
                    <a:pt x="0" y="584"/>
                  </a:lnTo>
                  <a:cubicBezTo>
                    <a:pt x="572" y="1787"/>
                    <a:pt x="1465" y="2835"/>
                    <a:pt x="2429" y="3394"/>
                  </a:cubicBezTo>
                  <a:cubicBezTo>
                    <a:pt x="2911" y="3673"/>
                    <a:pt x="3376" y="3809"/>
                    <a:pt x="3789" y="3809"/>
                  </a:cubicBezTo>
                  <a:cubicBezTo>
                    <a:pt x="4080" y="3809"/>
                    <a:pt x="4346" y="3741"/>
                    <a:pt x="4572" y="3608"/>
                  </a:cubicBezTo>
                  <a:lnTo>
                    <a:pt x="5834" y="2858"/>
                  </a:lnTo>
                  <a:lnTo>
                    <a:pt x="5858" y="2846"/>
                  </a:lnTo>
                  <a:lnTo>
                    <a:pt x="5918" y="2906"/>
                  </a:lnTo>
                  <a:cubicBezTo>
                    <a:pt x="6180" y="3192"/>
                    <a:pt x="6311" y="3620"/>
                    <a:pt x="6191" y="3870"/>
                  </a:cubicBezTo>
                  <a:cubicBezTo>
                    <a:pt x="5989" y="4347"/>
                    <a:pt x="5691" y="4692"/>
                    <a:pt x="5322" y="4906"/>
                  </a:cubicBezTo>
                  <a:lnTo>
                    <a:pt x="6930" y="3978"/>
                  </a:lnTo>
                  <a:cubicBezTo>
                    <a:pt x="7299" y="3751"/>
                    <a:pt x="7596" y="3418"/>
                    <a:pt x="7799" y="2954"/>
                  </a:cubicBezTo>
                  <a:cubicBezTo>
                    <a:pt x="7918" y="2715"/>
                    <a:pt x="7787" y="2287"/>
                    <a:pt x="7525" y="1989"/>
                  </a:cubicBezTo>
                  <a:cubicBezTo>
                    <a:pt x="7465" y="1906"/>
                    <a:pt x="7382" y="1870"/>
                    <a:pt x="7323" y="1822"/>
                  </a:cubicBezTo>
                  <a:cubicBezTo>
                    <a:pt x="7235" y="1779"/>
                    <a:pt x="7153" y="1753"/>
                    <a:pt x="7077" y="1753"/>
                  </a:cubicBezTo>
                  <a:cubicBezTo>
                    <a:pt x="7029" y="1753"/>
                    <a:pt x="6983" y="1764"/>
                    <a:pt x="6942" y="1787"/>
                  </a:cubicBezTo>
                  <a:lnTo>
                    <a:pt x="5334" y="2715"/>
                  </a:lnTo>
                  <a:cubicBezTo>
                    <a:pt x="5379" y="2696"/>
                    <a:pt x="5427" y="2684"/>
                    <a:pt x="5479" y="2684"/>
                  </a:cubicBezTo>
                  <a:cubicBezTo>
                    <a:pt x="5552" y="2684"/>
                    <a:pt x="5632" y="2707"/>
                    <a:pt x="5715" y="2763"/>
                  </a:cubicBezTo>
                  <a:cubicBezTo>
                    <a:pt x="5763" y="2775"/>
                    <a:pt x="5799" y="2787"/>
                    <a:pt x="5822" y="2823"/>
                  </a:cubicBezTo>
                  <a:cubicBezTo>
                    <a:pt x="5688" y="2858"/>
                    <a:pt x="5543" y="2876"/>
                    <a:pt x="5392" y="2876"/>
                  </a:cubicBezTo>
                  <a:cubicBezTo>
                    <a:pt x="4980" y="2876"/>
                    <a:pt x="4515" y="2744"/>
                    <a:pt x="4036" y="2465"/>
                  </a:cubicBezTo>
                  <a:cubicBezTo>
                    <a:pt x="3155" y="1953"/>
                    <a:pt x="2358" y="1060"/>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4"/>
            <p:cNvSpPr/>
            <p:nvPr/>
          </p:nvSpPr>
          <p:spPr>
            <a:xfrm>
              <a:off x="3514125" y="2373925"/>
              <a:ext cx="197950" cy="122675"/>
            </a:xfrm>
            <a:custGeom>
              <a:avLst/>
              <a:gdLst/>
              <a:ahLst/>
              <a:cxnLst/>
              <a:rect l="l" t="t" r="r" b="b"/>
              <a:pathLst>
                <a:path w="7918" h="4907" fill="none" extrusionOk="0">
                  <a:moveTo>
                    <a:pt x="7799" y="2954"/>
                  </a:moveTo>
                  <a:cubicBezTo>
                    <a:pt x="7596" y="3418"/>
                    <a:pt x="7299" y="3751"/>
                    <a:pt x="6930" y="3978"/>
                  </a:cubicBezTo>
                  <a:lnTo>
                    <a:pt x="5322" y="4906"/>
                  </a:lnTo>
                  <a:cubicBezTo>
                    <a:pt x="5691" y="4692"/>
                    <a:pt x="5989" y="4347"/>
                    <a:pt x="6191" y="3870"/>
                  </a:cubicBezTo>
                  <a:cubicBezTo>
                    <a:pt x="6311" y="3620"/>
                    <a:pt x="6180" y="3192"/>
                    <a:pt x="5918" y="2906"/>
                  </a:cubicBezTo>
                  <a:lnTo>
                    <a:pt x="5858" y="2846"/>
                  </a:lnTo>
                  <a:lnTo>
                    <a:pt x="5834" y="2858"/>
                  </a:lnTo>
                  <a:lnTo>
                    <a:pt x="4572" y="3608"/>
                  </a:lnTo>
                  <a:cubicBezTo>
                    <a:pt x="4025" y="3930"/>
                    <a:pt x="3251" y="3870"/>
                    <a:pt x="2429" y="3394"/>
                  </a:cubicBezTo>
                  <a:cubicBezTo>
                    <a:pt x="1465" y="2835"/>
                    <a:pt x="572" y="1787"/>
                    <a:pt x="0" y="584"/>
                  </a:cubicBezTo>
                  <a:lnTo>
                    <a:pt x="357" y="382"/>
                  </a:lnTo>
                  <a:lnTo>
                    <a:pt x="572" y="715"/>
                  </a:lnTo>
                  <a:lnTo>
                    <a:pt x="1786" y="1"/>
                  </a:lnTo>
                  <a:cubicBezTo>
                    <a:pt x="2358" y="1060"/>
                    <a:pt x="3155" y="1953"/>
                    <a:pt x="4036" y="2465"/>
                  </a:cubicBezTo>
                  <a:cubicBezTo>
                    <a:pt x="4691" y="2846"/>
                    <a:pt x="5322" y="2954"/>
                    <a:pt x="5822" y="2823"/>
                  </a:cubicBezTo>
                  <a:cubicBezTo>
                    <a:pt x="5799" y="2787"/>
                    <a:pt x="5763" y="2775"/>
                    <a:pt x="5715" y="2763"/>
                  </a:cubicBezTo>
                  <a:cubicBezTo>
                    <a:pt x="5572" y="2668"/>
                    <a:pt x="5441" y="2668"/>
                    <a:pt x="5334" y="2715"/>
                  </a:cubicBezTo>
                  <a:lnTo>
                    <a:pt x="6942" y="1787"/>
                  </a:lnTo>
                  <a:cubicBezTo>
                    <a:pt x="7049" y="1727"/>
                    <a:pt x="7180" y="1751"/>
                    <a:pt x="7323" y="1822"/>
                  </a:cubicBezTo>
                  <a:cubicBezTo>
                    <a:pt x="7382" y="1870"/>
                    <a:pt x="7465" y="1906"/>
                    <a:pt x="7525" y="1989"/>
                  </a:cubicBezTo>
                  <a:cubicBezTo>
                    <a:pt x="7787" y="2287"/>
                    <a:pt x="7918" y="2715"/>
                    <a:pt x="7799" y="295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4"/>
            <p:cNvSpPr/>
            <p:nvPr/>
          </p:nvSpPr>
          <p:spPr>
            <a:xfrm>
              <a:off x="3486425" y="2297725"/>
              <a:ext cx="81900" cy="94100"/>
            </a:xfrm>
            <a:custGeom>
              <a:avLst/>
              <a:gdLst/>
              <a:ahLst/>
              <a:cxnLst/>
              <a:rect l="l" t="t" r="r" b="b"/>
              <a:pathLst>
                <a:path w="3276" h="3764" extrusionOk="0">
                  <a:moveTo>
                    <a:pt x="1608" y="1"/>
                  </a:moveTo>
                  <a:lnTo>
                    <a:pt x="1" y="930"/>
                  </a:lnTo>
                  <a:lnTo>
                    <a:pt x="1465" y="3406"/>
                  </a:lnTo>
                  <a:lnTo>
                    <a:pt x="1668" y="3763"/>
                  </a:lnTo>
                  <a:lnTo>
                    <a:pt x="2882" y="3049"/>
                  </a:lnTo>
                  <a:lnTo>
                    <a:pt x="3275" y="2835"/>
                  </a:lnTo>
                  <a:lnTo>
                    <a:pt x="16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4"/>
            <p:cNvSpPr/>
            <p:nvPr/>
          </p:nvSpPr>
          <p:spPr>
            <a:xfrm>
              <a:off x="3486425" y="2297725"/>
              <a:ext cx="81900" cy="94100"/>
            </a:xfrm>
            <a:custGeom>
              <a:avLst/>
              <a:gdLst/>
              <a:ahLst/>
              <a:cxnLst/>
              <a:rect l="l" t="t" r="r" b="b"/>
              <a:pathLst>
                <a:path w="3276" h="3764" fill="none" extrusionOk="0">
                  <a:moveTo>
                    <a:pt x="3275" y="2835"/>
                  </a:moveTo>
                  <a:lnTo>
                    <a:pt x="2882" y="3049"/>
                  </a:lnTo>
                  <a:lnTo>
                    <a:pt x="1668" y="3763"/>
                  </a:lnTo>
                  <a:lnTo>
                    <a:pt x="1465" y="3406"/>
                  </a:lnTo>
                  <a:lnTo>
                    <a:pt x="1" y="930"/>
                  </a:lnTo>
                  <a:lnTo>
                    <a:pt x="1608" y="1"/>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4"/>
            <p:cNvSpPr/>
            <p:nvPr/>
          </p:nvSpPr>
          <p:spPr>
            <a:xfrm>
              <a:off x="3471250" y="2320950"/>
              <a:ext cx="200350" cy="182550"/>
            </a:xfrm>
            <a:custGeom>
              <a:avLst/>
              <a:gdLst/>
              <a:ahLst/>
              <a:cxnLst/>
              <a:rect l="l" t="t" r="r" b="b"/>
              <a:pathLst>
                <a:path w="8014" h="7302" extrusionOk="0">
                  <a:moveTo>
                    <a:pt x="608" y="1"/>
                  </a:moveTo>
                  <a:lnTo>
                    <a:pt x="1" y="2275"/>
                  </a:lnTo>
                  <a:lnTo>
                    <a:pt x="620" y="2417"/>
                  </a:lnTo>
                  <a:cubicBezTo>
                    <a:pt x="1346" y="4263"/>
                    <a:pt x="2668" y="5906"/>
                    <a:pt x="4108" y="6739"/>
                  </a:cubicBezTo>
                  <a:cubicBezTo>
                    <a:pt x="4757" y="7118"/>
                    <a:pt x="5381" y="7302"/>
                    <a:pt x="5938" y="7302"/>
                  </a:cubicBezTo>
                  <a:cubicBezTo>
                    <a:pt x="6801" y="7302"/>
                    <a:pt x="7504" y="6860"/>
                    <a:pt x="7895" y="6013"/>
                  </a:cubicBezTo>
                  <a:cubicBezTo>
                    <a:pt x="8014" y="5751"/>
                    <a:pt x="7883" y="5323"/>
                    <a:pt x="7609" y="5037"/>
                  </a:cubicBezTo>
                  <a:cubicBezTo>
                    <a:pt x="7549" y="4965"/>
                    <a:pt x="7478" y="4918"/>
                    <a:pt x="7418" y="4870"/>
                  </a:cubicBezTo>
                  <a:cubicBezTo>
                    <a:pt x="7336" y="4826"/>
                    <a:pt x="7253" y="4803"/>
                    <a:pt x="7178" y="4803"/>
                  </a:cubicBezTo>
                  <a:cubicBezTo>
                    <a:pt x="7070" y="4803"/>
                    <a:pt x="6979" y="4853"/>
                    <a:pt x="6930" y="4965"/>
                  </a:cubicBezTo>
                  <a:cubicBezTo>
                    <a:pt x="6642" y="5599"/>
                    <a:pt x="6133" y="5923"/>
                    <a:pt x="5501" y="5923"/>
                  </a:cubicBezTo>
                  <a:cubicBezTo>
                    <a:pt x="5088" y="5923"/>
                    <a:pt x="4622" y="5784"/>
                    <a:pt x="4132" y="5501"/>
                  </a:cubicBezTo>
                  <a:cubicBezTo>
                    <a:pt x="3168" y="4954"/>
                    <a:pt x="2275" y="3894"/>
                    <a:pt x="1703" y="2691"/>
                  </a:cubicBezTo>
                  <a:lnTo>
                    <a:pt x="1703" y="2691"/>
                  </a:lnTo>
                  <a:lnTo>
                    <a:pt x="2275" y="2822"/>
                  </a:lnTo>
                  <a:lnTo>
                    <a:pt x="2275" y="2822"/>
                  </a:lnTo>
                  <a:lnTo>
                    <a:pt x="6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4"/>
            <p:cNvSpPr/>
            <p:nvPr/>
          </p:nvSpPr>
          <p:spPr>
            <a:xfrm>
              <a:off x="3471250" y="2320950"/>
              <a:ext cx="200350" cy="192600"/>
            </a:xfrm>
            <a:custGeom>
              <a:avLst/>
              <a:gdLst/>
              <a:ahLst/>
              <a:cxnLst/>
              <a:rect l="l" t="t" r="r" b="b"/>
              <a:pathLst>
                <a:path w="8014" h="7704" fill="none" extrusionOk="0">
                  <a:moveTo>
                    <a:pt x="608" y="1"/>
                  </a:moveTo>
                  <a:lnTo>
                    <a:pt x="2275" y="2822"/>
                  </a:lnTo>
                  <a:lnTo>
                    <a:pt x="1703" y="2691"/>
                  </a:lnTo>
                  <a:cubicBezTo>
                    <a:pt x="2275" y="3894"/>
                    <a:pt x="3168" y="4954"/>
                    <a:pt x="4132" y="5501"/>
                  </a:cubicBezTo>
                  <a:cubicBezTo>
                    <a:pt x="5370" y="6216"/>
                    <a:pt x="6454" y="6013"/>
                    <a:pt x="6930" y="4965"/>
                  </a:cubicBezTo>
                  <a:cubicBezTo>
                    <a:pt x="7013" y="4775"/>
                    <a:pt x="7216" y="4763"/>
                    <a:pt x="7418" y="4870"/>
                  </a:cubicBezTo>
                  <a:cubicBezTo>
                    <a:pt x="7478" y="4918"/>
                    <a:pt x="7549" y="4965"/>
                    <a:pt x="7609" y="5037"/>
                  </a:cubicBezTo>
                  <a:cubicBezTo>
                    <a:pt x="7883" y="5323"/>
                    <a:pt x="8014" y="5751"/>
                    <a:pt x="7895" y="6013"/>
                  </a:cubicBezTo>
                  <a:cubicBezTo>
                    <a:pt x="7252" y="7406"/>
                    <a:pt x="5763" y="7704"/>
                    <a:pt x="4108" y="6739"/>
                  </a:cubicBezTo>
                  <a:cubicBezTo>
                    <a:pt x="2668" y="5906"/>
                    <a:pt x="1346" y="4263"/>
                    <a:pt x="620" y="2417"/>
                  </a:cubicBezTo>
                  <a:lnTo>
                    <a:pt x="1" y="2275"/>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4"/>
            <p:cNvSpPr/>
            <p:nvPr/>
          </p:nvSpPr>
          <p:spPr>
            <a:xfrm>
              <a:off x="3502800" y="2217500"/>
              <a:ext cx="200050" cy="145150"/>
            </a:xfrm>
            <a:custGeom>
              <a:avLst/>
              <a:gdLst/>
              <a:ahLst/>
              <a:cxnLst/>
              <a:rect l="l" t="t" r="r" b="b"/>
              <a:pathLst>
                <a:path w="8002" h="5806" extrusionOk="0">
                  <a:moveTo>
                    <a:pt x="43" y="1197"/>
                  </a:moveTo>
                  <a:cubicBezTo>
                    <a:pt x="29" y="1205"/>
                    <a:pt x="15" y="1213"/>
                    <a:pt x="1" y="1222"/>
                  </a:cubicBezTo>
                  <a:lnTo>
                    <a:pt x="43" y="1197"/>
                  </a:lnTo>
                  <a:close/>
                  <a:moveTo>
                    <a:pt x="2672" y="1"/>
                  </a:moveTo>
                  <a:cubicBezTo>
                    <a:pt x="2279" y="1"/>
                    <a:pt x="1918" y="94"/>
                    <a:pt x="1608" y="281"/>
                  </a:cubicBezTo>
                  <a:lnTo>
                    <a:pt x="43" y="1197"/>
                  </a:lnTo>
                  <a:lnTo>
                    <a:pt x="43" y="1197"/>
                  </a:lnTo>
                  <a:cubicBezTo>
                    <a:pt x="345" y="1026"/>
                    <a:pt x="692" y="940"/>
                    <a:pt x="1070" y="940"/>
                  </a:cubicBezTo>
                  <a:cubicBezTo>
                    <a:pt x="1629" y="940"/>
                    <a:pt x="2253" y="1126"/>
                    <a:pt x="2894" y="1495"/>
                  </a:cubicBezTo>
                  <a:cubicBezTo>
                    <a:pt x="4061" y="2174"/>
                    <a:pt x="5132" y="3341"/>
                    <a:pt x="5894" y="4746"/>
                  </a:cubicBezTo>
                  <a:lnTo>
                    <a:pt x="4763" y="5401"/>
                  </a:lnTo>
                  <a:lnTo>
                    <a:pt x="5323" y="5532"/>
                  </a:lnTo>
                  <a:lnTo>
                    <a:pt x="6085" y="5091"/>
                  </a:lnTo>
                  <a:cubicBezTo>
                    <a:pt x="6204" y="5329"/>
                    <a:pt x="6311" y="5555"/>
                    <a:pt x="6394" y="5805"/>
                  </a:cubicBezTo>
                  <a:lnTo>
                    <a:pt x="8002" y="4877"/>
                  </a:lnTo>
                  <a:cubicBezTo>
                    <a:pt x="7275" y="3031"/>
                    <a:pt x="5954" y="1412"/>
                    <a:pt x="4501" y="567"/>
                  </a:cubicBezTo>
                  <a:cubicBezTo>
                    <a:pt x="3858" y="189"/>
                    <a:pt x="3232" y="1"/>
                    <a:pt x="2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4"/>
            <p:cNvSpPr/>
            <p:nvPr/>
          </p:nvSpPr>
          <p:spPr>
            <a:xfrm>
              <a:off x="3502800" y="2213200"/>
              <a:ext cx="200050" cy="149450"/>
            </a:xfrm>
            <a:custGeom>
              <a:avLst/>
              <a:gdLst/>
              <a:ahLst/>
              <a:cxnLst/>
              <a:rect l="l" t="t" r="r" b="b"/>
              <a:pathLst>
                <a:path w="8002" h="5978" fill="none" extrusionOk="0">
                  <a:moveTo>
                    <a:pt x="8002" y="5049"/>
                  </a:moveTo>
                  <a:lnTo>
                    <a:pt x="6394" y="5977"/>
                  </a:lnTo>
                  <a:cubicBezTo>
                    <a:pt x="6311" y="5727"/>
                    <a:pt x="6204" y="5501"/>
                    <a:pt x="6085" y="5263"/>
                  </a:cubicBezTo>
                  <a:lnTo>
                    <a:pt x="5323" y="5704"/>
                  </a:lnTo>
                  <a:lnTo>
                    <a:pt x="4763" y="5573"/>
                  </a:lnTo>
                  <a:lnTo>
                    <a:pt x="5894" y="4918"/>
                  </a:lnTo>
                  <a:cubicBezTo>
                    <a:pt x="5132" y="3513"/>
                    <a:pt x="4061" y="2346"/>
                    <a:pt x="2894" y="1667"/>
                  </a:cubicBezTo>
                  <a:cubicBezTo>
                    <a:pt x="1799" y="1036"/>
                    <a:pt x="751" y="941"/>
                    <a:pt x="1" y="1394"/>
                  </a:cubicBezTo>
                  <a:lnTo>
                    <a:pt x="1608" y="453"/>
                  </a:lnTo>
                  <a:cubicBezTo>
                    <a:pt x="2358" y="0"/>
                    <a:pt x="3406" y="96"/>
                    <a:pt x="4501" y="739"/>
                  </a:cubicBezTo>
                  <a:cubicBezTo>
                    <a:pt x="5954" y="1584"/>
                    <a:pt x="7275" y="3203"/>
                    <a:pt x="8002" y="504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4"/>
            <p:cNvSpPr/>
            <p:nvPr/>
          </p:nvSpPr>
          <p:spPr>
            <a:xfrm>
              <a:off x="3503700" y="2257250"/>
              <a:ext cx="58075" cy="42900"/>
            </a:xfrm>
            <a:custGeom>
              <a:avLst/>
              <a:gdLst/>
              <a:ahLst/>
              <a:cxnLst/>
              <a:rect l="l" t="t" r="r" b="b"/>
              <a:pathLst>
                <a:path w="2323" h="1716" extrusionOk="0">
                  <a:moveTo>
                    <a:pt x="2322" y="1"/>
                  </a:moveTo>
                  <a:lnTo>
                    <a:pt x="715" y="917"/>
                  </a:lnTo>
                  <a:cubicBezTo>
                    <a:pt x="465" y="1072"/>
                    <a:pt x="262" y="1298"/>
                    <a:pt x="108" y="1596"/>
                  </a:cubicBezTo>
                  <a:cubicBezTo>
                    <a:pt x="84" y="1656"/>
                    <a:pt x="48" y="1679"/>
                    <a:pt x="0" y="1715"/>
                  </a:cubicBezTo>
                  <a:lnTo>
                    <a:pt x="1608" y="786"/>
                  </a:lnTo>
                  <a:cubicBezTo>
                    <a:pt x="1655" y="763"/>
                    <a:pt x="1679" y="727"/>
                    <a:pt x="1715" y="667"/>
                  </a:cubicBezTo>
                  <a:cubicBezTo>
                    <a:pt x="1870" y="370"/>
                    <a:pt x="2072" y="143"/>
                    <a:pt x="2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4"/>
            <p:cNvSpPr/>
            <p:nvPr/>
          </p:nvSpPr>
          <p:spPr>
            <a:xfrm>
              <a:off x="3503700" y="2257250"/>
              <a:ext cx="58075" cy="42900"/>
            </a:xfrm>
            <a:custGeom>
              <a:avLst/>
              <a:gdLst/>
              <a:ahLst/>
              <a:cxnLst/>
              <a:rect l="l" t="t" r="r" b="b"/>
              <a:pathLst>
                <a:path w="2323" h="1716" fill="none" extrusionOk="0">
                  <a:moveTo>
                    <a:pt x="715" y="917"/>
                  </a:moveTo>
                  <a:lnTo>
                    <a:pt x="2322" y="1"/>
                  </a:lnTo>
                  <a:cubicBezTo>
                    <a:pt x="2072" y="143"/>
                    <a:pt x="1870" y="370"/>
                    <a:pt x="1715" y="667"/>
                  </a:cubicBezTo>
                  <a:cubicBezTo>
                    <a:pt x="1679" y="727"/>
                    <a:pt x="1655" y="763"/>
                    <a:pt x="1608" y="786"/>
                  </a:cubicBezTo>
                  <a:lnTo>
                    <a:pt x="0" y="1715"/>
                  </a:lnTo>
                  <a:cubicBezTo>
                    <a:pt x="48" y="1679"/>
                    <a:pt x="84" y="1656"/>
                    <a:pt x="108" y="1596"/>
                  </a:cubicBezTo>
                  <a:cubicBezTo>
                    <a:pt x="262" y="1298"/>
                    <a:pt x="465" y="1072"/>
                    <a:pt x="715" y="91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4"/>
            <p:cNvSpPr/>
            <p:nvPr/>
          </p:nvSpPr>
          <p:spPr>
            <a:xfrm>
              <a:off x="3663850" y="2343275"/>
              <a:ext cx="54175" cy="80400"/>
            </a:xfrm>
            <a:custGeom>
              <a:avLst/>
              <a:gdLst/>
              <a:ahLst/>
              <a:cxnLst/>
              <a:rect l="l" t="t" r="r" b="b"/>
              <a:pathLst>
                <a:path w="2167" h="3216" extrusionOk="0">
                  <a:moveTo>
                    <a:pt x="2167" y="1"/>
                  </a:moveTo>
                  <a:lnTo>
                    <a:pt x="560" y="929"/>
                  </a:lnTo>
                  <a:lnTo>
                    <a:pt x="0" y="3215"/>
                  </a:lnTo>
                  <a:lnTo>
                    <a:pt x="0" y="3215"/>
                  </a:lnTo>
                  <a:lnTo>
                    <a:pt x="1595" y="2275"/>
                  </a:lnTo>
                  <a:lnTo>
                    <a:pt x="2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4"/>
            <p:cNvSpPr/>
            <p:nvPr/>
          </p:nvSpPr>
          <p:spPr>
            <a:xfrm>
              <a:off x="3663850" y="2343275"/>
              <a:ext cx="54175" cy="80400"/>
            </a:xfrm>
            <a:custGeom>
              <a:avLst/>
              <a:gdLst/>
              <a:ahLst/>
              <a:cxnLst/>
              <a:rect l="l" t="t" r="r" b="b"/>
              <a:pathLst>
                <a:path w="2167" h="3216" fill="none" extrusionOk="0">
                  <a:moveTo>
                    <a:pt x="560" y="929"/>
                  </a:moveTo>
                  <a:lnTo>
                    <a:pt x="2167" y="1"/>
                  </a:lnTo>
                  <a:lnTo>
                    <a:pt x="1595" y="2275"/>
                  </a:lnTo>
                  <a:lnTo>
                    <a:pt x="0" y="3215"/>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4"/>
            <p:cNvSpPr/>
            <p:nvPr/>
          </p:nvSpPr>
          <p:spPr>
            <a:xfrm>
              <a:off x="3662650" y="2339400"/>
              <a:ext cx="55375" cy="27125"/>
            </a:xfrm>
            <a:custGeom>
              <a:avLst/>
              <a:gdLst/>
              <a:ahLst/>
              <a:cxnLst/>
              <a:rect l="l" t="t" r="r" b="b"/>
              <a:pathLst>
                <a:path w="2215" h="1085" extrusionOk="0">
                  <a:moveTo>
                    <a:pt x="1608" y="1"/>
                  </a:moveTo>
                  <a:lnTo>
                    <a:pt x="0" y="941"/>
                  </a:lnTo>
                  <a:lnTo>
                    <a:pt x="608" y="1084"/>
                  </a:lnTo>
                  <a:lnTo>
                    <a:pt x="2215" y="156"/>
                  </a:lnTo>
                  <a:lnTo>
                    <a:pt x="16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4"/>
            <p:cNvSpPr/>
            <p:nvPr/>
          </p:nvSpPr>
          <p:spPr>
            <a:xfrm>
              <a:off x="3662650" y="2339400"/>
              <a:ext cx="55375" cy="27125"/>
            </a:xfrm>
            <a:custGeom>
              <a:avLst/>
              <a:gdLst/>
              <a:ahLst/>
              <a:cxnLst/>
              <a:rect l="l" t="t" r="r" b="b"/>
              <a:pathLst>
                <a:path w="2215" h="1085" fill="none" extrusionOk="0">
                  <a:moveTo>
                    <a:pt x="2215" y="156"/>
                  </a:moveTo>
                  <a:lnTo>
                    <a:pt x="608" y="1084"/>
                  </a:lnTo>
                  <a:lnTo>
                    <a:pt x="0" y="941"/>
                  </a:lnTo>
                  <a:lnTo>
                    <a:pt x="1608" y="1"/>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4"/>
            <p:cNvSpPr/>
            <p:nvPr/>
          </p:nvSpPr>
          <p:spPr>
            <a:xfrm>
              <a:off x="3479000" y="2241100"/>
              <a:ext cx="198850" cy="182575"/>
            </a:xfrm>
            <a:custGeom>
              <a:avLst/>
              <a:gdLst/>
              <a:ahLst/>
              <a:cxnLst/>
              <a:rect l="l" t="t" r="r" b="b"/>
              <a:pathLst>
                <a:path w="7954" h="7303" extrusionOk="0">
                  <a:moveTo>
                    <a:pt x="2020" y="0"/>
                  </a:moveTo>
                  <a:cubicBezTo>
                    <a:pt x="1196" y="0"/>
                    <a:pt x="518" y="400"/>
                    <a:pt x="119" y="1182"/>
                  </a:cubicBezTo>
                  <a:cubicBezTo>
                    <a:pt x="0" y="1421"/>
                    <a:pt x="119" y="1849"/>
                    <a:pt x="381" y="2147"/>
                  </a:cubicBezTo>
                  <a:cubicBezTo>
                    <a:pt x="453" y="2218"/>
                    <a:pt x="536" y="2278"/>
                    <a:pt x="607" y="2325"/>
                  </a:cubicBezTo>
                  <a:cubicBezTo>
                    <a:pt x="692" y="2370"/>
                    <a:pt x="776" y="2394"/>
                    <a:pt x="851" y="2394"/>
                  </a:cubicBezTo>
                  <a:cubicBezTo>
                    <a:pt x="958" y="2394"/>
                    <a:pt x="1047" y="2346"/>
                    <a:pt x="1096" y="2242"/>
                  </a:cubicBezTo>
                  <a:cubicBezTo>
                    <a:pt x="1379" y="1660"/>
                    <a:pt x="1879" y="1362"/>
                    <a:pt x="2488" y="1362"/>
                  </a:cubicBezTo>
                  <a:cubicBezTo>
                    <a:pt x="2902" y="1362"/>
                    <a:pt x="3365" y="1499"/>
                    <a:pt x="3846" y="1778"/>
                  </a:cubicBezTo>
                  <a:cubicBezTo>
                    <a:pt x="4822" y="2337"/>
                    <a:pt x="5715" y="3397"/>
                    <a:pt x="6275" y="4599"/>
                  </a:cubicBezTo>
                  <a:lnTo>
                    <a:pt x="5715" y="4469"/>
                  </a:lnTo>
                  <a:lnTo>
                    <a:pt x="7382" y="7302"/>
                  </a:lnTo>
                  <a:lnTo>
                    <a:pt x="7954" y="5016"/>
                  </a:lnTo>
                  <a:lnTo>
                    <a:pt x="7346" y="4873"/>
                  </a:lnTo>
                  <a:cubicBezTo>
                    <a:pt x="6620" y="3028"/>
                    <a:pt x="5299" y="1385"/>
                    <a:pt x="3846" y="551"/>
                  </a:cubicBezTo>
                  <a:cubicBezTo>
                    <a:pt x="3199" y="182"/>
                    <a:pt x="2576" y="0"/>
                    <a:pt x="2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4"/>
            <p:cNvSpPr/>
            <p:nvPr/>
          </p:nvSpPr>
          <p:spPr>
            <a:xfrm>
              <a:off x="3479000" y="2231950"/>
              <a:ext cx="198850" cy="191725"/>
            </a:xfrm>
            <a:custGeom>
              <a:avLst/>
              <a:gdLst/>
              <a:ahLst/>
              <a:cxnLst/>
              <a:rect l="l" t="t" r="r" b="b"/>
              <a:pathLst>
                <a:path w="7954" h="7669" fill="none" extrusionOk="0">
                  <a:moveTo>
                    <a:pt x="3846" y="917"/>
                  </a:moveTo>
                  <a:cubicBezTo>
                    <a:pt x="5299" y="1751"/>
                    <a:pt x="6620" y="3394"/>
                    <a:pt x="7346" y="5239"/>
                  </a:cubicBezTo>
                  <a:lnTo>
                    <a:pt x="7954" y="5382"/>
                  </a:lnTo>
                  <a:lnTo>
                    <a:pt x="7382" y="7668"/>
                  </a:lnTo>
                  <a:lnTo>
                    <a:pt x="5715" y="4835"/>
                  </a:lnTo>
                  <a:lnTo>
                    <a:pt x="6275" y="4965"/>
                  </a:lnTo>
                  <a:cubicBezTo>
                    <a:pt x="5715" y="3763"/>
                    <a:pt x="4822" y="2703"/>
                    <a:pt x="3846" y="2144"/>
                  </a:cubicBezTo>
                  <a:cubicBezTo>
                    <a:pt x="2655" y="1453"/>
                    <a:pt x="1572" y="1632"/>
                    <a:pt x="1096" y="2608"/>
                  </a:cubicBezTo>
                  <a:cubicBezTo>
                    <a:pt x="1012" y="2787"/>
                    <a:pt x="810" y="2799"/>
                    <a:pt x="607" y="2691"/>
                  </a:cubicBezTo>
                  <a:cubicBezTo>
                    <a:pt x="536" y="2644"/>
                    <a:pt x="453" y="2584"/>
                    <a:pt x="381" y="2513"/>
                  </a:cubicBezTo>
                  <a:cubicBezTo>
                    <a:pt x="119" y="2215"/>
                    <a:pt x="0" y="1787"/>
                    <a:pt x="119" y="1548"/>
                  </a:cubicBezTo>
                  <a:cubicBezTo>
                    <a:pt x="786" y="239"/>
                    <a:pt x="2239" y="1"/>
                    <a:pt x="3846" y="91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4"/>
            <p:cNvSpPr/>
            <p:nvPr/>
          </p:nvSpPr>
          <p:spPr>
            <a:xfrm>
              <a:off x="3485250" y="1912325"/>
              <a:ext cx="186350" cy="238825"/>
            </a:xfrm>
            <a:custGeom>
              <a:avLst/>
              <a:gdLst/>
              <a:ahLst/>
              <a:cxnLst/>
              <a:rect l="l" t="t" r="r" b="b"/>
              <a:pathLst>
                <a:path w="7454" h="9553" extrusionOk="0">
                  <a:moveTo>
                    <a:pt x="2076" y="0"/>
                  </a:moveTo>
                  <a:cubicBezTo>
                    <a:pt x="847" y="0"/>
                    <a:pt x="0" y="963"/>
                    <a:pt x="0" y="2630"/>
                  </a:cubicBezTo>
                  <a:cubicBezTo>
                    <a:pt x="0" y="4987"/>
                    <a:pt x="1655" y="7868"/>
                    <a:pt x="3703" y="9047"/>
                  </a:cubicBezTo>
                  <a:cubicBezTo>
                    <a:pt x="4302" y="9390"/>
                    <a:pt x="4869" y="9553"/>
                    <a:pt x="5370" y="9553"/>
                  </a:cubicBezTo>
                  <a:cubicBezTo>
                    <a:pt x="6593" y="9553"/>
                    <a:pt x="7433" y="8587"/>
                    <a:pt x="7442" y="6916"/>
                  </a:cubicBezTo>
                  <a:cubicBezTo>
                    <a:pt x="7454" y="4570"/>
                    <a:pt x="5787" y="1677"/>
                    <a:pt x="3739" y="498"/>
                  </a:cubicBezTo>
                  <a:cubicBezTo>
                    <a:pt x="3142" y="160"/>
                    <a:pt x="2578" y="0"/>
                    <a:pt x="2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4"/>
            <p:cNvSpPr/>
            <p:nvPr/>
          </p:nvSpPr>
          <p:spPr>
            <a:xfrm>
              <a:off x="3498650" y="1867400"/>
              <a:ext cx="226225" cy="301775"/>
            </a:xfrm>
            <a:custGeom>
              <a:avLst/>
              <a:gdLst/>
              <a:ahLst/>
              <a:cxnLst/>
              <a:rect l="l" t="t" r="r" b="b"/>
              <a:pathLst>
                <a:path w="9049" h="12071" extrusionOk="0">
                  <a:moveTo>
                    <a:pt x="2516" y="0"/>
                  </a:moveTo>
                  <a:cubicBezTo>
                    <a:pt x="2071" y="0"/>
                    <a:pt x="1669" y="106"/>
                    <a:pt x="1322" y="307"/>
                  </a:cubicBezTo>
                  <a:lnTo>
                    <a:pt x="0" y="1081"/>
                  </a:lnTo>
                  <a:lnTo>
                    <a:pt x="6382" y="12070"/>
                  </a:lnTo>
                  <a:lnTo>
                    <a:pt x="7703" y="11296"/>
                  </a:lnTo>
                  <a:cubicBezTo>
                    <a:pt x="8525" y="10832"/>
                    <a:pt x="9037" y="9820"/>
                    <a:pt x="9037" y="8403"/>
                  </a:cubicBezTo>
                  <a:cubicBezTo>
                    <a:pt x="9049" y="5546"/>
                    <a:pt x="7025" y="2045"/>
                    <a:pt x="4536" y="617"/>
                  </a:cubicBezTo>
                  <a:cubicBezTo>
                    <a:pt x="3808" y="197"/>
                    <a:pt x="3123" y="0"/>
                    <a:pt x="2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4"/>
            <p:cNvSpPr/>
            <p:nvPr/>
          </p:nvSpPr>
          <p:spPr>
            <a:xfrm>
              <a:off x="3498650" y="1863150"/>
              <a:ext cx="226225" cy="306025"/>
            </a:xfrm>
            <a:custGeom>
              <a:avLst/>
              <a:gdLst/>
              <a:ahLst/>
              <a:cxnLst/>
              <a:rect l="l" t="t" r="r" b="b"/>
              <a:pathLst>
                <a:path w="9049" h="12241" fill="none" extrusionOk="0">
                  <a:moveTo>
                    <a:pt x="0" y="1251"/>
                  </a:moveTo>
                  <a:lnTo>
                    <a:pt x="1322" y="477"/>
                  </a:lnTo>
                  <a:cubicBezTo>
                    <a:pt x="2143" y="1"/>
                    <a:pt x="3274" y="60"/>
                    <a:pt x="4536" y="787"/>
                  </a:cubicBezTo>
                  <a:cubicBezTo>
                    <a:pt x="7025" y="2215"/>
                    <a:pt x="9049" y="5716"/>
                    <a:pt x="9037" y="8573"/>
                  </a:cubicBezTo>
                  <a:cubicBezTo>
                    <a:pt x="9037" y="9990"/>
                    <a:pt x="8525" y="11002"/>
                    <a:pt x="7703" y="11466"/>
                  </a:cubicBezTo>
                  <a:lnTo>
                    <a:pt x="6382" y="12240"/>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4"/>
            <p:cNvSpPr/>
            <p:nvPr/>
          </p:nvSpPr>
          <p:spPr>
            <a:xfrm>
              <a:off x="3532275" y="1924650"/>
              <a:ext cx="94975" cy="112350"/>
            </a:xfrm>
            <a:custGeom>
              <a:avLst/>
              <a:gdLst/>
              <a:ahLst/>
              <a:cxnLst/>
              <a:rect l="l" t="t" r="r" b="b"/>
              <a:pathLst>
                <a:path w="3799" h="4494" extrusionOk="0">
                  <a:moveTo>
                    <a:pt x="829" y="1488"/>
                  </a:moveTo>
                  <a:cubicBezTo>
                    <a:pt x="843" y="1488"/>
                    <a:pt x="858" y="1494"/>
                    <a:pt x="870" y="1506"/>
                  </a:cubicBezTo>
                  <a:cubicBezTo>
                    <a:pt x="905" y="1517"/>
                    <a:pt x="917" y="1541"/>
                    <a:pt x="941" y="1577"/>
                  </a:cubicBezTo>
                  <a:lnTo>
                    <a:pt x="1155" y="1934"/>
                  </a:lnTo>
                  <a:lnTo>
                    <a:pt x="1358" y="1815"/>
                  </a:lnTo>
                  <a:cubicBezTo>
                    <a:pt x="1366" y="1807"/>
                    <a:pt x="1374" y="1805"/>
                    <a:pt x="1382" y="1805"/>
                  </a:cubicBezTo>
                  <a:cubicBezTo>
                    <a:pt x="1399" y="1805"/>
                    <a:pt x="1417" y="1815"/>
                    <a:pt x="1441" y="1815"/>
                  </a:cubicBezTo>
                  <a:cubicBezTo>
                    <a:pt x="1465" y="1827"/>
                    <a:pt x="1477" y="1863"/>
                    <a:pt x="1513" y="1887"/>
                  </a:cubicBezTo>
                  <a:cubicBezTo>
                    <a:pt x="1560" y="1946"/>
                    <a:pt x="1560" y="2018"/>
                    <a:pt x="1513" y="2053"/>
                  </a:cubicBezTo>
                  <a:lnTo>
                    <a:pt x="1298" y="2172"/>
                  </a:lnTo>
                  <a:lnTo>
                    <a:pt x="1513" y="2529"/>
                  </a:lnTo>
                  <a:cubicBezTo>
                    <a:pt x="1560" y="2601"/>
                    <a:pt x="1560" y="2660"/>
                    <a:pt x="1513" y="2696"/>
                  </a:cubicBezTo>
                  <a:cubicBezTo>
                    <a:pt x="1509" y="2700"/>
                    <a:pt x="1502" y="2701"/>
                    <a:pt x="1494" y="2701"/>
                  </a:cubicBezTo>
                  <a:cubicBezTo>
                    <a:pt x="1478" y="2701"/>
                    <a:pt x="1457" y="2696"/>
                    <a:pt x="1441" y="2696"/>
                  </a:cubicBezTo>
                  <a:cubicBezTo>
                    <a:pt x="1405" y="2672"/>
                    <a:pt x="1394" y="2649"/>
                    <a:pt x="1358" y="2613"/>
                  </a:cubicBezTo>
                  <a:lnTo>
                    <a:pt x="1155" y="2256"/>
                  </a:lnTo>
                  <a:lnTo>
                    <a:pt x="941" y="2375"/>
                  </a:lnTo>
                  <a:cubicBezTo>
                    <a:pt x="937" y="2383"/>
                    <a:pt x="932" y="2385"/>
                    <a:pt x="925" y="2385"/>
                  </a:cubicBezTo>
                  <a:cubicBezTo>
                    <a:pt x="912" y="2385"/>
                    <a:pt x="893" y="2375"/>
                    <a:pt x="870" y="2375"/>
                  </a:cubicBezTo>
                  <a:cubicBezTo>
                    <a:pt x="846" y="2363"/>
                    <a:pt x="810" y="2339"/>
                    <a:pt x="798" y="2303"/>
                  </a:cubicBezTo>
                  <a:cubicBezTo>
                    <a:pt x="751" y="2232"/>
                    <a:pt x="751" y="2172"/>
                    <a:pt x="798" y="2137"/>
                  </a:cubicBezTo>
                  <a:lnTo>
                    <a:pt x="1001" y="2018"/>
                  </a:lnTo>
                  <a:lnTo>
                    <a:pt x="798" y="1660"/>
                  </a:lnTo>
                  <a:cubicBezTo>
                    <a:pt x="751" y="1601"/>
                    <a:pt x="751" y="1529"/>
                    <a:pt x="798" y="1506"/>
                  </a:cubicBezTo>
                  <a:cubicBezTo>
                    <a:pt x="804" y="1494"/>
                    <a:pt x="816" y="1488"/>
                    <a:pt x="829" y="1488"/>
                  </a:cubicBezTo>
                  <a:close/>
                  <a:moveTo>
                    <a:pt x="2305" y="2340"/>
                  </a:moveTo>
                  <a:cubicBezTo>
                    <a:pt x="2321" y="2340"/>
                    <a:pt x="2342" y="2351"/>
                    <a:pt x="2358" y="2351"/>
                  </a:cubicBezTo>
                  <a:cubicBezTo>
                    <a:pt x="2394" y="2363"/>
                    <a:pt x="2406" y="2399"/>
                    <a:pt x="2429" y="2422"/>
                  </a:cubicBezTo>
                  <a:lnTo>
                    <a:pt x="2644" y="2779"/>
                  </a:lnTo>
                  <a:lnTo>
                    <a:pt x="2846" y="2660"/>
                  </a:lnTo>
                  <a:cubicBezTo>
                    <a:pt x="2854" y="2656"/>
                    <a:pt x="2862" y="2655"/>
                    <a:pt x="2870" y="2655"/>
                  </a:cubicBezTo>
                  <a:cubicBezTo>
                    <a:pt x="2887" y="2655"/>
                    <a:pt x="2906" y="2660"/>
                    <a:pt x="2929" y="2660"/>
                  </a:cubicBezTo>
                  <a:cubicBezTo>
                    <a:pt x="2953" y="2672"/>
                    <a:pt x="2965" y="2708"/>
                    <a:pt x="3001" y="2732"/>
                  </a:cubicBezTo>
                  <a:cubicBezTo>
                    <a:pt x="3048" y="2791"/>
                    <a:pt x="3048" y="2863"/>
                    <a:pt x="3001" y="2899"/>
                  </a:cubicBezTo>
                  <a:lnTo>
                    <a:pt x="2787" y="3018"/>
                  </a:lnTo>
                  <a:lnTo>
                    <a:pt x="3001" y="3375"/>
                  </a:lnTo>
                  <a:cubicBezTo>
                    <a:pt x="3048" y="3446"/>
                    <a:pt x="3048" y="3518"/>
                    <a:pt x="3001" y="3541"/>
                  </a:cubicBezTo>
                  <a:cubicBezTo>
                    <a:pt x="2997" y="3545"/>
                    <a:pt x="2990" y="3547"/>
                    <a:pt x="2982" y="3547"/>
                  </a:cubicBezTo>
                  <a:cubicBezTo>
                    <a:pt x="2966" y="3547"/>
                    <a:pt x="2945" y="3541"/>
                    <a:pt x="2929" y="3541"/>
                  </a:cubicBezTo>
                  <a:cubicBezTo>
                    <a:pt x="2894" y="3518"/>
                    <a:pt x="2882" y="3494"/>
                    <a:pt x="2846" y="3470"/>
                  </a:cubicBezTo>
                  <a:lnTo>
                    <a:pt x="2644" y="3113"/>
                  </a:lnTo>
                  <a:lnTo>
                    <a:pt x="2429" y="3232"/>
                  </a:lnTo>
                  <a:cubicBezTo>
                    <a:pt x="2425" y="3236"/>
                    <a:pt x="2420" y="3237"/>
                    <a:pt x="2413" y="3237"/>
                  </a:cubicBezTo>
                  <a:cubicBezTo>
                    <a:pt x="2400" y="3237"/>
                    <a:pt x="2382" y="3232"/>
                    <a:pt x="2358" y="3232"/>
                  </a:cubicBezTo>
                  <a:cubicBezTo>
                    <a:pt x="2334" y="3208"/>
                    <a:pt x="2310" y="3184"/>
                    <a:pt x="2286" y="3149"/>
                  </a:cubicBezTo>
                  <a:cubicBezTo>
                    <a:pt x="2239" y="3089"/>
                    <a:pt x="2239" y="3018"/>
                    <a:pt x="2286" y="2994"/>
                  </a:cubicBezTo>
                  <a:lnTo>
                    <a:pt x="2489" y="2875"/>
                  </a:lnTo>
                  <a:lnTo>
                    <a:pt x="2286" y="2518"/>
                  </a:lnTo>
                  <a:cubicBezTo>
                    <a:pt x="2239" y="2458"/>
                    <a:pt x="2239" y="2375"/>
                    <a:pt x="2286" y="2351"/>
                  </a:cubicBezTo>
                  <a:cubicBezTo>
                    <a:pt x="2290" y="2343"/>
                    <a:pt x="2297" y="2340"/>
                    <a:pt x="2305" y="2340"/>
                  </a:cubicBezTo>
                  <a:close/>
                  <a:moveTo>
                    <a:pt x="810" y="1"/>
                  </a:moveTo>
                  <a:cubicBezTo>
                    <a:pt x="805" y="1"/>
                    <a:pt x="801" y="2"/>
                    <a:pt x="798" y="5"/>
                  </a:cubicBezTo>
                  <a:cubicBezTo>
                    <a:pt x="739" y="29"/>
                    <a:pt x="715" y="113"/>
                    <a:pt x="762" y="208"/>
                  </a:cubicBezTo>
                  <a:cubicBezTo>
                    <a:pt x="858" y="458"/>
                    <a:pt x="941" y="708"/>
                    <a:pt x="1048" y="970"/>
                  </a:cubicBezTo>
                  <a:cubicBezTo>
                    <a:pt x="870" y="970"/>
                    <a:pt x="703" y="1005"/>
                    <a:pt x="572" y="1089"/>
                  </a:cubicBezTo>
                  <a:cubicBezTo>
                    <a:pt x="227" y="1279"/>
                    <a:pt x="0" y="1708"/>
                    <a:pt x="0" y="2303"/>
                  </a:cubicBezTo>
                  <a:lnTo>
                    <a:pt x="3799" y="4494"/>
                  </a:lnTo>
                  <a:cubicBezTo>
                    <a:pt x="3799" y="3613"/>
                    <a:pt x="3358" y="2589"/>
                    <a:pt x="2691" y="1863"/>
                  </a:cubicBezTo>
                  <a:lnTo>
                    <a:pt x="2953" y="1458"/>
                  </a:lnTo>
                  <a:cubicBezTo>
                    <a:pt x="2989" y="1398"/>
                    <a:pt x="2989" y="1327"/>
                    <a:pt x="2918" y="1232"/>
                  </a:cubicBezTo>
                  <a:cubicBezTo>
                    <a:pt x="2906" y="1208"/>
                    <a:pt x="2882" y="1172"/>
                    <a:pt x="2846" y="1160"/>
                  </a:cubicBezTo>
                  <a:cubicBezTo>
                    <a:pt x="2828" y="1142"/>
                    <a:pt x="2807" y="1133"/>
                    <a:pt x="2788" y="1133"/>
                  </a:cubicBezTo>
                  <a:cubicBezTo>
                    <a:pt x="2769" y="1133"/>
                    <a:pt x="2751" y="1142"/>
                    <a:pt x="2739" y="1160"/>
                  </a:cubicBezTo>
                  <a:cubicBezTo>
                    <a:pt x="2644" y="1303"/>
                    <a:pt x="2548" y="1458"/>
                    <a:pt x="2441" y="1601"/>
                  </a:cubicBezTo>
                  <a:cubicBezTo>
                    <a:pt x="2286" y="1458"/>
                    <a:pt x="2108" y="1327"/>
                    <a:pt x="1905" y="1208"/>
                  </a:cubicBezTo>
                  <a:cubicBezTo>
                    <a:pt x="1691" y="1089"/>
                    <a:pt x="1477" y="994"/>
                    <a:pt x="1286" y="970"/>
                  </a:cubicBezTo>
                  <a:cubicBezTo>
                    <a:pt x="1179" y="684"/>
                    <a:pt x="1072" y="410"/>
                    <a:pt x="977" y="148"/>
                  </a:cubicBezTo>
                  <a:cubicBezTo>
                    <a:pt x="953" y="89"/>
                    <a:pt x="917" y="41"/>
                    <a:pt x="870" y="29"/>
                  </a:cubicBezTo>
                  <a:cubicBezTo>
                    <a:pt x="843" y="12"/>
                    <a:pt x="824" y="1"/>
                    <a:pt x="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4"/>
            <p:cNvSpPr/>
            <p:nvPr/>
          </p:nvSpPr>
          <p:spPr>
            <a:xfrm>
              <a:off x="3580500" y="2018225"/>
              <a:ext cx="80375" cy="120500"/>
            </a:xfrm>
            <a:custGeom>
              <a:avLst/>
              <a:gdLst/>
              <a:ahLst/>
              <a:cxnLst/>
              <a:rect l="l" t="t" r="r" b="b"/>
              <a:pathLst>
                <a:path w="3215" h="4820" extrusionOk="0">
                  <a:moveTo>
                    <a:pt x="12" y="1"/>
                  </a:moveTo>
                  <a:lnTo>
                    <a:pt x="0" y="3251"/>
                  </a:lnTo>
                  <a:cubicBezTo>
                    <a:pt x="284" y="3401"/>
                    <a:pt x="552" y="3467"/>
                    <a:pt x="791" y="3467"/>
                  </a:cubicBezTo>
                  <a:cubicBezTo>
                    <a:pt x="913" y="3467"/>
                    <a:pt x="1027" y="3450"/>
                    <a:pt x="1131" y="3418"/>
                  </a:cubicBezTo>
                  <a:cubicBezTo>
                    <a:pt x="1679" y="3751"/>
                    <a:pt x="2036" y="4370"/>
                    <a:pt x="2155" y="4561"/>
                  </a:cubicBezTo>
                  <a:cubicBezTo>
                    <a:pt x="2215" y="4668"/>
                    <a:pt x="2286" y="4740"/>
                    <a:pt x="2370" y="4787"/>
                  </a:cubicBezTo>
                  <a:cubicBezTo>
                    <a:pt x="2393" y="4799"/>
                    <a:pt x="2405" y="4811"/>
                    <a:pt x="2441" y="4811"/>
                  </a:cubicBezTo>
                  <a:cubicBezTo>
                    <a:pt x="2462" y="4817"/>
                    <a:pt x="2482" y="4819"/>
                    <a:pt x="2501" y="4819"/>
                  </a:cubicBezTo>
                  <a:cubicBezTo>
                    <a:pt x="2681" y="4819"/>
                    <a:pt x="2735" y="4571"/>
                    <a:pt x="2584" y="4323"/>
                  </a:cubicBezTo>
                  <a:cubicBezTo>
                    <a:pt x="2429" y="4037"/>
                    <a:pt x="2048" y="3406"/>
                    <a:pt x="1608" y="3061"/>
                  </a:cubicBezTo>
                  <a:cubicBezTo>
                    <a:pt x="1655" y="2977"/>
                    <a:pt x="1691" y="2906"/>
                    <a:pt x="1727" y="2835"/>
                  </a:cubicBezTo>
                  <a:lnTo>
                    <a:pt x="2917" y="3513"/>
                  </a:lnTo>
                  <a:cubicBezTo>
                    <a:pt x="2970" y="3547"/>
                    <a:pt x="3019" y="3563"/>
                    <a:pt x="3062" y="3563"/>
                  </a:cubicBezTo>
                  <a:cubicBezTo>
                    <a:pt x="3154" y="3563"/>
                    <a:pt x="3215" y="3489"/>
                    <a:pt x="3215" y="3358"/>
                  </a:cubicBezTo>
                  <a:cubicBezTo>
                    <a:pt x="3215" y="3156"/>
                    <a:pt x="3096" y="2942"/>
                    <a:pt x="2882" y="2846"/>
                  </a:cubicBezTo>
                  <a:lnTo>
                    <a:pt x="1822" y="2239"/>
                  </a:lnTo>
                  <a:lnTo>
                    <a:pt x="1822" y="2120"/>
                  </a:lnTo>
                  <a:lnTo>
                    <a:pt x="1822" y="2001"/>
                  </a:lnTo>
                  <a:cubicBezTo>
                    <a:pt x="2093" y="2102"/>
                    <a:pt x="2305" y="2143"/>
                    <a:pt x="2470" y="2143"/>
                  </a:cubicBezTo>
                  <a:cubicBezTo>
                    <a:pt x="2616" y="2143"/>
                    <a:pt x="2726" y="2111"/>
                    <a:pt x="2810" y="2061"/>
                  </a:cubicBezTo>
                  <a:cubicBezTo>
                    <a:pt x="2977" y="1954"/>
                    <a:pt x="2905" y="1596"/>
                    <a:pt x="2679" y="1406"/>
                  </a:cubicBezTo>
                  <a:cubicBezTo>
                    <a:pt x="2667" y="1394"/>
                    <a:pt x="2632" y="1370"/>
                    <a:pt x="2620" y="1358"/>
                  </a:cubicBezTo>
                  <a:cubicBezTo>
                    <a:pt x="2581" y="1333"/>
                    <a:pt x="2540" y="1321"/>
                    <a:pt x="2500" y="1321"/>
                  </a:cubicBezTo>
                  <a:cubicBezTo>
                    <a:pt x="2466" y="1321"/>
                    <a:pt x="2433" y="1330"/>
                    <a:pt x="2405" y="1346"/>
                  </a:cubicBezTo>
                  <a:cubicBezTo>
                    <a:pt x="2367" y="1374"/>
                    <a:pt x="2310" y="1391"/>
                    <a:pt x="2230" y="1391"/>
                  </a:cubicBezTo>
                  <a:cubicBezTo>
                    <a:pt x="2137" y="1391"/>
                    <a:pt x="2012" y="1368"/>
                    <a:pt x="1846" y="1311"/>
                  </a:cubicBezTo>
                  <a:lnTo>
                    <a:pt x="1846" y="1061"/>
                  </a:lnTo>
                  <a:lnTo>
                    <a:pt x="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4"/>
            <p:cNvSpPr/>
            <p:nvPr/>
          </p:nvSpPr>
          <p:spPr>
            <a:xfrm>
              <a:off x="3496850" y="1972250"/>
              <a:ext cx="79200" cy="123100"/>
            </a:xfrm>
            <a:custGeom>
              <a:avLst/>
              <a:gdLst/>
              <a:ahLst/>
              <a:cxnLst/>
              <a:rect l="l" t="t" r="r" b="b"/>
              <a:pathLst>
                <a:path w="3168" h="4924" extrusionOk="0">
                  <a:moveTo>
                    <a:pt x="464" y="1"/>
                  </a:moveTo>
                  <a:cubicBezTo>
                    <a:pt x="285" y="1"/>
                    <a:pt x="216" y="243"/>
                    <a:pt x="370" y="506"/>
                  </a:cubicBezTo>
                  <a:cubicBezTo>
                    <a:pt x="560" y="828"/>
                    <a:pt x="894" y="1245"/>
                    <a:pt x="1453" y="1649"/>
                  </a:cubicBezTo>
                  <a:lnTo>
                    <a:pt x="1453" y="1757"/>
                  </a:lnTo>
                  <a:lnTo>
                    <a:pt x="1453" y="1876"/>
                  </a:lnTo>
                  <a:lnTo>
                    <a:pt x="298" y="1197"/>
                  </a:lnTo>
                  <a:cubicBezTo>
                    <a:pt x="249" y="1169"/>
                    <a:pt x="202" y="1155"/>
                    <a:pt x="161" y="1155"/>
                  </a:cubicBezTo>
                  <a:cubicBezTo>
                    <a:pt x="65" y="1155"/>
                    <a:pt x="1" y="1230"/>
                    <a:pt x="1" y="1364"/>
                  </a:cubicBezTo>
                  <a:cubicBezTo>
                    <a:pt x="1" y="1542"/>
                    <a:pt x="132" y="1780"/>
                    <a:pt x="298" y="1876"/>
                  </a:cubicBezTo>
                  <a:lnTo>
                    <a:pt x="1572" y="2614"/>
                  </a:lnTo>
                  <a:cubicBezTo>
                    <a:pt x="1608" y="2721"/>
                    <a:pt x="1632" y="2840"/>
                    <a:pt x="1679" y="2947"/>
                  </a:cubicBezTo>
                  <a:cubicBezTo>
                    <a:pt x="1530" y="2885"/>
                    <a:pt x="1391" y="2861"/>
                    <a:pt x="1264" y="2861"/>
                  </a:cubicBezTo>
                  <a:cubicBezTo>
                    <a:pt x="956" y="2861"/>
                    <a:pt x="722" y="3002"/>
                    <a:pt x="596" y="3078"/>
                  </a:cubicBezTo>
                  <a:cubicBezTo>
                    <a:pt x="417" y="3185"/>
                    <a:pt x="501" y="3542"/>
                    <a:pt x="727" y="3733"/>
                  </a:cubicBezTo>
                  <a:cubicBezTo>
                    <a:pt x="751" y="3745"/>
                    <a:pt x="775" y="3757"/>
                    <a:pt x="798" y="3781"/>
                  </a:cubicBezTo>
                  <a:cubicBezTo>
                    <a:pt x="838" y="3800"/>
                    <a:pt x="881" y="3809"/>
                    <a:pt x="921" y="3809"/>
                  </a:cubicBezTo>
                  <a:cubicBezTo>
                    <a:pt x="954" y="3809"/>
                    <a:pt x="986" y="3803"/>
                    <a:pt x="1013" y="3793"/>
                  </a:cubicBezTo>
                  <a:cubicBezTo>
                    <a:pt x="1087" y="3756"/>
                    <a:pt x="1257" y="3654"/>
                    <a:pt x="1510" y="3654"/>
                  </a:cubicBezTo>
                  <a:cubicBezTo>
                    <a:pt x="1664" y="3654"/>
                    <a:pt x="1849" y="3692"/>
                    <a:pt x="2060" y="3804"/>
                  </a:cubicBezTo>
                  <a:cubicBezTo>
                    <a:pt x="2084" y="3816"/>
                    <a:pt x="2108" y="3840"/>
                    <a:pt x="2120" y="3840"/>
                  </a:cubicBezTo>
                  <a:cubicBezTo>
                    <a:pt x="2406" y="4281"/>
                    <a:pt x="2763" y="4650"/>
                    <a:pt x="3156" y="4924"/>
                  </a:cubicBezTo>
                  <a:lnTo>
                    <a:pt x="3168" y="1697"/>
                  </a:lnTo>
                  <a:lnTo>
                    <a:pt x="1429" y="697"/>
                  </a:lnTo>
                  <a:lnTo>
                    <a:pt x="1465" y="959"/>
                  </a:lnTo>
                  <a:cubicBezTo>
                    <a:pt x="1096" y="685"/>
                    <a:pt x="906" y="423"/>
                    <a:pt x="798" y="268"/>
                  </a:cubicBezTo>
                  <a:cubicBezTo>
                    <a:pt x="739" y="161"/>
                    <a:pt x="667" y="90"/>
                    <a:pt x="596" y="42"/>
                  </a:cubicBezTo>
                  <a:cubicBezTo>
                    <a:pt x="560" y="30"/>
                    <a:pt x="536" y="6"/>
                    <a:pt x="513" y="6"/>
                  </a:cubicBezTo>
                  <a:cubicBezTo>
                    <a:pt x="495" y="3"/>
                    <a:pt x="479" y="1"/>
                    <a:pt x="4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4"/>
            <p:cNvSpPr/>
            <p:nvPr/>
          </p:nvSpPr>
          <p:spPr>
            <a:xfrm>
              <a:off x="3465000" y="1886700"/>
              <a:ext cx="226250" cy="290075"/>
            </a:xfrm>
            <a:custGeom>
              <a:avLst/>
              <a:gdLst/>
              <a:ahLst/>
              <a:cxnLst/>
              <a:rect l="l" t="t" r="r" b="b"/>
              <a:pathLst>
                <a:path w="9050" h="11603" extrusionOk="0">
                  <a:moveTo>
                    <a:pt x="2879" y="1022"/>
                  </a:moveTo>
                  <a:cubicBezTo>
                    <a:pt x="3382" y="1022"/>
                    <a:pt x="3950" y="1187"/>
                    <a:pt x="4549" y="1535"/>
                  </a:cubicBezTo>
                  <a:cubicBezTo>
                    <a:pt x="5418" y="2035"/>
                    <a:pt x="6240" y="2869"/>
                    <a:pt x="6871" y="3821"/>
                  </a:cubicBezTo>
                  <a:lnTo>
                    <a:pt x="1632" y="6810"/>
                  </a:lnTo>
                  <a:cubicBezTo>
                    <a:pt x="1120" y="5786"/>
                    <a:pt x="810" y="4667"/>
                    <a:pt x="810" y="3655"/>
                  </a:cubicBezTo>
                  <a:cubicBezTo>
                    <a:pt x="819" y="1987"/>
                    <a:pt x="1661" y="1022"/>
                    <a:pt x="2879" y="1022"/>
                  </a:cubicBezTo>
                  <a:close/>
                  <a:moveTo>
                    <a:pt x="7442" y="4786"/>
                  </a:moveTo>
                  <a:cubicBezTo>
                    <a:pt x="7966" y="5810"/>
                    <a:pt x="8264" y="6929"/>
                    <a:pt x="8264" y="7941"/>
                  </a:cubicBezTo>
                  <a:cubicBezTo>
                    <a:pt x="8255" y="9612"/>
                    <a:pt x="7409" y="10578"/>
                    <a:pt x="6187" y="10578"/>
                  </a:cubicBezTo>
                  <a:cubicBezTo>
                    <a:pt x="5685" y="10578"/>
                    <a:pt x="5121" y="10415"/>
                    <a:pt x="4525" y="10072"/>
                  </a:cubicBezTo>
                  <a:cubicBezTo>
                    <a:pt x="3656" y="9572"/>
                    <a:pt x="2834" y="8750"/>
                    <a:pt x="2203" y="7786"/>
                  </a:cubicBezTo>
                  <a:lnTo>
                    <a:pt x="7442" y="4786"/>
                  </a:lnTo>
                  <a:close/>
                  <a:moveTo>
                    <a:pt x="2529" y="1"/>
                  </a:moveTo>
                  <a:cubicBezTo>
                    <a:pt x="1047" y="1"/>
                    <a:pt x="24" y="1177"/>
                    <a:pt x="24" y="3202"/>
                  </a:cubicBezTo>
                  <a:cubicBezTo>
                    <a:pt x="1" y="6060"/>
                    <a:pt x="2025" y="9548"/>
                    <a:pt x="4513" y="10977"/>
                  </a:cubicBezTo>
                  <a:cubicBezTo>
                    <a:pt x="5241" y="11402"/>
                    <a:pt x="5930" y="11602"/>
                    <a:pt x="6541" y="11602"/>
                  </a:cubicBezTo>
                  <a:cubicBezTo>
                    <a:pt x="8018" y="11602"/>
                    <a:pt x="9038" y="10427"/>
                    <a:pt x="9038" y="8405"/>
                  </a:cubicBezTo>
                  <a:cubicBezTo>
                    <a:pt x="9049" y="5548"/>
                    <a:pt x="7049" y="2047"/>
                    <a:pt x="4549" y="618"/>
                  </a:cubicBezTo>
                  <a:cubicBezTo>
                    <a:pt x="3824" y="199"/>
                    <a:pt x="3138" y="1"/>
                    <a:pt x="2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4"/>
            <p:cNvSpPr/>
            <p:nvPr/>
          </p:nvSpPr>
          <p:spPr>
            <a:xfrm>
              <a:off x="3465892" y="1866125"/>
              <a:ext cx="226250" cy="331325"/>
            </a:xfrm>
            <a:custGeom>
              <a:avLst/>
              <a:gdLst/>
              <a:ahLst/>
              <a:cxnLst/>
              <a:rect l="l" t="t" r="r" b="b"/>
              <a:pathLst>
                <a:path w="9050" h="13253" fill="none" extrusionOk="0">
                  <a:moveTo>
                    <a:pt x="4549" y="1441"/>
                  </a:moveTo>
                  <a:cubicBezTo>
                    <a:pt x="2060" y="1"/>
                    <a:pt x="24" y="1168"/>
                    <a:pt x="24" y="4025"/>
                  </a:cubicBezTo>
                  <a:cubicBezTo>
                    <a:pt x="1" y="6883"/>
                    <a:pt x="2025" y="10371"/>
                    <a:pt x="4513" y="11800"/>
                  </a:cubicBezTo>
                  <a:cubicBezTo>
                    <a:pt x="7002" y="13252"/>
                    <a:pt x="9038" y="12086"/>
                    <a:pt x="9038" y="9228"/>
                  </a:cubicBezTo>
                  <a:cubicBezTo>
                    <a:pt x="9049" y="6371"/>
                    <a:pt x="7049" y="2870"/>
                    <a:pt x="4549" y="1441"/>
                  </a:cubicBezTo>
                  <a:close/>
                  <a:moveTo>
                    <a:pt x="4549" y="2358"/>
                  </a:moveTo>
                  <a:cubicBezTo>
                    <a:pt x="5418" y="2858"/>
                    <a:pt x="6240" y="3692"/>
                    <a:pt x="6871" y="4644"/>
                  </a:cubicBezTo>
                  <a:lnTo>
                    <a:pt x="1632" y="7633"/>
                  </a:lnTo>
                  <a:cubicBezTo>
                    <a:pt x="1120" y="6609"/>
                    <a:pt x="810" y="5490"/>
                    <a:pt x="810" y="4478"/>
                  </a:cubicBezTo>
                  <a:cubicBezTo>
                    <a:pt x="822" y="2120"/>
                    <a:pt x="2501" y="1168"/>
                    <a:pt x="4549" y="2358"/>
                  </a:cubicBezTo>
                  <a:close/>
                  <a:moveTo>
                    <a:pt x="4525" y="10895"/>
                  </a:moveTo>
                  <a:cubicBezTo>
                    <a:pt x="3656" y="10395"/>
                    <a:pt x="2834" y="9573"/>
                    <a:pt x="2203" y="8609"/>
                  </a:cubicBezTo>
                  <a:lnTo>
                    <a:pt x="7442" y="5609"/>
                  </a:lnTo>
                  <a:cubicBezTo>
                    <a:pt x="7966" y="6633"/>
                    <a:pt x="8264" y="7752"/>
                    <a:pt x="8264" y="8764"/>
                  </a:cubicBezTo>
                  <a:cubicBezTo>
                    <a:pt x="8252" y="11121"/>
                    <a:pt x="6573" y="12074"/>
                    <a:pt x="4525" y="10895"/>
                  </a:cubicBezTo>
                  <a:close/>
                </a:path>
              </a:pathLst>
            </a:custGeom>
            <a:solidFill>
              <a:schemeClr val="dk2"/>
            </a:solid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4"/>
            <p:cNvSpPr/>
            <p:nvPr/>
          </p:nvSpPr>
          <p:spPr>
            <a:xfrm>
              <a:off x="4516625" y="3155875"/>
              <a:ext cx="233975" cy="418800"/>
            </a:xfrm>
            <a:custGeom>
              <a:avLst/>
              <a:gdLst/>
              <a:ahLst/>
              <a:cxnLst/>
              <a:rect l="l" t="t" r="r" b="b"/>
              <a:pathLst>
                <a:path w="9359" h="16752" extrusionOk="0">
                  <a:moveTo>
                    <a:pt x="644" y="1"/>
                  </a:moveTo>
                  <a:cubicBezTo>
                    <a:pt x="292" y="1"/>
                    <a:pt x="48" y="287"/>
                    <a:pt x="48" y="774"/>
                  </a:cubicBezTo>
                  <a:lnTo>
                    <a:pt x="12" y="10609"/>
                  </a:lnTo>
                  <a:cubicBezTo>
                    <a:pt x="0" y="11288"/>
                    <a:pt x="489" y="12121"/>
                    <a:pt x="1084" y="12466"/>
                  </a:cubicBezTo>
                  <a:lnTo>
                    <a:pt x="8240" y="16610"/>
                  </a:lnTo>
                  <a:cubicBezTo>
                    <a:pt x="8411" y="16706"/>
                    <a:pt x="8573" y="16751"/>
                    <a:pt x="8717" y="16751"/>
                  </a:cubicBezTo>
                  <a:cubicBezTo>
                    <a:pt x="9075" y="16751"/>
                    <a:pt x="9323" y="16471"/>
                    <a:pt x="9323" y="15979"/>
                  </a:cubicBezTo>
                  <a:lnTo>
                    <a:pt x="9359" y="6144"/>
                  </a:lnTo>
                  <a:cubicBezTo>
                    <a:pt x="9359" y="5454"/>
                    <a:pt x="8871" y="4608"/>
                    <a:pt x="8287" y="4299"/>
                  </a:cubicBezTo>
                  <a:lnTo>
                    <a:pt x="1132" y="155"/>
                  </a:lnTo>
                  <a:cubicBezTo>
                    <a:pt x="957" y="50"/>
                    <a:pt x="791"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4"/>
            <p:cNvSpPr/>
            <p:nvPr/>
          </p:nvSpPr>
          <p:spPr>
            <a:xfrm>
              <a:off x="4516625" y="3150825"/>
              <a:ext cx="233975" cy="428650"/>
            </a:xfrm>
            <a:custGeom>
              <a:avLst/>
              <a:gdLst/>
              <a:ahLst/>
              <a:cxnLst/>
              <a:rect l="l" t="t" r="r" b="b"/>
              <a:pathLst>
                <a:path w="9359" h="17146" fill="none" extrusionOk="0">
                  <a:moveTo>
                    <a:pt x="9359" y="6346"/>
                  </a:moveTo>
                  <a:lnTo>
                    <a:pt x="9323" y="16181"/>
                  </a:lnTo>
                  <a:cubicBezTo>
                    <a:pt x="9323" y="16871"/>
                    <a:pt x="8835" y="17145"/>
                    <a:pt x="8240" y="16812"/>
                  </a:cubicBezTo>
                  <a:lnTo>
                    <a:pt x="1084" y="12668"/>
                  </a:lnTo>
                  <a:cubicBezTo>
                    <a:pt x="489" y="12323"/>
                    <a:pt x="0" y="11490"/>
                    <a:pt x="12" y="10811"/>
                  </a:cubicBezTo>
                  <a:lnTo>
                    <a:pt x="48" y="976"/>
                  </a:lnTo>
                  <a:cubicBezTo>
                    <a:pt x="48" y="286"/>
                    <a:pt x="536" y="0"/>
                    <a:pt x="1132" y="357"/>
                  </a:cubicBezTo>
                  <a:lnTo>
                    <a:pt x="8287" y="4501"/>
                  </a:lnTo>
                  <a:cubicBezTo>
                    <a:pt x="8871" y="4810"/>
                    <a:pt x="9359" y="5656"/>
                    <a:pt x="9359" y="634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4"/>
            <p:cNvSpPr/>
            <p:nvPr/>
          </p:nvSpPr>
          <p:spPr>
            <a:xfrm>
              <a:off x="4563050" y="3206525"/>
              <a:ext cx="146175" cy="337825"/>
            </a:xfrm>
            <a:custGeom>
              <a:avLst/>
              <a:gdLst/>
              <a:ahLst/>
              <a:cxnLst/>
              <a:rect l="l" t="t" r="r" b="b"/>
              <a:pathLst>
                <a:path w="5847" h="13513" extrusionOk="0">
                  <a:moveTo>
                    <a:pt x="1765" y="2962"/>
                  </a:moveTo>
                  <a:cubicBezTo>
                    <a:pt x="1812" y="2962"/>
                    <a:pt x="1864" y="2977"/>
                    <a:pt x="1918" y="3011"/>
                  </a:cubicBezTo>
                  <a:cubicBezTo>
                    <a:pt x="2025" y="3070"/>
                    <a:pt x="2108" y="3178"/>
                    <a:pt x="2180" y="3285"/>
                  </a:cubicBezTo>
                  <a:cubicBezTo>
                    <a:pt x="2239" y="3392"/>
                    <a:pt x="2275" y="3523"/>
                    <a:pt x="2275" y="3630"/>
                  </a:cubicBezTo>
                  <a:lnTo>
                    <a:pt x="2275" y="3940"/>
                  </a:lnTo>
                  <a:cubicBezTo>
                    <a:pt x="2275" y="4100"/>
                    <a:pt x="2191" y="4188"/>
                    <a:pt x="2075" y="4188"/>
                  </a:cubicBezTo>
                  <a:cubicBezTo>
                    <a:pt x="2027" y="4188"/>
                    <a:pt x="1973" y="4173"/>
                    <a:pt x="1918" y="4142"/>
                  </a:cubicBezTo>
                  <a:cubicBezTo>
                    <a:pt x="1727" y="4023"/>
                    <a:pt x="1561" y="3761"/>
                    <a:pt x="1561" y="3535"/>
                  </a:cubicBezTo>
                  <a:lnTo>
                    <a:pt x="1561" y="3225"/>
                  </a:lnTo>
                  <a:cubicBezTo>
                    <a:pt x="1561" y="3063"/>
                    <a:pt x="1646" y="2962"/>
                    <a:pt x="1765" y="2962"/>
                  </a:cubicBezTo>
                  <a:close/>
                  <a:moveTo>
                    <a:pt x="3519" y="3967"/>
                  </a:moveTo>
                  <a:cubicBezTo>
                    <a:pt x="3566" y="3967"/>
                    <a:pt x="3620" y="3981"/>
                    <a:pt x="3680" y="4011"/>
                  </a:cubicBezTo>
                  <a:cubicBezTo>
                    <a:pt x="3787" y="4070"/>
                    <a:pt x="3870" y="4178"/>
                    <a:pt x="3930" y="4285"/>
                  </a:cubicBezTo>
                  <a:cubicBezTo>
                    <a:pt x="3989" y="4380"/>
                    <a:pt x="4037" y="4523"/>
                    <a:pt x="4037" y="4618"/>
                  </a:cubicBezTo>
                  <a:lnTo>
                    <a:pt x="4037" y="4940"/>
                  </a:lnTo>
                  <a:cubicBezTo>
                    <a:pt x="4037" y="5093"/>
                    <a:pt x="3952" y="5191"/>
                    <a:pt x="3833" y="5191"/>
                  </a:cubicBezTo>
                  <a:cubicBezTo>
                    <a:pt x="3786" y="5191"/>
                    <a:pt x="3734" y="5176"/>
                    <a:pt x="3680" y="5142"/>
                  </a:cubicBezTo>
                  <a:cubicBezTo>
                    <a:pt x="3489" y="5023"/>
                    <a:pt x="3323" y="4761"/>
                    <a:pt x="3323" y="4535"/>
                  </a:cubicBezTo>
                  <a:lnTo>
                    <a:pt x="3323" y="4225"/>
                  </a:lnTo>
                  <a:cubicBezTo>
                    <a:pt x="3323" y="4062"/>
                    <a:pt x="3397" y="3967"/>
                    <a:pt x="3519" y="3967"/>
                  </a:cubicBezTo>
                  <a:close/>
                  <a:moveTo>
                    <a:pt x="1303" y="0"/>
                  </a:moveTo>
                  <a:cubicBezTo>
                    <a:pt x="859" y="0"/>
                    <a:pt x="787" y="542"/>
                    <a:pt x="787" y="570"/>
                  </a:cubicBezTo>
                  <a:cubicBezTo>
                    <a:pt x="724" y="544"/>
                    <a:pt x="669" y="532"/>
                    <a:pt x="622" y="532"/>
                  </a:cubicBezTo>
                  <a:cubicBezTo>
                    <a:pt x="127" y="532"/>
                    <a:pt x="399" y="1829"/>
                    <a:pt x="453" y="2046"/>
                  </a:cubicBezTo>
                  <a:cubicBezTo>
                    <a:pt x="401" y="2020"/>
                    <a:pt x="352" y="2008"/>
                    <a:pt x="307" y="2008"/>
                  </a:cubicBezTo>
                  <a:cubicBezTo>
                    <a:pt x="123" y="2008"/>
                    <a:pt x="1" y="2210"/>
                    <a:pt x="1" y="2535"/>
                  </a:cubicBezTo>
                  <a:cubicBezTo>
                    <a:pt x="1" y="2951"/>
                    <a:pt x="191" y="3404"/>
                    <a:pt x="453" y="3547"/>
                  </a:cubicBezTo>
                  <a:cubicBezTo>
                    <a:pt x="477" y="3570"/>
                    <a:pt x="513" y="3570"/>
                    <a:pt x="537" y="3582"/>
                  </a:cubicBezTo>
                  <a:cubicBezTo>
                    <a:pt x="763" y="4618"/>
                    <a:pt x="1406" y="5702"/>
                    <a:pt x="2203" y="6392"/>
                  </a:cubicBezTo>
                  <a:cubicBezTo>
                    <a:pt x="1979" y="6319"/>
                    <a:pt x="1765" y="6283"/>
                    <a:pt x="1565" y="6283"/>
                  </a:cubicBezTo>
                  <a:cubicBezTo>
                    <a:pt x="659" y="6283"/>
                    <a:pt x="37" y="7009"/>
                    <a:pt x="37" y="8238"/>
                  </a:cubicBezTo>
                  <a:lnTo>
                    <a:pt x="37" y="10274"/>
                  </a:lnTo>
                  <a:lnTo>
                    <a:pt x="5609" y="13512"/>
                  </a:lnTo>
                  <a:lnTo>
                    <a:pt x="5609" y="11464"/>
                  </a:lnTo>
                  <a:cubicBezTo>
                    <a:pt x="5609" y="9916"/>
                    <a:pt x="4644" y="8047"/>
                    <a:pt x="3346" y="7035"/>
                  </a:cubicBezTo>
                  <a:lnTo>
                    <a:pt x="3346" y="7035"/>
                  </a:lnTo>
                  <a:cubicBezTo>
                    <a:pt x="3485" y="7070"/>
                    <a:pt x="3618" y="7087"/>
                    <a:pt x="3745" y="7087"/>
                  </a:cubicBezTo>
                  <a:cubicBezTo>
                    <a:pt x="4317" y="7087"/>
                    <a:pt x="4757" y="6744"/>
                    <a:pt x="4942" y="6130"/>
                  </a:cubicBezTo>
                  <a:cubicBezTo>
                    <a:pt x="4978" y="6142"/>
                    <a:pt x="5001" y="6166"/>
                    <a:pt x="5037" y="6190"/>
                  </a:cubicBezTo>
                  <a:cubicBezTo>
                    <a:pt x="5084" y="6216"/>
                    <a:pt x="5130" y="6228"/>
                    <a:pt x="5173" y="6228"/>
                  </a:cubicBezTo>
                  <a:cubicBezTo>
                    <a:pt x="5347" y="6228"/>
                    <a:pt x="5478" y="6024"/>
                    <a:pt x="5478" y="5690"/>
                  </a:cubicBezTo>
                  <a:cubicBezTo>
                    <a:pt x="5478" y="5273"/>
                    <a:pt x="5287" y="4832"/>
                    <a:pt x="5037" y="4678"/>
                  </a:cubicBezTo>
                  <a:cubicBezTo>
                    <a:pt x="5001" y="4666"/>
                    <a:pt x="4954" y="4654"/>
                    <a:pt x="4930" y="4618"/>
                  </a:cubicBezTo>
                  <a:cubicBezTo>
                    <a:pt x="5716" y="4416"/>
                    <a:pt x="5847" y="2832"/>
                    <a:pt x="5537" y="2654"/>
                  </a:cubicBezTo>
                  <a:cubicBezTo>
                    <a:pt x="5525" y="2642"/>
                    <a:pt x="5502" y="2642"/>
                    <a:pt x="5490" y="2642"/>
                  </a:cubicBezTo>
                  <a:cubicBezTo>
                    <a:pt x="5311" y="2630"/>
                    <a:pt x="4930" y="2475"/>
                    <a:pt x="4418" y="2177"/>
                  </a:cubicBezTo>
                  <a:cubicBezTo>
                    <a:pt x="3858" y="1856"/>
                    <a:pt x="3120" y="1332"/>
                    <a:pt x="2370" y="618"/>
                  </a:cubicBezTo>
                  <a:cubicBezTo>
                    <a:pt x="2132" y="415"/>
                    <a:pt x="1930" y="249"/>
                    <a:pt x="1775" y="153"/>
                  </a:cubicBezTo>
                  <a:cubicBezTo>
                    <a:pt x="1584" y="43"/>
                    <a:pt x="1429"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4"/>
            <p:cNvSpPr/>
            <p:nvPr/>
          </p:nvSpPr>
          <p:spPr>
            <a:xfrm>
              <a:off x="4602050" y="3280675"/>
              <a:ext cx="17875" cy="30575"/>
            </a:xfrm>
            <a:custGeom>
              <a:avLst/>
              <a:gdLst/>
              <a:ahLst/>
              <a:cxnLst/>
              <a:rect l="l" t="t" r="r" b="b"/>
              <a:pathLst>
                <a:path w="715" h="1223" extrusionOk="0">
                  <a:moveTo>
                    <a:pt x="211" y="1"/>
                  </a:moveTo>
                  <a:cubicBezTo>
                    <a:pt x="97" y="1"/>
                    <a:pt x="18" y="96"/>
                    <a:pt x="1" y="259"/>
                  </a:cubicBezTo>
                  <a:lnTo>
                    <a:pt x="1" y="569"/>
                  </a:lnTo>
                  <a:cubicBezTo>
                    <a:pt x="1" y="795"/>
                    <a:pt x="167" y="1057"/>
                    <a:pt x="358" y="1176"/>
                  </a:cubicBezTo>
                  <a:cubicBezTo>
                    <a:pt x="417" y="1207"/>
                    <a:pt x="472" y="1222"/>
                    <a:pt x="520" y="1222"/>
                  </a:cubicBezTo>
                  <a:cubicBezTo>
                    <a:pt x="637" y="1222"/>
                    <a:pt x="715" y="1134"/>
                    <a:pt x="715" y="974"/>
                  </a:cubicBezTo>
                  <a:lnTo>
                    <a:pt x="715" y="652"/>
                  </a:lnTo>
                  <a:cubicBezTo>
                    <a:pt x="715" y="557"/>
                    <a:pt x="679" y="426"/>
                    <a:pt x="620" y="319"/>
                  </a:cubicBezTo>
                  <a:cubicBezTo>
                    <a:pt x="536" y="200"/>
                    <a:pt x="465" y="104"/>
                    <a:pt x="358" y="45"/>
                  </a:cubicBezTo>
                  <a:cubicBezTo>
                    <a:pt x="305" y="15"/>
                    <a:pt x="255"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4"/>
            <p:cNvSpPr/>
            <p:nvPr/>
          </p:nvSpPr>
          <p:spPr>
            <a:xfrm>
              <a:off x="4646100" y="3305800"/>
              <a:ext cx="17900" cy="30700"/>
            </a:xfrm>
            <a:custGeom>
              <a:avLst/>
              <a:gdLst/>
              <a:ahLst/>
              <a:cxnLst/>
              <a:rect l="l" t="t" r="r" b="b"/>
              <a:pathLst>
                <a:path w="716" h="1228" extrusionOk="0">
                  <a:moveTo>
                    <a:pt x="190" y="1"/>
                  </a:moveTo>
                  <a:cubicBezTo>
                    <a:pt x="72" y="1"/>
                    <a:pt x="1" y="98"/>
                    <a:pt x="1" y="266"/>
                  </a:cubicBezTo>
                  <a:lnTo>
                    <a:pt x="1" y="576"/>
                  </a:lnTo>
                  <a:cubicBezTo>
                    <a:pt x="1" y="802"/>
                    <a:pt x="155" y="1076"/>
                    <a:pt x="358" y="1183"/>
                  </a:cubicBezTo>
                  <a:cubicBezTo>
                    <a:pt x="411" y="1213"/>
                    <a:pt x="463" y="1227"/>
                    <a:pt x="510" y="1227"/>
                  </a:cubicBezTo>
                  <a:cubicBezTo>
                    <a:pt x="629" y="1227"/>
                    <a:pt x="715" y="1135"/>
                    <a:pt x="715" y="981"/>
                  </a:cubicBezTo>
                  <a:lnTo>
                    <a:pt x="715" y="659"/>
                  </a:lnTo>
                  <a:cubicBezTo>
                    <a:pt x="715" y="564"/>
                    <a:pt x="667" y="433"/>
                    <a:pt x="608" y="326"/>
                  </a:cubicBezTo>
                  <a:cubicBezTo>
                    <a:pt x="536" y="207"/>
                    <a:pt x="465" y="111"/>
                    <a:pt x="358" y="52"/>
                  </a:cubicBezTo>
                  <a:cubicBezTo>
                    <a:pt x="295" y="17"/>
                    <a:pt x="239"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4"/>
            <p:cNvSpPr/>
            <p:nvPr/>
          </p:nvSpPr>
          <p:spPr>
            <a:xfrm>
              <a:off x="3508175" y="2588975"/>
              <a:ext cx="146750" cy="220525"/>
            </a:xfrm>
            <a:custGeom>
              <a:avLst/>
              <a:gdLst/>
              <a:ahLst/>
              <a:cxnLst/>
              <a:rect l="l" t="t" r="r" b="b"/>
              <a:pathLst>
                <a:path w="5870" h="8821" extrusionOk="0">
                  <a:moveTo>
                    <a:pt x="1585" y="0"/>
                  </a:moveTo>
                  <a:cubicBezTo>
                    <a:pt x="1514" y="0"/>
                    <a:pt x="1449" y="17"/>
                    <a:pt x="1393" y="55"/>
                  </a:cubicBezTo>
                  <a:lnTo>
                    <a:pt x="0" y="852"/>
                  </a:lnTo>
                  <a:cubicBezTo>
                    <a:pt x="66" y="819"/>
                    <a:pt x="136" y="803"/>
                    <a:pt x="210" y="803"/>
                  </a:cubicBezTo>
                  <a:cubicBezTo>
                    <a:pt x="322" y="803"/>
                    <a:pt x="442" y="840"/>
                    <a:pt x="572" y="912"/>
                  </a:cubicBezTo>
                  <a:cubicBezTo>
                    <a:pt x="762" y="1031"/>
                    <a:pt x="976" y="1221"/>
                    <a:pt x="1119" y="1495"/>
                  </a:cubicBezTo>
                  <a:cubicBezTo>
                    <a:pt x="1417" y="2019"/>
                    <a:pt x="1429" y="2591"/>
                    <a:pt x="1119" y="2769"/>
                  </a:cubicBezTo>
                  <a:cubicBezTo>
                    <a:pt x="441" y="3174"/>
                    <a:pt x="214" y="4293"/>
                    <a:pt x="572" y="5484"/>
                  </a:cubicBezTo>
                  <a:cubicBezTo>
                    <a:pt x="822" y="6329"/>
                    <a:pt x="1357" y="7198"/>
                    <a:pt x="2036" y="7853"/>
                  </a:cubicBezTo>
                  <a:cubicBezTo>
                    <a:pt x="2322" y="8115"/>
                    <a:pt x="2608" y="8341"/>
                    <a:pt x="2893" y="8508"/>
                  </a:cubicBezTo>
                  <a:cubicBezTo>
                    <a:pt x="3264" y="8704"/>
                    <a:pt x="3615" y="8821"/>
                    <a:pt x="3936" y="8821"/>
                  </a:cubicBezTo>
                  <a:cubicBezTo>
                    <a:pt x="3966" y="8821"/>
                    <a:pt x="3995" y="8820"/>
                    <a:pt x="4024" y="8818"/>
                  </a:cubicBezTo>
                  <a:cubicBezTo>
                    <a:pt x="4203" y="8806"/>
                    <a:pt x="4346" y="8758"/>
                    <a:pt x="4489" y="8687"/>
                  </a:cubicBezTo>
                  <a:lnTo>
                    <a:pt x="5870" y="7877"/>
                  </a:lnTo>
                  <a:lnTo>
                    <a:pt x="5870" y="7877"/>
                  </a:lnTo>
                  <a:cubicBezTo>
                    <a:pt x="5739" y="7948"/>
                    <a:pt x="5584" y="7996"/>
                    <a:pt x="5406" y="8008"/>
                  </a:cubicBezTo>
                  <a:cubicBezTo>
                    <a:pt x="5364" y="8013"/>
                    <a:pt x="5321" y="8015"/>
                    <a:pt x="5277" y="8015"/>
                  </a:cubicBezTo>
                  <a:cubicBezTo>
                    <a:pt x="4973" y="8015"/>
                    <a:pt x="4628" y="7907"/>
                    <a:pt x="4274" y="7698"/>
                  </a:cubicBezTo>
                  <a:cubicBezTo>
                    <a:pt x="3989" y="7532"/>
                    <a:pt x="3703" y="7317"/>
                    <a:pt x="3429" y="7044"/>
                  </a:cubicBezTo>
                  <a:cubicBezTo>
                    <a:pt x="2739" y="6377"/>
                    <a:pt x="2203" y="5532"/>
                    <a:pt x="1953" y="4674"/>
                  </a:cubicBezTo>
                  <a:cubicBezTo>
                    <a:pt x="1596" y="3472"/>
                    <a:pt x="1822" y="2376"/>
                    <a:pt x="2500" y="1972"/>
                  </a:cubicBezTo>
                  <a:cubicBezTo>
                    <a:pt x="2822" y="1793"/>
                    <a:pt x="2798" y="1221"/>
                    <a:pt x="2500" y="686"/>
                  </a:cubicBezTo>
                  <a:cubicBezTo>
                    <a:pt x="2358" y="424"/>
                    <a:pt x="2143" y="233"/>
                    <a:pt x="1953" y="114"/>
                  </a:cubicBezTo>
                  <a:cubicBezTo>
                    <a:pt x="1822" y="42"/>
                    <a:pt x="1696"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4"/>
            <p:cNvSpPr/>
            <p:nvPr/>
          </p:nvSpPr>
          <p:spPr>
            <a:xfrm>
              <a:off x="3508175" y="2587950"/>
              <a:ext cx="146750" cy="222075"/>
            </a:xfrm>
            <a:custGeom>
              <a:avLst/>
              <a:gdLst/>
              <a:ahLst/>
              <a:cxnLst/>
              <a:rect l="l" t="t" r="r" b="b"/>
              <a:pathLst>
                <a:path w="5870" h="8883" fill="none" extrusionOk="0">
                  <a:moveTo>
                    <a:pt x="5870" y="7918"/>
                  </a:moveTo>
                  <a:lnTo>
                    <a:pt x="4489" y="8728"/>
                  </a:lnTo>
                  <a:cubicBezTo>
                    <a:pt x="4346" y="8799"/>
                    <a:pt x="4203" y="8847"/>
                    <a:pt x="4024" y="8859"/>
                  </a:cubicBezTo>
                  <a:cubicBezTo>
                    <a:pt x="3679" y="8882"/>
                    <a:pt x="3298" y="8763"/>
                    <a:pt x="2893" y="8549"/>
                  </a:cubicBezTo>
                  <a:cubicBezTo>
                    <a:pt x="2608" y="8382"/>
                    <a:pt x="2322" y="8156"/>
                    <a:pt x="2036" y="7894"/>
                  </a:cubicBezTo>
                  <a:cubicBezTo>
                    <a:pt x="1357" y="7239"/>
                    <a:pt x="822" y="6370"/>
                    <a:pt x="572" y="5525"/>
                  </a:cubicBezTo>
                  <a:cubicBezTo>
                    <a:pt x="214" y="4334"/>
                    <a:pt x="441" y="3215"/>
                    <a:pt x="1119" y="2810"/>
                  </a:cubicBezTo>
                  <a:cubicBezTo>
                    <a:pt x="1429" y="2632"/>
                    <a:pt x="1417" y="2060"/>
                    <a:pt x="1119" y="1536"/>
                  </a:cubicBezTo>
                  <a:cubicBezTo>
                    <a:pt x="976" y="1262"/>
                    <a:pt x="762" y="1072"/>
                    <a:pt x="572" y="953"/>
                  </a:cubicBezTo>
                  <a:cubicBezTo>
                    <a:pt x="357" y="834"/>
                    <a:pt x="167" y="810"/>
                    <a:pt x="0" y="893"/>
                  </a:cubicBezTo>
                  <a:lnTo>
                    <a:pt x="1393" y="96"/>
                  </a:lnTo>
                  <a:cubicBezTo>
                    <a:pt x="1536" y="0"/>
                    <a:pt x="1738" y="36"/>
                    <a:pt x="1953" y="155"/>
                  </a:cubicBezTo>
                  <a:cubicBezTo>
                    <a:pt x="2143" y="274"/>
                    <a:pt x="2358" y="465"/>
                    <a:pt x="2500" y="727"/>
                  </a:cubicBezTo>
                  <a:cubicBezTo>
                    <a:pt x="2798" y="1262"/>
                    <a:pt x="2822" y="1834"/>
                    <a:pt x="2500" y="2013"/>
                  </a:cubicBezTo>
                  <a:cubicBezTo>
                    <a:pt x="1822" y="2417"/>
                    <a:pt x="1596" y="3513"/>
                    <a:pt x="1953" y="4715"/>
                  </a:cubicBezTo>
                  <a:cubicBezTo>
                    <a:pt x="2203" y="5573"/>
                    <a:pt x="2739" y="6418"/>
                    <a:pt x="3429" y="7085"/>
                  </a:cubicBezTo>
                  <a:cubicBezTo>
                    <a:pt x="3703" y="7358"/>
                    <a:pt x="3989" y="7573"/>
                    <a:pt x="4274" y="7739"/>
                  </a:cubicBezTo>
                  <a:cubicBezTo>
                    <a:pt x="4679" y="7978"/>
                    <a:pt x="5072" y="8085"/>
                    <a:pt x="5406" y="8049"/>
                  </a:cubicBezTo>
                  <a:cubicBezTo>
                    <a:pt x="5584" y="8037"/>
                    <a:pt x="5739" y="7989"/>
                    <a:pt x="5870" y="791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4"/>
            <p:cNvSpPr/>
            <p:nvPr/>
          </p:nvSpPr>
          <p:spPr>
            <a:xfrm>
              <a:off x="3627225" y="2684675"/>
              <a:ext cx="5375" cy="3300"/>
            </a:xfrm>
            <a:custGeom>
              <a:avLst/>
              <a:gdLst/>
              <a:ahLst/>
              <a:cxnLst/>
              <a:rect l="l" t="t" r="r" b="b"/>
              <a:pathLst>
                <a:path w="215" h="132" extrusionOk="0">
                  <a:moveTo>
                    <a:pt x="215" y="1"/>
                  </a:moveTo>
                  <a:lnTo>
                    <a:pt x="14" y="124"/>
                  </a:lnTo>
                  <a:lnTo>
                    <a:pt x="14" y="124"/>
                  </a:lnTo>
                  <a:cubicBezTo>
                    <a:pt x="43" y="108"/>
                    <a:pt x="65" y="107"/>
                    <a:pt x="96" y="96"/>
                  </a:cubicBezTo>
                  <a:cubicBezTo>
                    <a:pt x="120" y="72"/>
                    <a:pt x="167" y="72"/>
                    <a:pt x="215" y="72"/>
                  </a:cubicBezTo>
                  <a:lnTo>
                    <a:pt x="215" y="1"/>
                  </a:lnTo>
                  <a:close/>
                  <a:moveTo>
                    <a:pt x="14" y="124"/>
                  </a:moveTo>
                  <a:cubicBezTo>
                    <a:pt x="9" y="126"/>
                    <a:pt x="5" y="129"/>
                    <a:pt x="1" y="132"/>
                  </a:cubicBezTo>
                  <a:lnTo>
                    <a:pt x="14" y="1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3627225" y="2684675"/>
              <a:ext cx="5375" cy="3300"/>
            </a:xfrm>
            <a:custGeom>
              <a:avLst/>
              <a:gdLst/>
              <a:ahLst/>
              <a:cxnLst/>
              <a:rect l="l" t="t" r="r" b="b"/>
              <a:pathLst>
                <a:path w="215" h="132" fill="none" extrusionOk="0">
                  <a:moveTo>
                    <a:pt x="215" y="1"/>
                  </a:moveTo>
                  <a:lnTo>
                    <a:pt x="215" y="72"/>
                  </a:lnTo>
                  <a:cubicBezTo>
                    <a:pt x="167" y="72"/>
                    <a:pt x="120" y="72"/>
                    <a:pt x="96" y="96"/>
                  </a:cubicBezTo>
                  <a:cubicBezTo>
                    <a:pt x="60" y="108"/>
                    <a:pt x="36" y="108"/>
                    <a:pt x="1" y="13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3565600" y="2576950"/>
              <a:ext cx="67000" cy="169675"/>
            </a:xfrm>
            <a:custGeom>
              <a:avLst/>
              <a:gdLst/>
              <a:ahLst/>
              <a:cxnLst/>
              <a:rect l="l" t="t" r="r" b="b"/>
              <a:pathLst>
                <a:path w="2680" h="6787" extrusionOk="0">
                  <a:moveTo>
                    <a:pt x="25" y="843"/>
                  </a:moveTo>
                  <a:cubicBezTo>
                    <a:pt x="17" y="848"/>
                    <a:pt x="9" y="852"/>
                    <a:pt x="1" y="857"/>
                  </a:cubicBezTo>
                  <a:lnTo>
                    <a:pt x="25" y="843"/>
                  </a:lnTo>
                  <a:close/>
                  <a:moveTo>
                    <a:pt x="1599" y="1"/>
                  </a:moveTo>
                  <a:cubicBezTo>
                    <a:pt x="1516" y="1"/>
                    <a:pt x="1442" y="21"/>
                    <a:pt x="1382" y="59"/>
                  </a:cubicBezTo>
                  <a:lnTo>
                    <a:pt x="25" y="843"/>
                  </a:lnTo>
                  <a:lnTo>
                    <a:pt x="25" y="843"/>
                  </a:lnTo>
                  <a:cubicBezTo>
                    <a:pt x="76" y="817"/>
                    <a:pt x="134" y="803"/>
                    <a:pt x="198" y="803"/>
                  </a:cubicBezTo>
                  <a:cubicBezTo>
                    <a:pt x="299" y="803"/>
                    <a:pt x="414" y="836"/>
                    <a:pt x="537" y="905"/>
                  </a:cubicBezTo>
                  <a:cubicBezTo>
                    <a:pt x="953" y="1143"/>
                    <a:pt x="1299" y="1738"/>
                    <a:pt x="1299" y="2214"/>
                  </a:cubicBezTo>
                  <a:lnTo>
                    <a:pt x="1275" y="6286"/>
                  </a:lnTo>
                  <a:cubicBezTo>
                    <a:pt x="1275" y="6524"/>
                    <a:pt x="1192" y="6703"/>
                    <a:pt x="1061" y="6786"/>
                  </a:cubicBezTo>
                  <a:lnTo>
                    <a:pt x="2442" y="5977"/>
                  </a:lnTo>
                  <a:cubicBezTo>
                    <a:pt x="2573" y="5893"/>
                    <a:pt x="2668" y="5727"/>
                    <a:pt x="2668" y="5489"/>
                  </a:cubicBezTo>
                  <a:lnTo>
                    <a:pt x="2668" y="4369"/>
                  </a:lnTo>
                  <a:cubicBezTo>
                    <a:pt x="2632" y="4369"/>
                    <a:pt x="2585" y="4369"/>
                    <a:pt x="2549" y="4381"/>
                  </a:cubicBezTo>
                  <a:lnTo>
                    <a:pt x="2454" y="4429"/>
                  </a:lnTo>
                  <a:lnTo>
                    <a:pt x="2454" y="4429"/>
                  </a:lnTo>
                  <a:lnTo>
                    <a:pt x="2680" y="4310"/>
                  </a:lnTo>
                  <a:lnTo>
                    <a:pt x="2680" y="1405"/>
                  </a:lnTo>
                  <a:cubicBezTo>
                    <a:pt x="2680" y="929"/>
                    <a:pt x="2335" y="333"/>
                    <a:pt x="1918" y="95"/>
                  </a:cubicBezTo>
                  <a:cubicBezTo>
                    <a:pt x="1808" y="30"/>
                    <a:pt x="1697" y="1"/>
                    <a:pt x="1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3565600" y="2576350"/>
              <a:ext cx="67000" cy="170275"/>
            </a:xfrm>
            <a:custGeom>
              <a:avLst/>
              <a:gdLst/>
              <a:ahLst/>
              <a:cxnLst/>
              <a:rect l="l" t="t" r="r" b="b"/>
              <a:pathLst>
                <a:path w="2680" h="6811" fill="none" extrusionOk="0">
                  <a:moveTo>
                    <a:pt x="2680" y="4334"/>
                  </a:moveTo>
                  <a:lnTo>
                    <a:pt x="2454" y="4453"/>
                  </a:lnTo>
                  <a:lnTo>
                    <a:pt x="2549" y="4405"/>
                  </a:lnTo>
                  <a:cubicBezTo>
                    <a:pt x="2585" y="4393"/>
                    <a:pt x="2632" y="4393"/>
                    <a:pt x="2668" y="4393"/>
                  </a:cubicBezTo>
                  <a:lnTo>
                    <a:pt x="2668" y="5513"/>
                  </a:lnTo>
                  <a:cubicBezTo>
                    <a:pt x="2668" y="5751"/>
                    <a:pt x="2573" y="5917"/>
                    <a:pt x="2442" y="6001"/>
                  </a:cubicBezTo>
                  <a:lnTo>
                    <a:pt x="1061" y="6810"/>
                  </a:lnTo>
                  <a:cubicBezTo>
                    <a:pt x="1192" y="6727"/>
                    <a:pt x="1275" y="6548"/>
                    <a:pt x="1275" y="6310"/>
                  </a:cubicBezTo>
                  <a:lnTo>
                    <a:pt x="1299" y="2238"/>
                  </a:lnTo>
                  <a:cubicBezTo>
                    <a:pt x="1299" y="1762"/>
                    <a:pt x="953" y="1167"/>
                    <a:pt x="537" y="929"/>
                  </a:cubicBezTo>
                  <a:cubicBezTo>
                    <a:pt x="322" y="810"/>
                    <a:pt x="132" y="798"/>
                    <a:pt x="1" y="881"/>
                  </a:cubicBezTo>
                  <a:lnTo>
                    <a:pt x="1382" y="83"/>
                  </a:lnTo>
                  <a:cubicBezTo>
                    <a:pt x="1513" y="0"/>
                    <a:pt x="1715" y="0"/>
                    <a:pt x="1918" y="119"/>
                  </a:cubicBezTo>
                  <a:cubicBezTo>
                    <a:pt x="2335" y="357"/>
                    <a:pt x="2680" y="953"/>
                    <a:pt x="2680" y="142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3559950" y="2596875"/>
              <a:ext cx="38425" cy="150775"/>
            </a:xfrm>
            <a:custGeom>
              <a:avLst/>
              <a:gdLst/>
              <a:ahLst/>
              <a:cxnLst/>
              <a:rect l="l" t="t" r="r" b="b"/>
              <a:pathLst>
                <a:path w="1537" h="6031" extrusionOk="0">
                  <a:moveTo>
                    <a:pt x="433" y="0"/>
                  </a:moveTo>
                  <a:cubicBezTo>
                    <a:pt x="185" y="0"/>
                    <a:pt x="13" y="200"/>
                    <a:pt x="13" y="536"/>
                  </a:cubicBezTo>
                  <a:lnTo>
                    <a:pt x="1" y="4620"/>
                  </a:lnTo>
                  <a:cubicBezTo>
                    <a:pt x="1" y="5096"/>
                    <a:pt x="346" y="5692"/>
                    <a:pt x="763" y="5930"/>
                  </a:cubicBezTo>
                  <a:cubicBezTo>
                    <a:pt x="882" y="5998"/>
                    <a:pt x="995" y="6030"/>
                    <a:pt x="1096" y="6030"/>
                  </a:cubicBezTo>
                  <a:cubicBezTo>
                    <a:pt x="1349" y="6030"/>
                    <a:pt x="1525" y="5830"/>
                    <a:pt x="1525" y="5489"/>
                  </a:cubicBezTo>
                  <a:lnTo>
                    <a:pt x="1537" y="1417"/>
                  </a:lnTo>
                  <a:cubicBezTo>
                    <a:pt x="1537" y="941"/>
                    <a:pt x="1191" y="346"/>
                    <a:pt x="775" y="108"/>
                  </a:cubicBezTo>
                  <a:cubicBezTo>
                    <a:pt x="652" y="34"/>
                    <a:pt x="536" y="0"/>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4"/>
            <p:cNvSpPr/>
            <p:nvPr/>
          </p:nvSpPr>
          <p:spPr>
            <a:xfrm>
              <a:off x="3559950" y="2593300"/>
              <a:ext cx="38425" cy="157800"/>
            </a:xfrm>
            <a:custGeom>
              <a:avLst/>
              <a:gdLst/>
              <a:ahLst/>
              <a:cxnLst/>
              <a:rect l="l" t="t" r="r" b="b"/>
              <a:pathLst>
                <a:path w="1537" h="6312" fill="none" extrusionOk="0">
                  <a:moveTo>
                    <a:pt x="775" y="251"/>
                  </a:moveTo>
                  <a:cubicBezTo>
                    <a:pt x="1191" y="489"/>
                    <a:pt x="1537" y="1084"/>
                    <a:pt x="1537" y="1560"/>
                  </a:cubicBezTo>
                  <a:lnTo>
                    <a:pt x="1525" y="5632"/>
                  </a:lnTo>
                  <a:cubicBezTo>
                    <a:pt x="1525" y="6109"/>
                    <a:pt x="1179" y="6311"/>
                    <a:pt x="763" y="6073"/>
                  </a:cubicBezTo>
                  <a:cubicBezTo>
                    <a:pt x="346" y="5835"/>
                    <a:pt x="1" y="5239"/>
                    <a:pt x="1" y="4763"/>
                  </a:cubicBezTo>
                  <a:lnTo>
                    <a:pt x="13" y="679"/>
                  </a:lnTo>
                  <a:cubicBezTo>
                    <a:pt x="13" y="203"/>
                    <a:pt x="358" y="1"/>
                    <a:pt x="775" y="25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4"/>
            <p:cNvSpPr/>
            <p:nvPr/>
          </p:nvSpPr>
          <p:spPr>
            <a:xfrm>
              <a:off x="3470950" y="2609175"/>
              <a:ext cx="209575" cy="250675"/>
            </a:xfrm>
            <a:custGeom>
              <a:avLst/>
              <a:gdLst/>
              <a:ahLst/>
              <a:cxnLst/>
              <a:rect l="l" t="t" r="r" b="b"/>
              <a:pathLst>
                <a:path w="8383" h="10027" extrusionOk="0">
                  <a:moveTo>
                    <a:pt x="1696" y="0"/>
                  </a:moveTo>
                  <a:cubicBezTo>
                    <a:pt x="1618" y="0"/>
                    <a:pt x="1545" y="15"/>
                    <a:pt x="1477" y="44"/>
                  </a:cubicBezTo>
                  <a:cubicBezTo>
                    <a:pt x="346" y="699"/>
                    <a:pt x="1" y="2497"/>
                    <a:pt x="596" y="4521"/>
                  </a:cubicBezTo>
                  <a:cubicBezTo>
                    <a:pt x="1037" y="5938"/>
                    <a:pt x="1906" y="7367"/>
                    <a:pt x="3013" y="8438"/>
                  </a:cubicBezTo>
                  <a:cubicBezTo>
                    <a:pt x="3454" y="8867"/>
                    <a:pt x="3918" y="9212"/>
                    <a:pt x="4370" y="9486"/>
                  </a:cubicBezTo>
                  <a:cubicBezTo>
                    <a:pt x="4995" y="9837"/>
                    <a:pt x="5600" y="10026"/>
                    <a:pt x="6147" y="10026"/>
                  </a:cubicBezTo>
                  <a:cubicBezTo>
                    <a:pt x="6194" y="10026"/>
                    <a:pt x="6241" y="10025"/>
                    <a:pt x="6287" y="10022"/>
                  </a:cubicBezTo>
                  <a:cubicBezTo>
                    <a:pt x="7228" y="9938"/>
                    <a:pt x="7895" y="9248"/>
                    <a:pt x="8133" y="8117"/>
                  </a:cubicBezTo>
                  <a:cubicBezTo>
                    <a:pt x="8383" y="6902"/>
                    <a:pt x="8133" y="5378"/>
                    <a:pt x="7442" y="3914"/>
                  </a:cubicBezTo>
                  <a:cubicBezTo>
                    <a:pt x="7299" y="3592"/>
                    <a:pt x="7061" y="3319"/>
                    <a:pt x="6823" y="3188"/>
                  </a:cubicBezTo>
                  <a:cubicBezTo>
                    <a:pt x="6699" y="3117"/>
                    <a:pt x="6575" y="3079"/>
                    <a:pt x="6465" y="3079"/>
                  </a:cubicBezTo>
                  <a:cubicBezTo>
                    <a:pt x="6428" y="3079"/>
                    <a:pt x="6392" y="3083"/>
                    <a:pt x="6359" y="3092"/>
                  </a:cubicBezTo>
                  <a:cubicBezTo>
                    <a:pt x="6013" y="3200"/>
                    <a:pt x="5942" y="3723"/>
                    <a:pt x="6192" y="4271"/>
                  </a:cubicBezTo>
                  <a:cubicBezTo>
                    <a:pt x="6609" y="5152"/>
                    <a:pt x="6764" y="6117"/>
                    <a:pt x="6609" y="6855"/>
                  </a:cubicBezTo>
                  <a:cubicBezTo>
                    <a:pt x="6466" y="7557"/>
                    <a:pt x="6073" y="7962"/>
                    <a:pt x="5525" y="8010"/>
                  </a:cubicBezTo>
                  <a:cubicBezTo>
                    <a:pt x="5491" y="8012"/>
                    <a:pt x="5456" y="8013"/>
                    <a:pt x="5421" y="8013"/>
                  </a:cubicBezTo>
                  <a:cubicBezTo>
                    <a:pt x="5102" y="8013"/>
                    <a:pt x="4747" y="7915"/>
                    <a:pt x="4382" y="7700"/>
                  </a:cubicBezTo>
                  <a:cubicBezTo>
                    <a:pt x="4097" y="7533"/>
                    <a:pt x="3811" y="7307"/>
                    <a:pt x="3537" y="7045"/>
                  </a:cubicBezTo>
                  <a:cubicBezTo>
                    <a:pt x="2846" y="6367"/>
                    <a:pt x="2311" y="5521"/>
                    <a:pt x="2061" y="4676"/>
                  </a:cubicBezTo>
                  <a:cubicBezTo>
                    <a:pt x="1703" y="3473"/>
                    <a:pt x="1930" y="2366"/>
                    <a:pt x="2608" y="1961"/>
                  </a:cubicBezTo>
                  <a:cubicBezTo>
                    <a:pt x="2918" y="1783"/>
                    <a:pt x="2918" y="1199"/>
                    <a:pt x="2608" y="687"/>
                  </a:cubicBezTo>
                  <a:cubicBezTo>
                    <a:pt x="2465" y="413"/>
                    <a:pt x="2251" y="223"/>
                    <a:pt x="2061" y="104"/>
                  </a:cubicBezTo>
                  <a:cubicBezTo>
                    <a:pt x="1933" y="33"/>
                    <a:pt x="1810"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4"/>
            <p:cNvSpPr/>
            <p:nvPr/>
          </p:nvSpPr>
          <p:spPr>
            <a:xfrm>
              <a:off x="3470950" y="2608475"/>
              <a:ext cx="209575" cy="252150"/>
            </a:xfrm>
            <a:custGeom>
              <a:avLst/>
              <a:gdLst/>
              <a:ahLst/>
              <a:cxnLst/>
              <a:rect l="l" t="t" r="r" b="b"/>
              <a:pathLst>
                <a:path w="8383" h="10086" fill="none" extrusionOk="0">
                  <a:moveTo>
                    <a:pt x="2061" y="132"/>
                  </a:moveTo>
                  <a:cubicBezTo>
                    <a:pt x="2251" y="251"/>
                    <a:pt x="2465" y="441"/>
                    <a:pt x="2608" y="715"/>
                  </a:cubicBezTo>
                  <a:cubicBezTo>
                    <a:pt x="2918" y="1227"/>
                    <a:pt x="2918" y="1811"/>
                    <a:pt x="2608" y="1989"/>
                  </a:cubicBezTo>
                  <a:cubicBezTo>
                    <a:pt x="1930" y="2394"/>
                    <a:pt x="1703" y="3501"/>
                    <a:pt x="2061" y="4704"/>
                  </a:cubicBezTo>
                  <a:cubicBezTo>
                    <a:pt x="2311" y="5549"/>
                    <a:pt x="2846" y="6395"/>
                    <a:pt x="3537" y="7073"/>
                  </a:cubicBezTo>
                  <a:cubicBezTo>
                    <a:pt x="3811" y="7335"/>
                    <a:pt x="4097" y="7561"/>
                    <a:pt x="4382" y="7728"/>
                  </a:cubicBezTo>
                  <a:cubicBezTo>
                    <a:pt x="4787" y="7966"/>
                    <a:pt x="5180" y="8061"/>
                    <a:pt x="5525" y="8038"/>
                  </a:cubicBezTo>
                  <a:cubicBezTo>
                    <a:pt x="6073" y="7990"/>
                    <a:pt x="6466" y="7585"/>
                    <a:pt x="6609" y="6883"/>
                  </a:cubicBezTo>
                  <a:cubicBezTo>
                    <a:pt x="6764" y="6145"/>
                    <a:pt x="6609" y="5180"/>
                    <a:pt x="6192" y="4299"/>
                  </a:cubicBezTo>
                  <a:cubicBezTo>
                    <a:pt x="5942" y="3751"/>
                    <a:pt x="6013" y="3228"/>
                    <a:pt x="6359" y="3120"/>
                  </a:cubicBezTo>
                  <a:cubicBezTo>
                    <a:pt x="6490" y="3085"/>
                    <a:pt x="6656" y="3120"/>
                    <a:pt x="6823" y="3216"/>
                  </a:cubicBezTo>
                  <a:cubicBezTo>
                    <a:pt x="7061" y="3347"/>
                    <a:pt x="7299" y="3620"/>
                    <a:pt x="7442" y="3942"/>
                  </a:cubicBezTo>
                  <a:cubicBezTo>
                    <a:pt x="8133" y="5406"/>
                    <a:pt x="8383" y="6930"/>
                    <a:pt x="8133" y="8145"/>
                  </a:cubicBezTo>
                  <a:cubicBezTo>
                    <a:pt x="7895" y="9276"/>
                    <a:pt x="7228" y="9966"/>
                    <a:pt x="6287" y="10050"/>
                  </a:cubicBezTo>
                  <a:cubicBezTo>
                    <a:pt x="5704" y="10086"/>
                    <a:pt x="5049" y="9895"/>
                    <a:pt x="4370" y="9514"/>
                  </a:cubicBezTo>
                  <a:cubicBezTo>
                    <a:pt x="3918" y="9240"/>
                    <a:pt x="3454" y="8895"/>
                    <a:pt x="3013" y="8466"/>
                  </a:cubicBezTo>
                  <a:cubicBezTo>
                    <a:pt x="1906" y="7395"/>
                    <a:pt x="1037" y="5966"/>
                    <a:pt x="596" y="4549"/>
                  </a:cubicBezTo>
                  <a:cubicBezTo>
                    <a:pt x="1" y="2525"/>
                    <a:pt x="346" y="727"/>
                    <a:pt x="1477" y="72"/>
                  </a:cubicBezTo>
                  <a:cubicBezTo>
                    <a:pt x="1644" y="1"/>
                    <a:pt x="1846" y="13"/>
                    <a:pt x="2061" y="13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4"/>
            <p:cNvSpPr/>
            <p:nvPr/>
          </p:nvSpPr>
          <p:spPr>
            <a:xfrm>
              <a:off x="3632875" y="2666350"/>
              <a:ext cx="82175" cy="187425"/>
            </a:xfrm>
            <a:custGeom>
              <a:avLst/>
              <a:gdLst/>
              <a:ahLst/>
              <a:cxnLst/>
              <a:rect l="l" t="t" r="r" b="b"/>
              <a:pathLst>
                <a:path w="3287" h="7497" extrusionOk="0">
                  <a:moveTo>
                    <a:pt x="1389" y="1"/>
                  </a:moveTo>
                  <a:cubicBezTo>
                    <a:pt x="1347" y="1"/>
                    <a:pt x="1304" y="7"/>
                    <a:pt x="1263" y="20"/>
                  </a:cubicBezTo>
                  <a:cubicBezTo>
                    <a:pt x="1239" y="20"/>
                    <a:pt x="1203" y="31"/>
                    <a:pt x="1180" y="55"/>
                  </a:cubicBezTo>
                  <a:lnTo>
                    <a:pt x="1" y="734"/>
                  </a:lnTo>
                  <a:lnTo>
                    <a:pt x="1" y="793"/>
                  </a:lnTo>
                  <a:cubicBezTo>
                    <a:pt x="108" y="793"/>
                    <a:pt x="227" y="829"/>
                    <a:pt x="346" y="901"/>
                  </a:cubicBezTo>
                  <a:cubicBezTo>
                    <a:pt x="584" y="1044"/>
                    <a:pt x="822" y="1294"/>
                    <a:pt x="965" y="1627"/>
                  </a:cubicBezTo>
                  <a:cubicBezTo>
                    <a:pt x="1656" y="3079"/>
                    <a:pt x="1906" y="4615"/>
                    <a:pt x="1656" y="5818"/>
                  </a:cubicBezTo>
                  <a:cubicBezTo>
                    <a:pt x="1493" y="6596"/>
                    <a:pt x="1138" y="7170"/>
                    <a:pt x="635" y="7474"/>
                  </a:cubicBezTo>
                  <a:lnTo>
                    <a:pt x="635" y="7474"/>
                  </a:lnTo>
                  <a:lnTo>
                    <a:pt x="1977" y="6687"/>
                  </a:lnTo>
                  <a:cubicBezTo>
                    <a:pt x="2501" y="6377"/>
                    <a:pt x="2870" y="5806"/>
                    <a:pt x="3037" y="5020"/>
                  </a:cubicBezTo>
                  <a:cubicBezTo>
                    <a:pt x="3287" y="3818"/>
                    <a:pt x="3037" y="2294"/>
                    <a:pt x="2370" y="841"/>
                  </a:cubicBezTo>
                  <a:cubicBezTo>
                    <a:pt x="2215" y="508"/>
                    <a:pt x="1977" y="246"/>
                    <a:pt x="1739" y="115"/>
                  </a:cubicBezTo>
                  <a:cubicBezTo>
                    <a:pt x="1626" y="45"/>
                    <a:pt x="1506" y="1"/>
                    <a:pt x="1389" y="1"/>
                  </a:cubicBezTo>
                  <a:close/>
                  <a:moveTo>
                    <a:pt x="635" y="7474"/>
                  </a:moveTo>
                  <a:lnTo>
                    <a:pt x="596" y="7497"/>
                  </a:lnTo>
                  <a:cubicBezTo>
                    <a:pt x="609" y="7489"/>
                    <a:pt x="622" y="7482"/>
                    <a:pt x="635" y="74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4"/>
            <p:cNvSpPr/>
            <p:nvPr/>
          </p:nvSpPr>
          <p:spPr>
            <a:xfrm>
              <a:off x="3632875" y="2665625"/>
              <a:ext cx="82175" cy="188150"/>
            </a:xfrm>
            <a:custGeom>
              <a:avLst/>
              <a:gdLst/>
              <a:ahLst/>
              <a:cxnLst/>
              <a:rect l="l" t="t" r="r" b="b"/>
              <a:pathLst>
                <a:path w="3287" h="7526" fill="none" extrusionOk="0">
                  <a:moveTo>
                    <a:pt x="3037" y="5049"/>
                  </a:moveTo>
                  <a:cubicBezTo>
                    <a:pt x="2870" y="5835"/>
                    <a:pt x="2501" y="6406"/>
                    <a:pt x="1977" y="6716"/>
                  </a:cubicBezTo>
                  <a:lnTo>
                    <a:pt x="596" y="7526"/>
                  </a:lnTo>
                  <a:cubicBezTo>
                    <a:pt x="1120" y="7228"/>
                    <a:pt x="1489" y="6645"/>
                    <a:pt x="1656" y="5847"/>
                  </a:cubicBezTo>
                  <a:cubicBezTo>
                    <a:pt x="1906" y="4644"/>
                    <a:pt x="1656" y="3108"/>
                    <a:pt x="965" y="1656"/>
                  </a:cubicBezTo>
                  <a:cubicBezTo>
                    <a:pt x="822" y="1323"/>
                    <a:pt x="584" y="1073"/>
                    <a:pt x="346" y="930"/>
                  </a:cubicBezTo>
                  <a:cubicBezTo>
                    <a:pt x="227" y="858"/>
                    <a:pt x="108" y="822"/>
                    <a:pt x="1" y="822"/>
                  </a:cubicBezTo>
                  <a:lnTo>
                    <a:pt x="1" y="763"/>
                  </a:lnTo>
                  <a:lnTo>
                    <a:pt x="1180" y="84"/>
                  </a:lnTo>
                  <a:cubicBezTo>
                    <a:pt x="1203" y="60"/>
                    <a:pt x="1239" y="49"/>
                    <a:pt x="1263" y="49"/>
                  </a:cubicBezTo>
                  <a:cubicBezTo>
                    <a:pt x="1418" y="1"/>
                    <a:pt x="1584" y="49"/>
                    <a:pt x="1739" y="144"/>
                  </a:cubicBezTo>
                  <a:cubicBezTo>
                    <a:pt x="1977" y="275"/>
                    <a:pt x="2215" y="537"/>
                    <a:pt x="2370" y="870"/>
                  </a:cubicBezTo>
                  <a:cubicBezTo>
                    <a:pt x="3037" y="2323"/>
                    <a:pt x="3287" y="3847"/>
                    <a:pt x="3037" y="504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4"/>
            <p:cNvSpPr/>
            <p:nvPr/>
          </p:nvSpPr>
          <p:spPr>
            <a:xfrm>
              <a:off x="3627225" y="2684675"/>
              <a:ext cx="5375" cy="3300"/>
            </a:xfrm>
            <a:custGeom>
              <a:avLst/>
              <a:gdLst/>
              <a:ahLst/>
              <a:cxnLst/>
              <a:rect l="l" t="t" r="r" b="b"/>
              <a:pathLst>
                <a:path w="215" h="132" extrusionOk="0">
                  <a:moveTo>
                    <a:pt x="215" y="1"/>
                  </a:moveTo>
                  <a:lnTo>
                    <a:pt x="14" y="124"/>
                  </a:lnTo>
                  <a:lnTo>
                    <a:pt x="14" y="124"/>
                  </a:lnTo>
                  <a:cubicBezTo>
                    <a:pt x="43" y="108"/>
                    <a:pt x="65" y="107"/>
                    <a:pt x="96" y="96"/>
                  </a:cubicBezTo>
                  <a:cubicBezTo>
                    <a:pt x="120" y="72"/>
                    <a:pt x="167" y="72"/>
                    <a:pt x="215" y="72"/>
                  </a:cubicBezTo>
                  <a:lnTo>
                    <a:pt x="215" y="1"/>
                  </a:lnTo>
                  <a:close/>
                  <a:moveTo>
                    <a:pt x="14" y="124"/>
                  </a:moveTo>
                  <a:cubicBezTo>
                    <a:pt x="9" y="126"/>
                    <a:pt x="5" y="129"/>
                    <a:pt x="1" y="132"/>
                  </a:cubicBezTo>
                  <a:lnTo>
                    <a:pt x="14" y="1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4"/>
            <p:cNvSpPr/>
            <p:nvPr/>
          </p:nvSpPr>
          <p:spPr>
            <a:xfrm>
              <a:off x="3627225" y="2684675"/>
              <a:ext cx="5375" cy="3300"/>
            </a:xfrm>
            <a:custGeom>
              <a:avLst/>
              <a:gdLst/>
              <a:ahLst/>
              <a:cxnLst/>
              <a:rect l="l" t="t" r="r" b="b"/>
              <a:pathLst>
                <a:path w="215" h="132" fill="none" extrusionOk="0">
                  <a:moveTo>
                    <a:pt x="215" y="1"/>
                  </a:moveTo>
                  <a:lnTo>
                    <a:pt x="215" y="72"/>
                  </a:lnTo>
                  <a:cubicBezTo>
                    <a:pt x="167" y="72"/>
                    <a:pt x="120" y="72"/>
                    <a:pt x="96" y="96"/>
                  </a:cubicBezTo>
                  <a:cubicBezTo>
                    <a:pt x="60" y="108"/>
                    <a:pt x="36" y="108"/>
                    <a:pt x="1" y="13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5;p16">
            <a:extLst>
              <a:ext uri="{FF2B5EF4-FFF2-40B4-BE49-F238E27FC236}">
                <a16:creationId xmlns:a16="http://schemas.microsoft.com/office/drawing/2014/main" id="{4C5AA62F-336B-2C0A-5F71-66028D1BAD03}"/>
              </a:ext>
            </a:extLst>
          </p:cNvPr>
          <p:cNvSpPr txBox="1"/>
          <p:nvPr/>
        </p:nvSpPr>
        <p:spPr>
          <a:xfrm>
            <a:off x="3664082" y="1077461"/>
            <a:ext cx="4805120" cy="3335607"/>
          </a:xfrm>
          <a:prstGeom prst="rect">
            <a:avLst/>
          </a:prstGeom>
          <a:noFill/>
          <a:ln>
            <a:noFill/>
          </a:ln>
        </p:spPr>
        <p:txBody>
          <a:bodyPr spcFirstLastPara="1" wrap="square" lIns="0" tIns="91425" rIns="0" bIns="91425" anchor="ctr" anchorCtr="0">
            <a:noAutofit/>
          </a:bodyPr>
          <a:lstStyle/>
          <a:p>
            <a:pPr marL="0" marR="0" algn="just">
              <a:lnSpc>
                <a:spcPct val="120000"/>
              </a:lnSpc>
              <a:spcBef>
                <a:spcPts val="600"/>
              </a:spcBef>
              <a:spcAft>
                <a:spcPts val="600"/>
              </a:spcAft>
            </a:pPr>
            <a:r>
              <a:rPr lang="vi-VN" kern="100" dirty="0">
                <a:effectLst/>
                <a:latin typeface="Fira Sans" panose="020B0503050000020004" pitchFamily="34" charset="0"/>
                <a:ea typeface="Calibri" panose="020F0502020204030204" pitchFamily="34" charset="0"/>
                <a:cs typeface="Angsana New" panose="02020603050405020304" pitchFamily="18" charset="-34"/>
              </a:rPr>
              <a:t>Objection là một công cụ kiểm thử tấn công (pentesting tool) được sử dụng trong lĩnh vực kiểm thử bảo mật, đặc biệt là cho ứng dụng di động chạy trên nền tảng Android và iOS. Nó được xây dựng trên nền tảng Frida và cung cấp khả năng tương tác động với quá trình chạy của ứng dụng.</a:t>
            </a:r>
            <a:endParaRPr lang="en-US" kern="100" dirty="0">
              <a:effectLst/>
              <a:latin typeface="Fira Sans" panose="020B0503050000020004" pitchFamily="34" charset="0"/>
              <a:ea typeface="Calibri" panose="020F0502020204030204" pitchFamily="34" charset="0"/>
              <a:cs typeface="Angsana New" panose="02020603050405020304" pitchFamily="18" charset="-34"/>
            </a:endParaRPr>
          </a:p>
        </p:txBody>
      </p:sp>
    </p:spTree>
    <p:extLst>
      <p:ext uri="{BB962C8B-B14F-4D97-AF65-F5344CB8AC3E}">
        <p14:creationId xmlns:p14="http://schemas.microsoft.com/office/powerpoint/2010/main" val="19123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2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Cấu trúc</a:t>
            </a:r>
            <a:endParaRPr dirty="0"/>
          </a:p>
        </p:txBody>
      </p:sp>
      <p:grpSp>
        <p:nvGrpSpPr>
          <p:cNvPr id="1070" name="Google Shape;1070;p24"/>
          <p:cNvGrpSpPr/>
          <p:nvPr/>
        </p:nvGrpSpPr>
        <p:grpSpPr>
          <a:xfrm>
            <a:off x="1341530" y="2786289"/>
            <a:ext cx="2257786" cy="351534"/>
            <a:chOff x="1341530" y="2712139"/>
            <a:chExt cx="2257786" cy="351534"/>
          </a:xfrm>
        </p:grpSpPr>
        <p:sp>
          <p:nvSpPr>
            <p:cNvPr id="1071" name="Google Shape;1071;p24"/>
            <p:cNvSpPr/>
            <p:nvPr/>
          </p:nvSpPr>
          <p:spPr>
            <a:xfrm>
              <a:off x="1370850" y="2734875"/>
              <a:ext cx="2200310" cy="294494"/>
            </a:xfrm>
            <a:custGeom>
              <a:avLst/>
              <a:gdLst/>
              <a:ahLst/>
              <a:cxnLst/>
              <a:rect l="l" t="t" r="r" b="b"/>
              <a:pathLst>
                <a:path w="47971" h="11479" fill="none" extrusionOk="0">
                  <a:moveTo>
                    <a:pt x="0" y="11478"/>
                  </a:moveTo>
                  <a:lnTo>
                    <a:pt x="0" y="4584"/>
                  </a:lnTo>
                  <a:cubicBezTo>
                    <a:pt x="0" y="3584"/>
                    <a:pt x="810" y="2775"/>
                    <a:pt x="1798" y="2775"/>
                  </a:cubicBezTo>
                  <a:lnTo>
                    <a:pt x="47078" y="2775"/>
                  </a:lnTo>
                  <a:cubicBezTo>
                    <a:pt x="47578" y="2775"/>
                    <a:pt x="47971" y="2382"/>
                    <a:pt x="47971" y="1882"/>
                  </a:cubicBezTo>
                  <a:lnTo>
                    <a:pt x="47971" y="1"/>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3542942" y="2712139"/>
              <a:ext cx="56374" cy="45061"/>
            </a:xfrm>
            <a:custGeom>
              <a:avLst/>
              <a:gdLst/>
              <a:ahLst/>
              <a:cxnLst/>
              <a:rect l="l" t="t" r="r" b="b"/>
              <a:pathLst>
                <a:path w="1500" h="1199" extrusionOk="0">
                  <a:moveTo>
                    <a:pt x="801" y="1"/>
                  </a:moveTo>
                  <a:cubicBezTo>
                    <a:pt x="306" y="1"/>
                    <a:pt x="0" y="634"/>
                    <a:pt x="389" y="1022"/>
                  </a:cubicBezTo>
                  <a:cubicBezTo>
                    <a:pt x="512" y="1145"/>
                    <a:pt x="659" y="1198"/>
                    <a:pt x="803" y="1198"/>
                  </a:cubicBezTo>
                  <a:cubicBezTo>
                    <a:pt x="1161" y="1198"/>
                    <a:pt x="1499" y="867"/>
                    <a:pt x="1389" y="451"/>
                  </a:cubicBezTo>
                  <a:cubicBezTo>
                    <a:pt x="1341" y="236"/>
                    <a:pt x="1175" y="70"/>
                    <a:pt x="960" y="22"/>
                  </a:cubicBezTo>
                  <a:cubicBezTo>
                    <a:pt x="906" y="8"/>
                    <a:pt x="852" y="1"/>
                    <a:pt x="8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341530" y="3018498"/>
              <a:ext cx="61447" cy="45174"/>
            </a:xfrm>
            <a:custGeom>
              <a:avLst/>
              <a:gdLst/>
              <a:ahLst/>
              <a:cxnLst/>
              <a:rect l="l" t="t" r="r" b="b"/>
              <a:pathLst>
                <a:path w="1635" h="1202" extrusionOk="0">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24"/>
          <p:cNvGrpSpPr/>
          <p:nvPr/>
        </p:nvGrpSpPr>
        <p:grpSpPr>
          <a:xfrm>
            <a:off x="2942467" y="2786289"/>
            <a:ext cx="1213680" cy="351534"/>
            <a:chOff x="2984242" y="2712139"/>
            <a:chExt cx="1213680" cy="351534"/>
          </a:xfrm>
        </p:grpSpPr>
        <p:sp>
          <p:nvSpPr>
            <p:cNvPr id="1075" name="Google Shape;1075;p24"/>
            <p:cNvSpPr/>
            <p:nvPr/>
          </p:nvSpPr>
          <p:spPr>
            <a:xfrm>
              <a:off x="3013950" y="2734875"/>
              <a:ext cx="1156002" cy="294494"/>
            </a:xfrm>
            <a:custGeom>
              <a:avLst/>
              <a:gdLst/>
              <a:ahLst/>
              <a:cxnLst/>
              <a:rect l="l" t="t" r="r" b="b"/>
              <a:pathLst>
                <a:path w="24111" h="11479" fill="none" extrusionOk="0">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2984242" y="3018498"/>
              <a:ext cx="61072" cy="45174"/>
            </a:xfrm>
            <a:custGeom>
              <a:avLst/>
              <a:gdLst/>
              <a:ahLst/>
              <a:cxnLst/>
              <a:rect l="l" t="t" r="r" b="b"/>
              <a:pathLst>
                <a:path w="1625" h="1202" extrusionOk="0">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4142000" y="2712139"/>
              <a:ext cx="55923" cy="45061"/>
            </a:xfrm>
            <a:custGeom>
              <a:avLst/>
              <a:gdLst/>
              <a:ahLst/>
              <a:cxnLst/>
              <a:rect l="l" t="t" r="r" b="b"/>
              <a:pathLst>
                <a:path w="1488" h="1199" extrusionOk="0">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24"/>
          <p:cNvGrpSpPr/>
          <p:nvPr/>
        </p:nvGrpSpPr>
        <p:grpSpPr>
          <a:xfrm>
            <a:off x="4541379" y="2786389"/>
            <a:ext cx="61447" cy="351534"/>
            <a:chOff x="4544192" y="2712139"/>
            <a:chExt cx="61447" cy="351534"/>
          </a:xfrm>
        </p:grpSpPr>
        <p:sp>
          <p:nvSpPr>
            <p:cNvPr id="1079" name="Google Shape;1079;p24"/>
            <p:cNvSpPr/>
            <p:nvPr/>
          </p:nvSpPr>
          <p:spPr>
            <a:xfrm>
              <a:off x="4575795" y="2734875"/>
              <a:ext cx="38" cy="294494"/>
            </a:xfrm>
            <a:custGeom>
              <a:avLst/>
              <a:gdLst/>
              <a:ahLst/>
              <a:cxnLst/>
              <a:rect l="l" t="t" r="r" b="b"/>
              <a:pathLst>
                <a:path w="1" h="11479" fill="none" extrusionOk="0">
                  <a:moveTo>
                    <a:pt x="0" y="11478"/>
                  </a:moveTo>
                  <a:lnTo>
                    <a:pt x="0" y="1"/>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4544192" y="3018498"/>
              <a:ext cx="61447" cy="45174"/>
            </a:xfrm>
            <a:custGeom>
              <a:avLst/>
              <a:gdLst/>
              <a:ahLst/>
              <a:cxnLst/>
              <a:rect l="l" t="t" r="r" b="b"/>
              <a:pathLst>
                <a:path w="1635" h="1202" extrusionOk="0">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4545507" y="2712139"/>
              <a:ext cx="56073" cy="45061"/>
            </a:xfrm>
            <a:custGeom>
              <a:avLst/>
              <a:gdLst/>
              <a:ahLst/>
              <a:cxnLst/>
              <a:rect l="l" t="t" r="r" b="b"/>
              <a:pathLst>
                <a:path w="1492" h="1199" extrusionOk="0">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4"/>
          <p:cNvGrpSpPr/>
          <p:nvPr/>
        </p:nvGrpSpPr>
        <p:grpSpPr>
          <a:xfrm>
            <a:off x="5018400" y="2786289"/>
            <a:ext cx="1183934" cy="351534"/>
            <a:chOff x="4977138" y="2712139"/>
            <a:chExt cx="1183934" cy="351534"/>
          </a:xfrm>
        </p:grpSpPr>
        <p:sp>
          <p:nvSpPr>
            <p:cNvPr id="1083" name="Google Shape;1083;p24"/>
            <p:cNvSpPr/>
            <p:nvPr/>
          </p:nvSpPr>
          <p:spPr>
            <a:xfrm>
              <a:off x="5005825" y="2734875"/>
              <a:ext cx="1124429" cy="294494"/>
            </a:xfrm>
            <a:custGeom>
              <a:avLst/>
              <a:gdLst/>
              <a:ahLst/>
              <a:cxnLst/>
              <a:rect l="l" t="t" r="r" b="b"/>
              <a:pathLst>
                <a:path w="23766" h="11479" fill="none" extrusionOk="0">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6099625" y="3018498"/>
              <a:ext cx="61447" cy="45174"/>
            </a:xfrm>
            <a:custGeom>
              <a:avLst/>
              <a:gdLst/>
              <a:ahLst/>
              <a:cxnLst/>
              <a:rect l="l" t="t" r="r" b="b"/>
              <a:pathLst>
                <a:path w="1635" h="1202" extrusionOk="0">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4977138" y="2712139"/>
              <a:ext cx="56073" cy="45061"/>
            </a:xfrm>
            <a:custGeom>
              <a:avLst/>
              <a:gdLst/>
              <a:ahLst/>
              <a:cxnLst/>
              <a:rect l="l" t="t" r="r" b="b"/>
              <a:pathLst>
                <a:path w="1492" h="1199" extrusionOk="0">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24"/>
          <p:cNvGrpSpPr/>
          <p:nvPr/>
        </p:nvGrpSpPr>
        <p:grpSpPr>
          <a:xfrm>
            <a:off x="5547759" y="2786289"/>
            <a:ext cx="2253863" cy="351534"/>
            <a:chOff x="5547759" y="2712139"/>
            <a:chExt cx="2253863" cy="351534"/>
          </a:xfrm>
        </p:grpSpPr>
        <p:sp>
          <p:nvSpPr>
            <p:cNvPr id="1087" name="Google Shape;1087;p24"/>
            <p:cNvSpPr/>
            <p:nvPr/>
          </p:nvSpPr>
          <p:spPr>
            <a:xfrm>
              <a:off x="5578625" y="2734875"/>
              <a:ext cx="2194219" cy="294494"/>
            </a:xfrm>
            <a:custGeom>
              <a:avLst/>
              <a:gdLst/>
              <a:ahLst/>
              <a:cxnLst/>
              <a:rect l="l" t="t" r="r" b="b"/>
              <a:pathLst>
                <a:path w="47376" h="11479" fill="none" extrusionOk="0">
                  <a:moveTo>
                    <a:pt x="47375" y="11478"/>
                  </a:moveTo>
                  <a:lnTo>
                    <a:pt x="47375" y="4584"/>
                  </a:lnTo>
                  <a:cubicBezTo>
                    <a:pt x="47375" y="3584"/>
                    <a:pt x="46566" y="2775"/>
                    <a:pt x="45577" y="2775"/>
                  </a:cubicBezTo>
                  <a:lnTo>
                    <a:pt x="893" y="2775"/>
                  </a:lnTo>
                  <a:cubicBezTo>
                    <a:pt x="393" y="2775"/>
                    <a:pt x="0" y="2382"/>
                    <a:pt x="0" y="1882"/>
                  </a:cubicBezTo>
                  <a:lnTo>
                    <a:pt x="0" y="1"/>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7740175" y="3018498"/>
              <a:ext cx="61447" cy="45174"/>
            </a:xfrm>
            <a:custGeom>
              <a:avLst/>
              <a:gdLst/>
              <a:ahLst/>
              <a:cxnLst/>
              <a:rect l="l" t="t" r="r" b="b"/>
              <a:pathLst>
                <a:path w="1635" h="1202" extrusionOk="0">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5547759" y="2712139"/>
              <a:ext cx="56036" cy="45061"/>
            </a:xfrm>
            <a:custGeom>
              <a:avLst/>
              <a:gdLst/>
              <a:ahLst/>
              <a:cxnLst/>
              <a:rect l="l" t="t" r="r" b="b"/>
              <a:pathLst>
                <a:path w="1491" h="1199" extrusionOk="0">
                  <a:moveTo>
                    <a:pt x="789" y="1"/>
                  </a:moveTo>
                  <a:cubicBezTo>
                    <a:pt x="296" y="1"/>
                    <a:pt x="0" y="634"/>
                    <a:pt x="389" y="1022"/>
                  </a:cubicBezTo>
                  <a:cubicBezTo>
                    <a:pt x="511" y="1145"/>
                    <a:pt x="658" y="1198"/>
                    <a:pt x="800" y="1198"/>
                  </a:cubicBezTo>
                  <a:cubicBezTo>
                    <a:pt x="1156" y="1198"/>
                    <a:pt x="1491" y="867"/>
                    <a:pt x="1389" y="451"/>
                  </a:cubicBezTo>
                  <a:cubicBezTo>
                    <a:pt x="1329" y="236"/>
                    <a:pt x="1163" y="70"/>
                    <a:pt x="948" y="22"/>
                  </a:cubicBezTo>
                  <a:cubicBezTo>
                    <a:pt x="894" y="8"/>
                    <a:pt x="840" y="1"/>
                    <a:pt x="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24"/>
          <p:cNvGrpSpPr/>
          <p:nvPr/>
        </p:nvGrpSpPr>
        <p:grpSpPr>
          <a:xfrm>
            <a:off x="4331024" y="3211248"/>
            <a:ext cx="482409" cy="568323"/>
            <a:chOff x="4331024" y="3137098"/>
            <a:chExt cx="482409" cy="568323"/>
          </a:xfrm>
        </p:grpSpPr>
        <p:sp>
          <p:nvSpPr>
            <p:cNvPr id="1091" name="Google Shape;1091;p24"/>
            <p:cNvSpPr/>
            <p:nvPr/>
          </p:nvSpPr>
          <p:spPr>
            <a:xfrm>
              <a:off x="4331024" y="3137098"/>
              <a:ext cx="482409" cy="568323"/>
            </a:xfrm>
            <a:custGeom>
              <a:avLst/>
              <a:gdLst/>
              <a:ahLst/>
              <a:cxnLst/>
              <a:rect l="l" t="t" r="r" b="b"/>
              <a:pathLst>
                <a:path w="12836" h="15122" extrusionOk="0">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358760" y="3172539"/>
              <a:ext cx="426486" cy="500336"/>
            </a:xfrm>
            <a:custGeom>
              <a:avLst/>
              <a:gdLst/>
              <a:ahLst/>
              <a:cxnLst/>
              <a:rect l="l" t="t" r="r" b="b"/>
              <a:pathLst>
                <a:path w="11348"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4365036" y="3180619"/>
              <a:ext cx="413934" cy="484626"/>
            </a:xfrm>
            <a:custGeom>
              <a:avLst/>
              <a:gdLst/>
              <a:ahLst/>
              <a:cxnLst/>
              <a:rect l="l" t="t" r="r" b="b"/>
              <a:pathLst>
                <a:path w="11014" h="12895" extrusionOk="0">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a:off x="4507323" y="3279047"/>
              <a:ext cx="129810" cy="129810"/>
            </a:xfrm>
            <a:custGeom>
              <a:avLst/>
              <a:gdLst/>
              <a:ahLst/>
              <a:cxnLst/>
              <a:rect l="l" t="t" r="r" b="b"/>
              <a:pathLst>
                <a:path w="3454" h="3454" extrusionOk="0">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446477" y="3405700"/>
              <a:ext cx="251051" cy="100270"/>
            </a:xfrm>
            <a:custGeom>
              <a:avLst/>
              <a:gdLst/>
              <a:ahLst/>
              <a:cxnLst/>
              <a:rect l="l" t="t" r="r" b="b"/>
              <a:pathLst>
                <a:path w="6680" h="2668" extrusionOk="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4"/>
          <p:cNvGrpSpPr/>
          <p:nvPr/>
        </p:nvGrpSpPr>
        <p:grpSpPr>
          <a:xfrm>
            <a:off x="2732240" y="3211248"/>
            <a:ext cx="481507" cy="566970"/>
            <a:chOff x="2774016" y="3137098"/>
            <a:chExt cx="481507" cy="566970"/>
          </a:xfrm>
        </p:grpSpPr>
        <p:sp>
          <p:nvSpPr>
            <p:cNvPr id="1097" name="Google Shape;1097;p24"/>
            <p:cNvSpPr/>
            <p:nvPr/>
          </p:nvSpPr>
          <p:spPr>
            <a:xfrm>
              <a:off x="2774016" y="3137098"/>
              <a:ext cx="481507" cy="566970"/>
            </a:xfrm>
            <a:custGeom>
              <a:avLst/>
              <a:gdLst/>
              <a:ahLst/>
              <a:cxnLst/>
              <a:rect l="l" t="t" r="r" b="b"/>
              <a:pathLst>
                <a:path w="12812" h="15086" extrusionOk="0">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4"/>
            <p:cNvSpPr/>
            <p:nvPr/>
          </p:nvSpPr>
          <p:spPr>
            <a:xfrm>
              <a:off x="2801751" y="3172539"/>
              <a:ext cx="426035" cy="499434"/>
            </a:xfrm>
            <a:custGeom>
              <a:avLst/>
              <a:gdLst/>
              <a:ahLst/>
              <a:cxnLst/>
              <a:rect l="l" t="t" r="r" b="b"/>
              <a:pathLst>
                <a:path w="11336" h="13289" extrusionOk="0">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2808479" y="3180168"/>
              <a:ext cx="412581" cy="484175"/>
            </a:xfrm>
            <a:custGeom>
              <a:avLst/>
              <a:gdLst/>
              <a:ahLst/>
              <a:cxnLst/>
              <a:rect l="l" t="t" r="r" b="b"/>
              <a:pathLst>
                <a:path w="10978" h="12883" extrusionOk="0">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2913184" y="3378829"/>
              <a:ext cx="203171" cy="135635"/>
            </a:xfrm>
            <a:custGeom>
              <a:avLst/>
              <a:gdLst/>
              <a:ahLst/>
              <a:cxnLst/>
              <a:rect l="l" t="t" r="r" b="b"/>
              <a:pathLst>
                <a:path w="5406" h="3609" extrusionOk="0">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4"/>
            <p:cNvSpPr/>
            <p:nvPr/>
          </p:nvSpPr>
          <p:spPr>
            <a:xfrm>
              <a:off x="2949000" y="3304115"/>
              <a:ext cx="131576" cy="74752"/>
            </a:xfrm>
            <a:custGeom>
              <a:avLst/>
              <a:gdLst/>
              <a:ahLst/>
              <a:cxnLst/>
              <a:rect l="l" t="t" r="r" b="b"/>
              <a:pathLst>
                <a:path w="3501" h="1989" extrusionOk="0">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3079185" y="3405249"/>
              <a:ext cx="51488" cy="109215"/>
            </a:xfrm>
            <a:custGeom>
              <a:avLst/>
              <a:gdLst/>
              <a:ahLst/>
              <a:cxnLst/>
              <a:rect l="l" t="t" r="r" b="b"/>
              <a:pathLst>
                <a:path w="1370" h="2906" extrusionOk="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a:off x="3050999" y="3348425"/>
              <a:ext cx="107899" cy="69377"/>
            </a:xfrm>
            <a:custGeom>
              <a:avLst/>
              <a:gdLst/>
              <a:ahLst/>
              <a:cxnLst/>
              <a:rect l="l" t="t" r="r" b="b"/>
              <a:pathLst>
                <a:path w="2871" h="1846" extrusionOk="0">
                  <a:moveTo>
                    <a:pt x="1441" y="0"/>
                  </a:moveTo>
                  <a:lnTo>
                    <a:pt x="1" y="1846"/>
                  </a:lnTo>
                  <a:lnTo>
                    <a:pt x="2870" y="1846"/>
                  </a:lnTo>
                  <a:lnTo>
                    <a:pt x="1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a:off x="5930609" y="3211248"/>
            <a:ext cx="481094" cy="566970"/>
            <a:chOff x="5889348" y="3137098"/>
            <a:chExt cx="481094" cy="566970"/>
          </a:xfrm>
        </p:grpSpPr>
        <p:sp>
          <p:nvSpPr>
            <p:cNvPr id="1105" name="Google Shape;1105;p24"/>
            <p:cNvSpPr/>
            <p:nvPr/>
          </p:nvSpPr>
          <p:spPr>
            <a:xfrm>
              <a:off x="5889348" y="3137098"/>
              <a:ext cx="481094" cy="566970"/>
            </a:xfrm>
            <a:custGeom>
              <a:avLst/>
              <a:gdLst/>
              <a:ahLst/>
              <a:cxnLst/>
              <a:rect l="l" t="t" r="r" b="b"/>
              <a:pathLst>
                <a:path w="12801" h="15086" extrusionOk="0">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5917121" y="3172539"/>
              <a:ext cx="425547" cy="499434"/>
            </a:xfrm>
            <a:custGeom>
              <a:avLst/>
              <a:gdLst/>
              <a:ahLst/>
              <a:cxnLst/>
              <a:rect l="l" t="t" r="r" b="b"/>
              <a:pathLst>
                <a:path w="11323" h="13289" extrusionOk="0">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5923360" y="3180168"/>
              <a:ext cx="413069" cy="484175"/>
            </a:xfrm>
            <a:custGeom>
              <a:avLst/>
              <a:gdLst/>
              <a:ahLst/>
              <a:cxnLst/>
              <a:rect l="l" t="t" r="r" b="b"/>
              <a:pathLst>
                <a:path w="10991" h="12883" extrusionOk="0">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5983792" y="3305017"/>
              <a:ext cx="140521" cy="55058"/>
            </a:xfrm>
            <a:custGeom>
              <a:avLst/>
              <a:gdLst/>
              <a:ahLst/>
              <a:cxnLst/>
              <a:rect l="l" t="t" r="r" b="b"/>
              <a:pathLst>
                <a:path w="3739" h="1465" extrusionOk="0">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5983792" y="3366765"/>
              <a:ext cx="70279" cy="55058"/>
            </a:xfrm>
            <a:custGeom>
              <a:avLst/>
              <a:gdLst/>
              <a:ahLst/>
              <a:cxnLst/>
              <a:rect l="l" t="t" r="r" b="b"/>
              <a:pathLst>
                <a:path w="1870" h="1465" extrusionOk="0">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6205717" y="3366765"/>
              <a:ext cx="70279" cy="55058"/>
            </a:xfrm>
            <a:custGeom>
              <a:avLst/>
              <a:gdLst/>
              <a:ahLst/>
              <a:cxnLst/>
              <a:rect l="l" t="t" r="r" b="b"/>
              <a:pathLst>
                <a:path w="1870" h="1465" extrusionOk="0">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6062077" y="3366765"/>
              <a:ext cx="135184" cy="55058"/>
            </a:xfrm>
            <a:custGeom>
              <a:avLst/>
              <a:gdLst/>
              <a:ahLst/>
              <a:cxnLst/>
              <a:rect l="l" t="t" r="r" b="b"/>
              <a:pathLst>
                <a:path w="3597" h="1465" extrusionOk="0">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6135475" y="3305017"/>
              <a:ext cx="140521" cy="55058"/>
            </a:xfrm>
            <a:custGeom>
              <a:avLst/>
              <a:gdLst/>
              <a:ahLst/>
              <a:cxnLst/>
              <a:rect l="l" t="t" r="r" b="b"/>
              <a:pathLst>
                <a:path w="3739" h="1465" extrusionOk="0">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5983792" y="3428513"/>
              <a:ext cx="140521" cy="55058"/>
            </a:xfrm>
            <a:custGeom>
              <a:avLst/>
              <a:gdLst/>
              <a:ahLst/>
              <a:cxnLst/>
              <a:rect l="l" t="t" r="r" b="b"/>
              <a:pathLst>
                <a:path w="3739" h="1465" extrusionOk="0">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6135475" y="3428513"/>
              <a:ext cx="140521" cy="55058"/>
            </a:xfrm>
            <a:custGeom>
              <a:avLst/>
              <a:gdLst/>
              <a:ahLst/>
              <a:cxnLst/>
              <a:rect l="l" t="t" r="r" b="b"/>
              <a:pathLst>
                <a:path w="3739" h="1465" extrusionOk="0">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6218683" y="3366765"/>
              <a:ext cx="88657" cy="123985"/>
            </a:xfrm>
            <a:custGeom>
              <a:avLst/>
              <a:gdLst/>
              <a:ahLst/>
              <a:cxnLst/>
              <a:rect l="l" t="t" r="r" b="b"/>
              <a:pathLst>
                <a:path w="2359" h="3299" extrusionOk="0">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6236610" y="3415547"/>
              <a:ext cx="52803" cy="81441"/>
            </a:xfrm>
            <a:custGeom>
              <a:avLst/>
              <a:gdLst/>
              <a:ahLst/>
              <a:cxnLst/>
              <a:rect l="l" t="t" r="r" b="b"/>
              <a:pathLst>
                <a:path w="1405" h="2167" extrusionOk="0">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6183806" y="3415547"/>
              <a:ext cx="52841" cy="74301"/>
            </a:xfrm>
            <a:custGeom>
              <a:avLst/>
              <a:gdLst/>
              <a:ahLst/>
              <a:cxnLst/>
              <a:rect l="l" t="t" r="r" b="b"/>
              <a:pathLst>
                <a:path w="1406" h="1977" extrusionOk="0">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6196772" y="3452678"/>
              <a:ext cx="26420" cy="41641"/>
            </a:xfrm>
            <a:custGeom>
              <a:avLst/>
              <a:gdLst/>
              <a:ahLst/>
              <a:cxnLst/>
              <a:rect l="l" t="t" r="r" b="b"/>
              <a:pathLst>
                <a:path w="703" h="1108" extrusionOk="0">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5953802" y="3394501"/>
              <a:ext cx="42092" cy="89071"/>
            </a:xfrm>
            <a:custGeom>
              <a:avLst/>
              <a:gdLst/>
              <a:ahLst/>
              <a:cxnLst/>
              <a:rect l="l" t="t" r="r" b="b"/>
              <a:pathLst>
                <a:path w="1120" h="2370" extrusionOk="0">
                  <a:moveTo>
                    <a:pt x="0" y="0"/>
                  </a:moveTo>
                  <a:lnTo>
                    <a:pt x="0" y="1251"/>
                  </a:lnTo>
                  <a:cubicBezTo>
                    <a:pt x="0" y="1870"/>
                    <a:pt x="500" y="2370"/>
                    <a:pt x="1120" y="2370"/>
                  </a:cubicBez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5930989" y="3347974"/>
              <a:ext cx="88169" cy="56411"/>
            </a:xfrm>
            <a:custGeom>
              <a:avLst/>
              <a:gdLst/>
              <a:ahLst/>
              <a:cxnLst/>
              <a:rect l="l" t="t" r="r" b="b"/>
              <a:pathLst>
                <a:path w="2346" h="1501" extrusionOk="0">
                  <a:moveTo>
                    <a:pt x="1167" y="0"/>
                  </a:moveTo>
                  <a:lnTo>
                    <a:pt x="0" y="1500"/>
                  </a:lnTo>
                  <a:lnTo>
                    <a:pt x="2346" y="1500"/>
                  </a:lnTo>
                  <a:lnTo>
                    <a:pt x="1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24"/>
          <p:cNvGrpSpPr/>
          <p:nvPr/>
        </p:nvGrpSpPr>
        <p:grpSpPr>
          <a:xfrm>
            <a:off x="7530045" y="3211248"/>
            <a:ext cx="482409" cy="568323"/>
            <a:chOff x="7447258" y="3137098"/>
            <a:chExt cx="482409" cy="568323"/>
          </a:xfrm>
        </p:grpSpPr>
        <p:sp>
          <p:nvSpPr>
            <p:cNvPr id="1122" name="Google Shape;1122;p24"/>
            <p:cNvSpPr/>
            <p:nvPr/>
          </p:nvSpPr>
          <p:spPr>
            <a:xfrm>
              <a:off x="7447258" y="3137098"/>
              <a:ext cx="482409" cy="568323"/>
            </a:xfrm>
            <a:custGeom>
              <a:avLst/>
              <a:gdLst/>
              <a:ahLst/>
              <a:cxnLst/>
              <a:rect l="l" t="t" r="r" b="b"/>
              <a:pathLst>
                <a:path w="12836" h="15122" extrusionOk="0">
                  <a:moveTo>
                    <a:pt x="6422" y="0"/>
                  </a:moveTo>
                  <a:cubicBezTo>
                    <a:pt x="6346" y="0"/>
                    <a:pt x="6269" y="9"/>
                    <a:pt x="6192" y="27"/>
                  </a:cubicBezTo>
                  <a:lnTo>
                    <a:pt x="762" y="1265"/>
                  </a:lnTo>
                  <a:cubicBezTo>
                    <a:pt x="755" y="1265"/>
                    <a:pt x="747" y="1265"/>
                    <a:pt x="740" y="1265"/>
                  </a:cubicBezTo>
                  <a:cubicBezTo>
                    <a:pt x="345" y="1265"/>
                    <a:pt x="24" y="1571"/>
                    <a:pt x="0" y="1968"/>
                  </a:cubicBezTo>
                  <a:lnTo>
                    <a:pt x="0" y="5266"/>
                  </a:lnTo>
                  <a:cubicBezTo>
                    <a:pt x="0" y="6576"/>
                    <a:pt x="203" y="7873"/>
                    <a:pt x="584" y="9124"/>
                  </a:cubicBezTo>
                  <a:cubicBezTo>
                    <a:pt x="1143" y="10886"/>
                    <a:pt x="2120" y="12564"/>
                    <a:pt x="3632" y="13743"/>
                  </a:cubicBezTo>
                  <a:cubicBezTo>
                    <a:pt x="4441" y="14374"/>
                    <a:pt x="5370" y="14839"/>
                    <a:pt x="6358" y="15112"/>
                  </a:cubicBezTo>
                  <a:cubicBezTo>
                    <a:pt x="6388" y="15118"/>
                    <a:pt x="6418" y="15121"/>
                    <a:pt x="6448" y="15121"/>
                  </a:cubicBezTo>
                  <a:cubicBezTo>
                    <a:pt x="6477" y="15121"/>
                    <a:pt x="6507" y="15118"/>
                    <a:pt x="6537" y="15112"/>
                  </a:cubicBezTo>
                  <a:cubicBezTo>
                    <a:pt x="11204" y="13791"/>
                    <a:pt x="12835" y="9040"/>
                    <a:pt x="12835" y="5266"/>
                  </a:cubicBezTo>
                  <a:lnTo>
                    <a:pt x="12835" y="1968"/>
                  </a:lnTo>
                  <a:cubicBezTo>
                    <a:pt x="12824" y="1571"/>
                    <a:pt x="12491" y="1265"/>
                    <a:pt x="12096" y="1265"/>
                  </a:cubicBezTo>
                  <a:cubicBezTo>
                    <a:pt x="12088" y="1265"/>
                    <a:pt x="12081" y="1265"/>
                    <a:pt x="12073" y="1265"/>
                  </a:cubicBezTo>
                  <a:lnTo>
                    <a:pt x="6644" y="27"/>
                  </a:lnTo>
                  <a:cubicBezTo>
                    <a:pt x="6573" y="9"/>
                    <a:pt x="6498" y="0"/>
                    <a:pt x="6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7474994" y="3172539"/>
              <a:ext cx="426486" cy="500336"/>
            </a:xfrm>
            <a:custGeom>
              <a:avLst/>
              <a:gdLst/>
              <a:ahLst/>
              <a:cxnLst/>
              <a:rect l="l" t="t" r="r" b="b"/>
              <a:pathLst>
                <a:path w="11348" h="13313" extrusionOk="0">
                  <a:moveTo>
                    <a:pt x="5680" y="1"/>
                  </a:moveTo>
                  <a:lnTo>
                    <a:pt x="572" y="977"/>
                  </a:lnTo>
                  <a:cubicBezTo>
                    <a:pt x="565" y="977"/>
                    <a:pt x="557" y="977"/>
                    <a:pt x="550" y="977"/>
                  </a:cubicBezTo>
                  <a:cubicBezTo>
                    <a:pt x="251"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7481721" y="3180619"/>
              <a:ext cx="413483" cy="484626"/>
            </a:xfrm>
            <a:custGeom>
              <a:avLst/>
              <a:gdLst/>
              <a:ahLst/>
              <a:cxnLst/>
              <a:rect l="l" t="t" r="r" b="b"/>
              <a:pathLst>
                <a:path w="11002" h="12895" extrusionOk="0">
                  <a:moveTo>
                    <a:pt x="10454" y="941"/>
                  </a:moveTo>
                  <a:cubicBezTo>
                    <a:pt x="10751" y="929"/>
                    <a:pt x="10990" y="1155"/>
                    <a:pt x="11002" y="1441"/>
                  </a:cubicBezTo>
                  <a:lnTo>
                    <a:pt x="11002" y="4358"/>
                  </a:lnTo>
                  <a:cubicBezTo>
                    <a:pt x="11002" y="7596"/>
                    <a:pt x="9597" y="11787"/>
                    <a:pt x="5548" y="12895"/>
                  </a:cubicBezTo>
                  <a:cubicBezTo>
                    <a:pt x="5537" y="12895"/>
                    <a:pt x="5525" y="12895"/>
                    <a:pt x="5501" y="12895"/>
                  </a:cubicBezTo>
                  <a:cubicBezTo>
                    <a:pt x="1453" y="11787"/>
                    <a:pt x="0" y="7596"/>
                    <a:pt x="0" y="4358"/>
                  </a:cubicBezTo>
                  <a:lnTo>
                    <a:pt x="0" y="1441"/>
                  </a:lnTo>
                  <a:cubicBezTo>
                    <a:pt x="12" y="1155"/>
                    <a:pt x="262" y="929"/>
                    <a:pt x="548" y="941"/>
                  </a:cubicBezTo>
                  <a:lnTo>
                    <a:pt x="5501" y="0"/>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7659336" y="3449973"/>
              <a:ext cx="58666" cy="58215"/>
            </a:xfrm>
            <a:custGeom>
              <a:avLst/>
              <a:gdLst/>
              <a:ahLst/>
              <a:cxnLst/>
              <a:rect l="l" t="t" r="r" b="b"/>
              <a:pathLst>
                <a:path w="1561" h="1549" extrusionOk="0">
                  <a:moveTo>
                    <a:pt x="787" y="1"/>
                  </a:moveTo>
                  <a:cubicBezTo>
                    <a:pt x="358" y="1"/>
                    <a:pt x="1" y="346"/>
                    <a:pt x="1" y="775"/>
                  </a:cubicBezTo>
                  <a:cubicBezTo>
                    <a:pt x="1" y="1203"/>
                    <a:pt x="358" y="1549"/>
                    <a:pt x="787" y="1549"/>
                  </a:cubicBezTo>
                  <a:cubicBezTo>
                    <a:pt x="1215" y="1549"/>
                    <a:pt x="1561" y="1203"/>
                    <a:pt x="1561" y="775"/>
                  </a:cubicBezTo>
                  <a:cubicBezTo>
                    <a:pt x="1561" y="346"/>
                    <a:pt x="1215" y="1"/>
                    <a:pt x="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7611907" y="3397056"/>
              <a:ext cx="153525" cy="51187"/>
            </a:xfrm>
            <a:custGeom>
              <a:avLst/>
              <a:gdLst/>
              <a:ahLst/>
              <a:cxnLst/>
              <a:rect l="l" t="t" r="r" b="b"/>
              <a:pathLst>
                <a:path w="4085" h="1362" extrusionOk="0">
                  <a:moveTo>
                    <a:pt x="2047" y="1"/>
                  </a:moveTo>
                  <a:cubicBezTo>
                    <a:pt x="1308" y="1"/>
                    <a:pt x="566" y="284"/>
                    <a:pt x="1" y="849"/>
                  </a:cubicBezTo>
                  <a:lnTo>
                    <a:pt x="525" y="1361"/>
                  </a:lnTo>
                  <a:cubicBezTo>
                    <a:pt x="941" y="944"/>
                    <a:pt x="1492" y="736"/>
                    <a:pt x="2044" y="736"/>
                  </a:cubicBezTo>
                  <a:cubicBezTo>
                    <a:pt x="2596" y="736"/>
                    <a:pt x="3150" y="944"/>
                    <a:pt x="3573" y="1361"/>
                  </a:cubicBezTo>
                  <a:lnTo>
                    <a:pt x="4085" y="849"/>
                  </a:lnTo>
                  <a:cubicBezTo>
                    <a:pt x="3525" y="284"/>
                    <a:pt x="2787" y="1"/>
                    <a:pt x="2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7579699" y="3345493"/>
              <a:ext cx="217941" cy="64266"/>
            </a:xfrm>
            <a:custGeom>
              <a:avLst/>
              <a:gdLst/>
              <a:ahLst/>
              <a:cxnLst/>
              <a:rect l="l" t="t" r="r" b="b"/>
              <a:pathLst>
                <a:path w="5799" h="1710" extrusionOk="0">
                  <a:moveTo>
                    <a:pt x="2900" y="1"/>
                  </a:moveTo>
                  <a:cubicBezTo>
                    <a:pt x="1852" y="1"/>
                    <a:pt x="804" y="400"/>
                    <a:pt x="1" y="1197"/>
                  </a:cubicBezTo>
                  <a:lnTo>
                    <a:pt x="524" y="1709"/>
                  </a:lnTo>
                  <a:cubicBezTo>
                    <a:pt x="1179" y="1054"/>
                    <a:pt x="2040" y="727"/>
                    <a:pt x="2901" y="727"/>
                  </a:cubicBezTo>
                  <a:cubicBezTo>
                    <a:pt x="3763" y="727"/>
                    <a:pt x="4626" y="1054"/>
                    <a:pt x="5287" y="1709"/>
                  </a:cubicBezTo>
                  <a:lnTo>
                    <a:pt x="5799" y="1197"/>
                  </a:lnTo>
                  <a:cubicBezTo>
                    <a:pt x="4995" y="400"/>
                    <a:pt x="394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a:off x="7547941" y="3292126"/>
              <a:ext cx="281493" cy="77796"/>
            </a:xfrm>
            <a:custGeom>
              <a:avLst/>
              <a:gdLst/>
              <a:ahLst/>
              <a:cxnLst/>
              <a:rect l="l" t="t" r="r" b="b"/>
              <a:pathLst>
                <a:path w="7490" h="2070" extrusionOk="0">
                  <a:moveTo>
                    <a:pt x="3745" y="1"/>
                  </a:moveTo>
                  <a:cubicBezTo>
                    <a:pt x="2390" y="1"/>
                    <a:pt x="1036" y="516"/>
                    <a:pt x="0" y="1546"/>
                  </a:cubicBezTo>
                  <a:lnTo>
                    <a:pt x="512" y="2070"/>
                  </a:lnTo>
                  <a:cubicBezTo>
                    <a:pt x="1405" y="1177"/>
                    <a:pt x="2575" y="730"/>
                    <a:pt x="3745" y="730"/>
                  </a:cubicBezTo>
                  <a:cubicBezTo>
                    <a:pt x="4915" y="730"/>
                    <a:pt x="6084" y="1177"/>
                    <a:pt x="6977" y="2070"/>
                  </a:cubicBezTo>
                  <a:lnTo>
                    <a:pt x="7489" y="1546"/>
                  </a:lnTo>
                  <a:cubicBezTo>
                    <a:pt x="6453" y="516"/>
                    <a:pt x="5099" y="1"/>
                    <a:pt x="3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7709020" y="3439675"/>
              <a:ext cx="103389" cy="68964"/>
            </a:xfrm>
            <a:custGeom>
              <a:avLst/>
              <a:gdLst/>
              <a:ahLst/>
              <a:cxnLst/>
              <a:rect l="l" t="t" r="r" b="b"/>
              <a:pathLst>
                <a:path w="2751" h="1835" extrusionOk="0">
                  <a:moveTo>
                    <a:pt x="298" y="1"/>
                  </a:moveTo>
                  <a:cubicBezTo>
                    <a:pt x="131" y="1"/>
                    <a:pt x="1" y="120"/>
                    <a:pt x="1" y="287"/>
                  </a:cubicBezTo>
                  <a:lnTo>
                    <a:pt x="1" y="1537"/>
                  </a:lnTo>
                  <a:cubicBezTo>
                    <a:pt x="1" y="1704"/>
                    <a:pt x="131" y="1835"/>
                    <a:pt x="298" y="1835"/>
                  </a:cubicBezTo>
                  <a:lnTo>
                    <a:pt x="2465" y="1835"/>
                  </a:lnTo>
                  <a:cubicBezTo>
                    <a:pt x="2632" y="1835"/>
                    <a:pt x="2751" y="1704"/>
                    <a:pt x="2751" y="1537"/>
                  </a:cubicBezTo>
                  <a:lnTo>
                    <a:pt x="2751" y="287"/>
                  </a:lnTo>
                  <a:cubicBezTo>
                    <a:pt x="2751" y="120"/>
                    <a:pt x="2632" y="1"/>
                    <a:pt x="2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a:off x="7727360" y="3401228"/>
              <a:ext cx="67160" cy="38484"/>
            </a:xfrm>
            <a:custGeom>
              <a:avLst/>
              <a:gdLst/>
              <a:ahLst/>
              <a:cxnLst/>
              <a:rect l="l" t="t" r="r" b="b"/>
              <a:pathLst>
                <a:path w="1787" h="1024" extrusionOk="0">
                  <a:moveTo>
                    <a:pt x="894" y="0"/>
                  </a:moveTo>
                  <a:cubicBezTo>
                    <a:pt x="405" y="0"/>
                    <a:pt x="1" y="405"/>
                    <a:pt x="1" y="893"/>
                  </a:cubicBezTo>
                  <a:lnTo>
                    <a:pt x="1" y="1024"/>
                  </a:lnTo>
                  <a:lnTo>
                    <a:pt x="251" y="1024"/>
                  </a:lnTo>
                  <a:lnTo>
                    <a:pt x="251" y="893"/>
                  </a:lnTo>
                  <a:cubicBezTo>
                    <a:pt x="251" y="464"/>
                    <a:pt x="572" y="250"/>
                    <a:pt x="894" y="250"/>
                  </a:cubicBezTo>
                  <a:cubicBezTo>
                    <a:pt x="1215" y="250"/>
                    <a:pt x="1537" y="464"/>
                    <a:pt x="1537" y="893"/>
                  </a:cubicBezTo>
                  <a:lnTo>
                    <a:pt x="1537" y="1024"/>
                  </a:lnTo>
                  <a:lnTo>
                    <a:pt x="1787" y="1024"/>
                  </a:lnTo>
                  <a:lnTo>
                    <a:pt x="1787" y="893"/>
                  </a:lnTo>
                  <a:cubicBezTo>
                    <a:pt x="1787" y="405"/>
                    <a:pt x="1394"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24"/>
          <p:cNvGrpSpPr/>
          <p:nvPr/>
        </p:nvGrpSpPr>
        <p:grpSpPr>
          <a:xfrm>
            <a:off x="2478056" y="1138634"/>
            <a:ext cx="4344950" cy="1560801"/>
            <a:chOff x="2478056" y="1138634"/>
            <a:chExt cx="4344950" cy="1560801"/>
          </a:xfrm>
        </p:grpSpPr>
        <p:sp>
          <p:nvSpPr>
            <p:cNvPr id="1132" name="Google Shape;1132;p24"/>
            <p:cNvSpPr/>
            <p:nvPr/>
          </p:nvSpPr>
          <p:spPr>
            <a:xfrm>
              <a:off x="3635672" y="1406673"/>
              <a:ext cx="1881605" cy="1219815"/>
            </a:xfrm>
            <a:custGeom>
              <a:avLst/>
              <a:gdLst/>
              <a:ahLst/>
              <a:cxnLst/>
              <a:rect l="l" t="t" r="r" b="b"/>
              <a:pathLst>
                <a:path w="50066" h="32457" extrusionOk="0">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3636086" y="1476463"/>
              <a:ext cx="1881192" cy="1150025"/>
            </a:xfrm>
            <a:custGeom>
              <a:avLst/>
              <a:gdLst/>
              <a:ahLst/>
              <a:cxnLst/>
              <a:rect l="l" t="t" r="r" b="b"/>
              <a:pathLst>
                <a:path w="50055" h="30600" extrusionOk="0">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3704110" y="1507807"/>
              <a:ext cx="1744730" cy="944185"/>
            </a:xfrm>
            <a:custGeom>
              <a:avLst/>
              <a:gdLst/>
              <a:ahLst/>
              <a:cxnLst/>
              <a:rect l="l" t="t" r="r" b="b"/>
              <a:pathLst>
                <a:path w="46424" h="25123" extrusionOk="0">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4420057" y="1911857"/>
              <a:ext cx="265859" cy="177239"/>
            </a:xfrm>
            <a:custGeom>
              <a:avLst/>
              <a:gdLst/>
              <a:ahLst/>
              <a:cxnLst/>
              <a:rect l="l" t="t" r="r" b="b"/>
              <a:pathLst>
                <a:path w="7074" h="4716" extrusionOk="0">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4"/>
            <p:cNvSpPr/>
            <p:nvPr/>
          </p:nvSpPr>
          <p:spPr>
            <a:xfrm>
              <a:off x="4467035" y="1814330"/>
              <a:ext cx="171865" cy="97564"/>
            </a:xfrm>
            <a:custGeom>
              <a:avLst/>
              <a:gdLst/>
              <a:ahLst/>
              <a:cxnLst/>
              <a:rect l="l" t="t" r="r" b="b"/>
              <a:pathLst>
                <a:path w="4573" h="2596" extrusionOk="0">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a:off x="4286263" y="1645622"/>
              <a:ext cx="532544" cy="665173"/>
            </a:xfrm>
            <a:custGeom>
              <a:avLst/>
              <a:gdLst/>
              <a:ahLst/>
              <a:cxnLst/>
              <a:rect l="l" t="t" r="r" b="b"/>
              <a:pathLst>
                <a:path w="14170" h="17699" extrusionOk="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a:off x="3394017" y="2522196"/>
              <a:ext cx="2327334" cy="177239"/>
            </a:xfrm>
            <a:custGeom>
              <a:avLst/>
              <a:gdLst/>
              <a:ahLst/>
              <a:cxnLst/>
              <a:rect l="l" t="t" r="r" b="b"/>
              <a:pathLst>
                <a:path w="61926" h="4716" extrusionOk="0">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3412808" y="2522196"/>
              <a:ext cx="2327334" cy="177239"/>
            </a:xfrm>
            <a:custGeom>
              <a:avLst/>
              <a:gdLst/>
              <a:ahLst/>
              <a:cxnLst/>
              <a:rect l="l" t="t" r="r" b="b"/>
              <a:pathLst>
                <a:path w="61926" h="4716" extrusionOk="0">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3412808" y="2522196"/>
              <a:ext cx="2102703" cy="137853"/>
            </a:xfrm>
            <a:custGeom>
              <a:avLst/>
              <a:gdLst/>
              <a:ahLst/>
              <a:cxnLst/>
              <a:rect l="l" t="t" r="r" b="b"/>
              <a:pathLst>
                <a:path w="55949" h="3668" extrusionOk="0">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4986575" y="1260364"/>
              <a:ext cx="673892" cy="673892"/>
            </a:xfrm>
            <a:custGeom>
              <a:avLst/>
              <a:gdLst/>
              <a:ahLst/>
              <a:cxnLst/>
              <a:rect l="l" t="t" r="r" b="b"/>
              <a:pathLst>
                <a:path w="17931" h="17931" extrusionOk="0">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5020550" y="1315385"/>
              <a:ext cx="584896" cy="584896"/>
            </a:xfrm>
            <a:custGeom>
              <a:avLst/>
              <a:gdLst/>
              <a:ahLst/>
              <a:cxnLst/>
              <a:rect l="l" t="t" r="r" b="b"/>
              <a:pathLst>
                <a:path w="15563" h="15563" extrusionOk="0">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4"/>
            <p:cNvSpPr/>
            <p:nvPr/>
          </p:nvSpPr>
          <p:spPr>
            <a:xfrm>
              <a:off x="5159267" y="1417872"/>
              <a:ext cx="287318" cy="245639"/>
            </a:xfrm>
            <a:custGeom>
              <a:avLst/>
              <a:gdLst/>
              <a:ahLst/>
              <a:cxnLst/>
              <a:rect l="l" t="t" r="r" b="b"/>
              <a:pathLst>
                <a:path w="7645" h="6536" extrusionOk="0">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4"/>
            <p:cNvSpPr/>
            <p:nvPr/>
          </p:nvSpPr>
          <p:spPr>
            <a:xfrm>
              <a:off x="5100676" y="1668886"/>
              <a:ext cx="445240" cy="209222"/>
            </a:xfrm>
            <a:custGeom>
              <a:avLst/>
              <a:gdLst/>
              <a:ahLst/>
              <a:cxnLst/>
              <a:rect l="l" t="t" r="r" b="b"/>
              <a:pathLst>
                <a:path w="11847" h="5567" extrusionOk="0">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4"/>
            <p:cNvSpPr/>
            <p:nvPr/>
          </p:nvSpPr>
          <p:spPr>
            <a:xfrm>
              <a:off x="5198653" y="1498411"/>
              <a:ext cx="248383" cy="84824"/>
            </a:xfrm>
            <a:custGeom>
              <a:avLst/>
              <a:gdLst/>
              <a:ahLst/>
              <a:cxnLst/>
              <a:rect l="l" t="t" r="r" b="b"/>
              <a:pathLst>
                <a:path w="6609" h="2257" extrusionOk="0">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5031750" y="1438881"/>
              <a:ext cx="448848" cy="449299"/>
            </a:xfrm>
            <a:custGeom>
              <a:avLst/>
              <a:gdLst/>
              <a:ahLst/>
              <a:cxnLst/>
              <a:rect l="l" t="t" r="r" b="b"/>
              <a:pathLst>
                <a:path w="11943" h="11955" extrusionOk="0">
                  <a:moveTo>
                    <a:pt x="1036" y="1"/>
                  </a:moveTo>
                  <a:lnTo>
                    <a:pt x="1" y="1037"/>
                  </a:lnTo>
                  <a:lnTo>
                    <a:pt x="10907" y="11955"/>
                  </a:lnTo>
                  <a:lnTo>
                    <a:pt x="11943" y="10919"/>
                  </a:lnTo>
                  <a:lnTo>
                    <a:pt x="10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4"/>
            <p:cNvSpPr/>
            <p:nvPr/>
          </p:nvSpPr>
          <p:spPr>
            <a:xfrm>
              <a:off x="4139579" y="1290543"/>
              <a:ext cx="56148" cy="44911"/>
            </a:xfrm>
            <a:custGeom>
              <a:avLst/>
              <a:gdLst/>
              <a:ahLst/>
              <a:cxnLst/>
              <a:rect l="l" t="t" r="r" b="b"/>
              <a:pathLst>
                <a:path w="1494" h="1195" extrusionOk="0">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4342261" y="1290543"/>
              <a:ext cx="56036" cy="44911"/>
            </a:xfrm>
            <a:custGeom>
              <a:avLst/>
              <a:gdLst/>
              <a:ahLst/>
              <a:cxnLst/>
              <a:rect l="l" t="t" r="r" b="b"/>
              <a:pathLst>
                <a:path w="1491" h="1195" extrusionOk="0">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a:off x="4544530" y="1290543"/>
              <a:ext cx="56148" cy="44911"/>
            </a:xfrm>
            <a:custGeom>
              <a:avLst/>
              <a:gdLst/>
              <a:ahLst/>
              <a:cxnLst/>
              <a:rect l="l" t="t" r="r" b="b"/>
              <a:pathLst>
                <a:path w="1494" h="1195" extrusionOk="0">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4"/>
            <p:cNvSpPr/>
            <p:nvPr/>
          </p:nvSpPr>
          <p:spPr>
            <a:xfrm>
              <a:off x="4746799" y="1290543"/>
              <a:ext cx="56148" cy="44911"/>
            </a:xfrm>
            <a:custGeom>
              <a:avLst/>
              <a:gdLst/>
              <a:ahLst/>
              <a:cxnLst/>
              <a:rect l="l" t="t" r="r" b="b"/>
              <a:pathLst>
                <a:path w="1494" h="1195" extrusionOk="0">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4"/>
            <p:cNvSpPr/>
            <p:nvPr/>
          </p:nvSpPr>
          <p:spPr>
            <a:xfrm>
              <a:off x="4169945" y="1138634"/>
              <a:ext cx="38" cy="174571"/>
            </a:xfrm>
            <a:custGeom>
              <a:avLst/>
              <a:gdLst/>
              <a:ahLst/>
              <a:cxnLst/>
              <a:rect l="l" t="t" r="r" b="b"/>
              <a:pathLst>
                <a:path w="1" h="4645" fill="none" extrusionOk="0">
                  <a:moveTo>
                    <a:pt x="0" y="4644"/>
                  </a:move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4"/>
            <p:cNvSpPr/>
            <p:nvPr/>
          </p:nvSpPr>
          <p:spPr>
            <a:xfrm>
              <a:off x="4372628" y="1138634"/>
              <a:ext cx="38" cy="174571"/>
            </a:xfrm>
            <a:custGeom>
              <a:avLst/>
              <a:gdLst/>
              <a:ahLst/>
              <a:cxnLst/>
              <a:rect l="l" t="t" r="r" b="b"/>
              <a:pathLst>
                <a:path w="1" h="4645" fill="none" extrusionOk="0">
                  <a:moveTo>
                    <a:pt x="1" y="4644"/>
                  </a:moveTo>
                  <a:lnTo>
                    <a:pt x="1"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4"/>
            <p:cNvSpPr/>
            <p:nvPr/>
          </p:nvSpPr>
          <p:spPr>
            <a:xfrm>
              <a:off x="4574897" y="1138634"/>
              <a:ext cx="38" cy="174571"/>
            </a:xfrm>
            <a:custGeom>
              <a:avLst/>
              <a:gdLst/>
              <a:ahLst/>
              <a:cxnLst/>
              <a:rect l="l" t="t" r="r" b="b"/>
              <a:pathLst>
                <a:path w="1" h="4645" fill="none" extrusionOk="0">
                  <a:moveTo>
                    <a:pt x="0" y="4644"/>
                  </a:move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4"/>
            <p:cNvSpPr/>
            <p:nvPr/>
          </p:nvSpPr>
          <p:spPr>
            <a:xfrm>
              <a:off x="4777579" y="1138634"/>
              <a:ext cx="38" cy="174571"/>
            </a:xfrm>
            <a:custGeom>
              <a:avLst/>
              <a:gdLst/>
              <a:ahLst/>
              <a:cxnLst/>
              <a:rect l="l" t="t" r="r" b="b"/>
              <a:pathLst>
                <a:path w="1" h="4645" fill="none" extrusionOk="0">
                  <a:moveTo>
                    <a:pt x="1" y="4644"/>
                  </a:moveTo>
                  <a:lnTo>
                    <a:pt x="1"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4979848" y="1138634"/>
              <a:ext cx="38" cy="174571"/>
            </a:xfrm>
            <a:custGeom>
              <a:avLst/>
              <a:gdLst/>
              <a:ahLst/>
              <a:cxnLst/>
              <a:rect l="l" t="t" r="r" b="b"/>
              <a:pathLst>
                <a:path w="1" h="4645" fill="none" extrusionOk="0">
                  <a:moveTo>
                    <a:pt x="0" y="4644"/>
                  </a:move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4"/>
            <p:cNvSpPr/>
            <p:nvPr/>
          </p:nvSpPr>
          <p:spPr>
            <a:xfrm>
              <a:off x="4949068" y="1290543"/>
              <a:ext cx="56111" cy="44911"/>
            </a:xfrm>
            <a:custGeom>
              <a:avLst/>
              <a:gdLst/>
              <a:ahLst/>
              <a:cxnLst/>
              <a:rect l="l" t="t" r="r" b="b"/>
              <a:pathLst>
                <a:path w="1493" h="1195" extrusionOk="0">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4"/>
            <p:cNvSpPr/>
            <p:nvPr/>
          </p:nvSpPr>
          <p:spPr>
            <a:xfrm>
              <a:off x="3304533" y="2202707"/>
              <a:ext cx="75203" cy="75203"/>
            </a:xfrm>
            <a:custGeom>
              <a:avLst/>
              <a:gdLst/>
              <a:ahLst/>
              <a:cxnLst/>
              <a:rect l="l" t="t" r="r" b="b"/>
              <a:pathLst>
                <a:path w="2001" h="2001" extrusionOk="0">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4"/>
            <p:cNvSpPr/>
            <p:nvPr/>
          </p:nvSpPr>
          <p:spPr>
            <a:xfrm>
              <a:off x="3243687" y="2135247"/>
              <a:ext cx="196895" cy="65732"/>
            </a:xfrm>
            <a:custGeom>
              <a:avLst/>
              <a:gdLst/>
              <a:ahLst/>
              <a:cxnLst/>
              <a:rect l="l" t="t" r="r" b="b"/>
              <a:pathLst>
                <a:path w="5239" h="1749" extrusionOk="0">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3202497" y="2068576"/>
              <a:ext cx="279727" cy="83170"/>
            </a:xfrm>
            <a:custGeom>
              <a:avLst/>
              <a:gdLst/>
              <a:ahLst/>
              <a:cxnLst/>
              <a:rect l="l" t="t" r="r" b="b"/>
              <a:pathLst>
                <a:path w="7443" h="2213" extrusionOk="0">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3161344" y="1999912"/>
              <a:ext cx="361581" cy="99932"/>
            </a:xfrm>
            <a:custGeom>
              <a:avLst/>
              <a:gdLst/>
              <a:ahLst/>
              <a:cxnLst/>
              <a:rect l="l" t="t" r="r" b="b"/>
              <a:pathLst>
                <a:path w="9621" h="2659" extrusionOk="0">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6208157" y="2302940"/>
              <a:ext cx="44310" cy="44347"/>
            </a:xfrm>
            <a:custGeom>
              <a:avLst/>
              <a:gdLst/>
              <a:ahLst/>
              <a:cxnLst/>
              <a:rect l="l" t="t" r="r" b="b"/>
              <a:pathLst>
                <a:path w="1179" h="1180" extrusionOk="0">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6172341" y="2263103"/>
              <a:ext cx="116393" cy="38973"/>
            </a:xfrm>
            <a:custGeom>
              <a:avLst/>
              <a:gdLst/>
              <a:ahLst/>
              <a:cxnLst/>
              <a:rect l="l" t="t" r="r" b="b"/>
              <a:pathLst>
                <a:path w="3097" h="1037" extrusionOk="0">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a:off x="6147724" y="2223979"/>
              <a:ext cx="165175" cy="49008"/>
            </a:xfrm>
            <a:custGeom>
              <a:avLst/>
              <a:gdLst/>
              <a:ahLst/>
              <a:cxnLst/>
              <a:rect l="l" t="t" r="r" b="b"/>
              <a:pathLst>
                <a:path w="4395" h="1304" extrusionOk="0">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6123559" y="2183014"/>
              <a:ext cx="213920" cy="59117"/>
            </a:xfrm>
            <a:custGeom>
              <a:avLst/>
              <a:gdLst/>
              <a:ahLst/>
              <a:cxnLst/>
              <a:rect l="l" t="t" r="r" b="b"/>
              <a:pathLst>
                <a:path w="5692" h="1573" extrusionOk="0">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a:off x="3003835" y="1748974"/>
              <a:ext cx="168745" cy="172316"/>
            </a:xfrm>
            <a:custGeom>
              <a:avLst/>
              <a:gdLst/>
              <a:ahLst/>
              <a:cxnLst/>
              <a:rect l="l" t="t" r="r" b="b"/>
              <a:pathLst>
                <a:path w="4490" h="4585" extrusionOk="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a:off x="6058691" y="1739578"/>
              <a:ext cx="134282" cy="134282"/>
            </a:xfrm>
            <a:custGeom>
              <a:avLst/>
              <a:gdLst/>
              <a:ahLst/>
              <a:cxnLst/>
              <a:rect l="l" t="t" r="r" b="b"/>
              <a:pathLst>
                <a:path w="3573" h="3573" extrusionOk="0">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5995590" y="1870253"/>
              <a:ext cx="260484" cy="104291"/>
            </a:xfrm>
            <a:custGeom>
              <a:avLst/>
              <a:gdLst/>
              <a:ahLst/>
              <a:cxnLst/>
              <a:rect l="l" t="t" r="r" b="b"/>
              <a:pathLst>
                <a:path w="6931" h="2775" extrusionOk="0">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5632694" y="2076092"/>
              <a:ext cx="298969" cy="292392"/>
            </a:xfrm>
            <a:custGeom>
              <a:avLst/>
              <a:gdLst/>
              <a:ahLst/>
              <a:cxnLst/>
              <a:rect l="l" t="t" r="r" b="b"/>
              <a:pathLst>
                <a:path w="7955" h="7780" extrusionOk="0">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2861999" y="2126979"/>
              <a:ext cx="174984" cy="171000"/>
            </a:xfrm>
            <a:custGeom>
              <a:avLst/>
              <a:gdLst/>
              <a:ahLst/>
              <a:cxnLst/>
              <a:rect l="l" t="t" r="r" b="b"/>
              <a:pathLst>
                <a:path w="4656" h="4550" extrusionOk="0">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5964735" y="2430194"/>
              <a:ext cx="361581" cy="214220"/>
            </a:xfrm>
            <a:custGeom>
              <a:avLst/>
              <a:gdLst/>
              <a:ahLst/>
              <a:cxnLst/>
              <a:rect l="l" t="t" r="r" b="b"/>
              <a:pathLst>
                <a:path w="9621" h="5700" extrusionOk="0">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3196709" y="1544525"/>
              <a:ext cx="255974" cy="153938"/>
            </a:xfrm>
            <a:custGeom>
              <a:avLst/>
              <a:gdLst/>
              <a:ahLst/>
              <a:cxnLst/>
              <a:rect l="l" t="t" r="r" b="b"/>
              <a:pathLst>
                <a:path w="6811" h="4096" extrusionOk="0">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2917471" y="2500286"/>
              <a:ext cx="170963" cy="146008"/>
            </a:xfrm>
            <a:custGeom>
              <a:avLst/>
              <a:gdLst/>
              <a:ahLst/>
              <a:cxnLst/>
              <a:rect l="l" t="t" r="r" b="b"/>
              <a:pathLst>
                <a:path w="4549" h="3885" extrusionOk="0">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3058443" y="2550195"/>
              <a:ext cx="327118" cy="87943"/>
            </a:xfrm>
            <a:custGeom>
              <a:avLst/>
              <a:gdLst/>
              <a:ahLst/>
              <a:cxnLst/>
              <a:rect l="l" t="t" r="r" b="b"/>
              <a:pathLst>
                <a:path w="8704" h="2340" extrusionOk="0">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6476158" y="2493709"/>
              <a:ext cx="346849" cy="113274"/>
            </a:xfrm>
            <a:custGeom>
              <a:avLst/>
              <a:gdLst/>
              <a:ahLst/>
              <a:cxnLst/>
              <a:rect l="l" t="t" r="r" b="b"/>
              <a:pathLst>
                <a:path w="9229" h="3014" extrusionOk="0">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2478056" y="2335599"/>
              <a:ext cx="234515" cy="294496"/>
            </a:xfrm>
            <a:custGeom>
              <a:avLst/>
              <a:gdLst/>
              <a:ahLst/>
              <a:cxnLst/>
              <a:rect l="l" t="t" r="r" b="b"/>
              <a:pathLst>
                <a:path w="6240" h="7836" extrusionOk="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2523268" y="2406104"/>
              <a:ext cx="144542" cy="142024"/>
            </a:xfrm>
            <a:custGeom>
              <a:avLst/>
              <a:gdLst/>
              <a:ahLst/>
              <a:cxnLst/>
              <a:rect l="l" t="t" r="r" b="b"/>
              <a:pathLst>
                <a:path w="3846" h="3779" extrusionOk="0">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5762917" y="1450982"/>
              <a:ext cx="219745" cy="276119"/>
            </a:xfrm>
            <a:custGeom>
              <a:avLst/>
              <a:gdLst/>
              <a:ahLst/>
              <a:cxnLst/>
              <a:rect l="l" t="t" r="r" b="b"/>
              <a:pathLst>
                <a:path w="5847" h="7347" extrusionOk="0">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5804972" y="1516977"/>
              <a:ext cx="136086" cy="133380"/>
            </a:xfrm>
            <a:custGeom>
              <a:avLst/>
              <a:gdLst/>
              <a:ahLst/>
              <a:cxnLst/>
              <a:rect l="l" t="t" r="r" b="b"/>
              <a:pathLst>
                <a:path w="3621" h="3549" extrusionOk="0">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24"/>
          <p:cNvSpPr txBox="1"/>
          <p:nvPr/>
        </p:nvSpPr>
        <p:spPr>
          <a:xfrm>
            <a:off x="658280" y="398108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US" sz="1600" dirty="0">
                <a:solidFill>
                  <a:srgbClr val="000000"/>
                </a:solidFill>
                <a:latin typeface="Fira Sans"/>
                <a:ea typeface="Fira Sans"/>
                <a:cs typeface="Fira Sans"/>
                <a:sym typeface="Fira Sans"/>
              </a:rPr>
              <a:t>Giao </a:t>
            </a:r>
            <a:r>
              <a:rPr lang="en-US" sz="1600" dirty="0" err="1">
                <a:solidFill>
                  <a:srgbClr val="000000"/>
                </a:solidFill>
                <a:latin typeface="Fira Sans"/>
                <a:ea typeface="Fira Sans"/>
                <a:cs typeface="Fira Sans"/>
                <a:sym typeface="Fira Sans"/>
              </a:rPr>
              <a:t>Diện</a:t>
            </a:r>
            <a:r>
              <a:rPr lang="en-US" sz="1600" dirty="0">
                <a:solidFill>
                  <a:srgbClr val="000000"/>
                </a:solidFill>
                <a:latin typeface="Fira Sans"/>
                <a:ea typeface="Fira Sans"/>
                <a:cs typeface="Fira Sans"/>
                <a:sym typeface="Fira Sans"/>
              </a:rPr>
              <a:t> </a:t>
            </a:r>
            <a:r>
              <a:rPr lang="en-US" sz="1600" dirty="0" err="1">
                <a:solidFill>
                  <a:srgbClr val="000000"/>
                </a:solidFill>
                <a:latin typeface="Fira Sans"/>
                <a:ea typeface="Fira Sans"/>
                <a:cs typeface="Fira Sans"/>
                <a:sym typeface="Fira Sans"/>
              </a:rPr>
              <a:t>Dòng</a:t>
            </a:r>
            <a:r>
              <a:rPr lang="en-US" sz="1600" dirty="0">
                <a:solidFill>
                  <a:srgbClr val="000000"/>
                </a:solidFill>
                <a:latin typeface="Fira Sans"/>
                <a:ea typeface="Fira Sans"/>
                <a:cs typeface="Fira Sans"/>
                <a:sym typeface="Fira Sans"/>
              </a:rPr>
              <a:t> </a:t>
            </a:r>
            <a:r>
              <a:rPr lang="en-US" sz="1600" dirty="0" err="1">
                <a:solidFill>
                  <a:srgbClr val="000000"/>
                </a:solidFill>
                <a:latin typeface="Fira Sans"/>
                <a:ea typeface="Fira Sans"/>
                <a:cs typeface="Fira Sans"/>
                <a:sym typeface="Fira Sans"/>
              </a:rPr>
              <a:t>Lệnh</a:t>
            </a:r>
            <a:r>
              <a:rPr lang="en-US" sz="1600" dirty="0">
                <a:solidFill>
                  <a:srgbClr val="000000"/>
                </a:solidFill>
                <a:latin typeface="Fira Sans"/>
                <a:ea typeface="Fira Sans"/>
                <a:cs typeface="Fira Sans"/>
                <a:sym typeface="Fira Sans"/>
              </a:rPr>
              <a:t> (CLI)</a:t>
            </a:r>
          </a:p>
        </p:txBody>
      </p:sp>
      <p:sp>
        <p:nvSpPr>
          <p:cNvPr id="1184" name="Google Shape;1184;p24"/>
          <p:cNvSpPr txBox="1"/>
          <p:nvPr/>
        </p:nvSpPr>
        <p:spPr>
          <a:xfrm>
            <a:off x="2256237" y="386768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US" sz="1600" dirty="0">
                <a:solidFill>
                  <a:srgbClr val="000000"/>
                </a:solidFill>
                <a:latin typeface="Fira Sans"/>
                <a:ea typeface="Fira Sans"/>
                <a:cs typeface="Fira Sans"/>
                <a:sym typeface="Fira Sans"/>
              </a:rPr>
              <a:t>Frida Backend</a:t>
            </a:r>
          </a:p>
        </p:txBody>
      </p:sp>
      <p:sp>
        <p:nvSpPr>
          <p:cNvPr id="1187" name="Google Shape;1187;p24"/>
          <p:cNvSpPr txBox="1"/>
          <p:nvPr/>
        </p:nvSpPr>
        <p:spPr>
          <a:xfrm flipH="1">
            <a:off x="3858129" y="38873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US" sz="1600" dirty="0">
                <a:solidFill>
                  <a:srgbClr val="000000"/>
                </a:solidFill>
                <a:latin typeface="Fira Sans"/>
                <a:ea typeface="Fira Sans"/>
                <a:cs typeface="Fira Sans"/>
                <a:sym typeface="Fira Sans"/>
              </a:rPr>
              <a:t>Plugins</a:t>
            </a:r>
          </a:p>
        </p:txBody>
      </p:sp>
      <p:sp>
        <p:nvSpPr>
          <p:cNvPr id="1190" name="Google Shape;1190;p24"/>
          <p:cNvSpPr txBox="1"/>
          <p:nvPr/>
        </p:nvSpPr>
        <p:spPr>
          <a:xfrm flipH="1">
            <a:off x="5473414" y="3851644"/>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US" sz="1600" dirty="0">
                <a:solidFill>
                  <a:srgbClr val="000000"/>
                </a:solidFill>
                <a:latin typeface="Fira Sans"/>
                <a:ea typeface="Fira Sans"/>
                <a:cs typeface="Fira Sans"/>
                <a:sym typeface="Fira Sans"/>
              </a:rPr>
              <a:t>Scripts</a:t>
            </a:r>
          </a:p>
        </p:txBody>
      </p:sp>
      <p:sp>
        <p:nvSpPr>
          <p:cNvPr id="1193" name="Google Shape;1193;p24"/>
          <p:cNvSpPr txBox="1"/>
          <p:nvPr/>
        </p:nvSpPr>
        <p:spPr>
          <a:xfrm flipH="1">
            <a:off x="6736862" y="3851644"/>
            <a:ext cx="2117969"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Clr>
                <a:schemeClr val="dk1"/>
              </a:buClr>
              <a:buSzPts val="1100"/>
              <a:buFont typeface="Arial"/>
              <a:buNone/>
            </a:pPr>
            <a:r>
              <a:rPr lang="en-US" sz="1600" dirty="0" err="1">
                <a:solidFill>
                  <a:schemeClr val="dk1"/>
                </a:solidFill>
                <a:latin typeface="Fira Sans"/>
                <a:ea typeface="Fira Sans"/>
                <a:cs typeface="Fira Sans"/>
                <a:sym typeface="Fira Sans"/>
              </a:rPr>
              <a:t>Tùy</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Chọn</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Cấu</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Hình</a:t>
            </a:r>
            <a:endParaRPr lang="en-US" sz="1600" dirty="0">
              <a:solidFill>
                <a:srgbClr val="000000"/>
              </a:solidFill>
              <a:latin typeface="Fira Sans"/>
              <a:ea typeface="Fira Sans"/>
              <a:cs typeface="Fira Sans"/>
              <a:sym typeface="Fira Sans"/>
            </a:endParaRPr>
          </a:p>
        </p:txBody>
      </p:sp>
      <p:grpSp>
        <p:nvGrpSpPr>
          <p:cNvPr id="1194" name="Google Shape;1194;p24"/>
          <p:cNvGrpSpPr/>
          <p:nvPr/>
        </p:nvGrpSpPr>
        <p:grpSpPr>
          <a:xfrm>
            <a:off x="1129639" y="3211248"/>
            <a:ext cx="482409" cy="568323"/>
            <a:chOff x="1214339" y="3211248"/>
            <a:chExt cx="482409" cy="568323"/>
          </a:xfrm>
        </p:grpSpPr>
        <p:sp>
          <p:nvSpPr>
            <p:cNvPr id="1195" name="Google Shape;1195;p24"/>
            <p:cNvSpPr/>
            <p:nvPr/>
          </p:nvSpPr>
          <p:spPr>
            <a:xfrm>
              <a:off x="1214339" y="3211248"/>
              <a:ext cx="482409" cy="568323"/>
            </a:xfrm>
            <a:custGeom>
              <a:avLst/>
              <a:gdLst/>
              <a:ahLst/>
              <a:cxnLst/>
              <a:rect l="l" t="t" r="r" b="b"/>
              <a:pathLst>
                <a:path w="12836" h="15122" extrusionOk="0">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1242075" y="3246689"/>
              <a:ext cx="426937" cy="500336"/>
            </a:xfrm>
            <a:custGeom>
              <a:avLst/>
              <a:gdLst/>
              <a:ahLst/>
              <a:cxnLst/>
              <a:rect l="l" t="t" r="r" b="b"/>
              <a:pathLst>
                <a:path w="11360"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1248351" y="3254769"/>
              <a:ext cx="413934" cy="484626"/>
            </a:xfrm>
            <a:custGeom>
              <a:avLst/>
              <a:gdLst/>
              <a:ahLst/>
              <a:cxnLst/>
              <a:rect l="l" t="t" r="r" b="b"/>
              <a:pathLst>
                <a:path w="11014" h="12895" extrusionOk="0">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1320848" y="3334406"/>
              <a:ext cx="267174" cy="261837"/>
            </a:xfrm>
            <a:custGeom>
              <a:avLst/>
              <a:gdLst/>
              <a:ahLst/>
              <a:cxnLst/>
              <a:rect l="l" t="t" r="r" b="b"/>
              <a:pathLst>
                <a:path w="7109" h="6967" extrusionOk="0">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Cách hoạt động</a:t>
            </a:r>
            <a:endParaRPr dirty="0"/>
          </a:p>
        </p:txBody>
      </p:sp>
      <p:grpSp>
        <p:nvGrpSpPr>
          <p:cNvPr id="163" name="Google Shape;163;p17"/>
          <p:cNvGrpSpPr/>
          <p:nvPr/>
        </p:nvGrpSpPr>
        <p:grpSpPr>
          <a:xfrm>
            <a:off x="695899" y="1484200"/>
            <a:ext cx="2504575" cy="1087500"/>
            <a:chOff x="695900" y="1484200"/>
            <a:chExt cx="2335900" cy="1087500"/>
          </a:xfrm>
        </p:grpSpPr>
        <p:sp>
          <p:nvSpPr>
            <p:cNvPr id="164" name="Google Shape;164;p17"/>
            <p:cNvSpPr/>
            <p:nvPr/>
          </p:nvSpPr>
          <p:spPr>
            <a:xfrm>
              <a:off x="114300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7"/>
            <p:cNvGrpSpPr/>
            <p:nvPr/>
          </p:nvGrpSpPr>
          <p:grpSpPr>
            <a:xfrm>
              <a:off x="695900" y="1629888"/>
              <a:ext cx="982875" cy="845650"/>
              <a:chOff x="695900" y="1629888"/>
              <a:chExt cx="982875" cy="845650"/>
            </a:xfrm>
          </p:grpSpPr>
          <p:sp>
            <p:nvSpPr>
              <p:cNvPr id="166" name="Google Shape;166;p17"/>
              <p:cNvSpPr/>
              <p:nvPr/>
            </p:nvSpPr>
            <p:spPr>
              <a:xfrm>
                <a:off x="739050" y="1641188"/>
                <a:ext cx="774525" cy="774825"/>
              </a:xfrm>
              <a:custGeom>
                <a:avLst/>
                <a:gdLst/>
                <a:ahLst/>
                <a:cxnLst/>
                <a:rect l="l" t="t" r="r" b="b"/>
                <a:pathLst>
                  <a:path w="30981" h="30993" extrusionOk="0">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727750" y="1629888"/>
                <a:ext cx="797150" cy="797150"/>
              </a:xfrm>
              <a:custGeom>
                <a:avLst/>
                <a:gdLst/>
                <a:ahLst/>
                <a:cxnLst/>
                <a:rect l="l" t="t" r="r" b="b"/>
                <a:pathLst>
                  <a:path w="31886" h="31886" extrusionOk="0">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809000" y="1723038"/>
                <a:ext cx="287575" cy="296500"/>
              </a:xfrm>
              <a:custGeom>
                <a:avLst/>
                <a:gdLst/>
                <a:ahLst/>
                <a:cxnLst/>
                <a:rect l="l" t="t" r="r" b="b"/>
                <a:pathLst>
                  <a:path w="11503" h="11860" extrusionOk="0">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886400" y="1757888"/>
                <a:ext cx="133075" cy="133350"/>
              </a:xfrm>
              <a:custGeom>
                <a:avLst/>
                <a:gdLst/>
                <a:ahLst/>
                <a:cxnLst/>
                <a:rect l="l" t="t" r="r" b="b"/>
                <a:pathLst>
                  <a:path w="5323" h="5334" extrusionOk="0">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859900" y="1914738"/>
                <a:ext cx="186050" cy="78300"/>
              </a:xfrm>
              <a:custGeom>
                <a:avLst/>
                <a:gdLst/>
                <a:ahLst/>
                <a:cxnLst/>
                <a:rect l="l" t="t" r="r" b="b"/>
                <a:pathLst>
                  <a:path w="7442" h="3132" extrusionOk="0">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326625" y="2152863"/>
                <a:ext cx="352150" cy="322675"/>
              </a:xfrm>
              <a:custGeom>
                <a:avLst/>
                <a:gdLst/>
                <a:ahLst/>
                <a:cxnLst/>
                <a:rect l="l" t="t" r="r" b="b"/>
                <a:pathLst>
                  <a:path w="14086" h="12907" extrusionOk="0">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376325" y="1932313"/>
                <a:ext cx="253050" cy="337250"/>
              </a:xfrm>
              <a:custGeom>
                <a:avLst/>
                <a:gdLst/>
                <a:ahLst/>
                <a:cxnLst/>
                <a:rect l="l" t="t" r="r" b="b"/>
                <a:pathLst>
                  <a:path w="10122" h="13490" extrusionOk="0">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446575" y="2239788"/>
                <a:ext cx="111650" cy="111650"/>
              </a:xfrm>
              <a:custGeom>
                <a:avLst/>
                <a:gdLst/>
                <a:ahLst/>
                <a:cxnLst/>
                <a:rect l="l" t="t" r="r" b="b"/>
                <a:pathLst>
                  <a:path w="4466" h="4466" extrusionOk="0">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477250" y="2331763"/>
                <a:ext cx="50625" cy="57775"/>
              </a:xfrm>
              <a:custGeom>
                <a:avLst/>
                <a:gdLst/>
                <a:ahLst/>
                <a:cxnLst/>
                <a:rect l="l" t="t" r="r" b="b"/>
                <a:pathLst>
                  <a:path w="2025" h="2311" extrusionOk="0">
                    <a:moveTo>
                      <a:pt x="0" y="0"/>
                    </a:moveTo>
                    <a:lnTo>
                      <a:pt x="0" y="2310"/>
                    </a:lnTo>
                    <a:lnTo>
                      <a:pt x="2024" y="2310"/>
                    </a:lnTo>
                    <a:lnTo>
                      <a:pt x="2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136125" y="1751613"/>
                <a:ext cx="297675" cy="28325"/>
              </a:xfrm>
              <a:custGeom>
                <a:avLst/>
                <a:gdLst/>
                <a:ahLst/>
                <a:cxnLst/>
                <a:rect l="l" t="t" r="r" b="b"/>
                <a:pathLst>
                  <a:path w="11907" h="1133"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136125" y="1822763"/>
                <a:ext cx="297675" cy="28300"/>
              </a:xfrm>
              <a:custGeom>
                <a:avLst/>
                <a:gdLst/>
                <a:ahLst/>
                <a:cxnLst/>
                <a:rect l="l" t="t" r="r" b="b"/>
                <a:pathLst>
                  <a:path w="11907" h="1132"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1136125" y="1893613"/>
                <a:ext cx="297675" cy="28300"/>
              </a:xfrm>
              <a:custGeom>
                <a:avLst/>
                <a:gdLst/>
                <a:ahLst/>
                <a:cxnLst/>
                <a:rect l="l" t="t" r="r" b="b"/>
                <a:pathLst>
                  <a:path w="11907" h="1132" extrusionOk="0">
                    <a:moveTo>
                      <a:pt x="1" y="0"/>
                    </a:moveTo>
                    <a:lnTo>
                      <a:pt x="1" y="1131"/>
                    </a:lnTo>
                    <a:lnTo>
                      <a:pt x="11907" y="1131"/>
                    </a:lnTo>
                    <a:lnTo>
                      <a:pt x="11907" y="0"/>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136125" y="1961463"/>
                <a:ext cx="213750" cy="28300"/>
              </a:xfrm>
              <a:custGeom>
                <a:avLst/>
                <a:gdLst/>
                <a:ahLst/>
                <a:cxnLst/>
                <a:rect l="l" t="t" r="r" b="b"/>
                <a:pathLst>
                  <a:path w="8550" h="1132" extrusionOk="0">
                    <a:moveTo>
                      <a:pt x="1" y="1"/>
                    </a:moveTo>
                    <a:lnTo>
                      <a:pt x="1" y="1132"/>
                    </a:lnTo>
                    <a:lnTo>
                      <a:pt x="8549" y="1132"/>
                    </a:lnTo>
                    <a:lnTo>
                      <a:pt x="8549"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809000" y="2204063"/>
                <a:ext cx="177425" cy="24425"/>
              </a:xfrm>
              <a:custGeom>
                <a:avLst/>
                <a:gdLst/>
                <a:ahLst/>
                <a:cxnLst/>
                <a:rect l="l" t="t" r="r" b="b"/>
                <a:pathLst>
                  <a:path w="7097" h="977" extrusionOk="0">
                    <a:moveTo>
                      <a:pt x="1" y="0"/>
                    </a:moveTo>
                    <a:lnTo>
                      <a:pt x="1" y="977"/>
                    </a:lnTo>
                    <a:lnTo>
                      <a:pt x="7097" y="977"/>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809000" y="2134413"/>
                <a:ext cx="475975" cy="44375"/>
              </a:xfrm>
              <a:custGeom>
                <a:avLst/>
                <a:gdLst/>
                <a:ahLst/>
                <a:cxnLst/>
                <a:rect l="l" t="t" r="r" b="b"/>
                <a:pathLst>
                  <a:path w="19039" h="1775" extrusionOk="0">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809000" y="2086488"/>
                <a:ext cx="177425" cy="24725"/>
              </a:xfrm>
              <a:custGeom>
                <a:avLst/>
                <a:gdLst/>
                <a:ahLst/>
                <a:cxnLst/>
                <a:rect l="l" t="t" r="r" b="b"/>
                <a:pathLst>
                  <a:path w="7097" h="989" extrusionOk="0">
                    <a:moveTo>
                      <a:pt x="1" y="0"/>
                    </a:moveTo>
                    <a:lnTo>
                      <a:pt x="1" y="989"/>
                    </a:lnTo>
                    <a:lnTo>
                      <a:pt x="7097" y="98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700050" y="2262113"/>
                <a:ext cx="568850" cy="77400"/>
              </a:xfrm>
              <a:custGeom>
                <a:avLst/>
                <a:gdLst/>
                <a:ahLst/>
                <a:cxnLst/>
                <a:rect l="l" t="t" r="r" b="b"/>
                <a:pathLst>
                  <a:path w="22754" h="3096" extrusionOk="0">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95900" y="2257938"/>
                <a:ext cx="576875" cy="85750"/>
              </a:xfrm>
              <a:custGeom>
                <a:avLst/>
                <a:gdLst/>
                <a:ahLst/>
                <a:cxnLst/>
                <a:rect l="l" t="t" r="r" b="b"/>
                <a:pathLst>
                  <a:path w="23075" h="3430" extrusionOk="0">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39075"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932825"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026600"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120350"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8" name="Google Shape;188;p17"/>
          <p:cNvGrpSpPr/>
          <p:nvPr/>
        </p:nvGrpSpPr>
        <p:grpSpPr>
          <a:xfrm>
            <a:off x="6266225" y="3276600"/>
            <a:ext cx="2297695" cy="1087500"/>
            <a:chOff x="6266225" y="3276600"/>
            <a:chExt cx="2297695" cy="1087500"/>
          </a:xfrm>
        </p:grpSpPr>
        <p:sp>
          <p:nvSpPr>
            <p:cNvPr id="189" name="Google Shape;189;p17"/>
            <p:cNvSpPr/>
            <p:nvPr/>
          </p:nvSpPr>
          <p:spPr>
            <a:xfrm>
              <a:off x="6675120" y="32766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17"/>
            <p:cNvGrpSpPr/>
            <p:nvPr/>
          </p:nvGrpSpPr>
          <p:grpSpPr>
            <a:xfrm>
              <a:off x="6266225" y="3325250"/>
              <a:ext cx="915625" cy="898650"/>
              <a:chOff x="6266225" y="3325250"/>
              <a:chExt cx="915625" cy="898650"/>
            </a:xfrm>
          </p:grpSpPr>
          <p:sp>
            <p:nvSpPr>
              <p:cNvPr id="191" name="Google Shape;191;p17"/>
              <p:cNvSpPr/>
              <p:nvPr/>
            </p:nvSpPr>
            <p:spPr>
              <a:xfrm>
                <a:off x="6277250" y="3437750"/>
                <a:ext cx="774825" cy="775125"/>
              </a:xfrm>
              <a:custGeom>
                <a:avLst/>
                <a:gdLst/>
                <a:ahLst/>
                <a:cxnLst/>
                <a:rect l="l" t="t" r="r" b="b"/>
                <a:pathLst>
                  <a:path w="30993" h="31005" extrusionOk="0">
                    <a:moveTo>
                      <a:pt x="3013" y="1"/>
                    </a:moveTo>
                    <a:cubicBezTo>
                      <a:pt x="1358" y="1"/>
                      <a:pt x="0" y="1334"/>
                      <a:pt x="0" y="3001"/>
                    </a:cubicBezTo>
                    <a:lnTo>
                      <a:pt x="0" y="27992"/>
                    </a:lnTo>
                    <a:cubicBezTo>
                      <a:pt x="0" y="29647"/>
                      <a:pt x="1346" y="31005"/>
                      <a:pt x="3013" y="31005"/>
                    </a:cubicBezTo>
                    <a:lnTo>
                      <a:pt x="27980" y="31005"/>
                    </a:lnTo>
                    <a:cubicBezTo>
                      <a:pt x="29635" y="31005"/>
                      <a:pt x="30992" y="29659"/>
                      <a:pt x="30992" y="27992"/>
                    </a:cubicBezTo>
                    <a:lnTo>
                      <a:pt x="30992" y="3001"/>
                    </a:lnTo>
                    <a:cubicBezTo>
                      <a:pt x="30992"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266225" y="3426450"/>
                <a:ext cx="797450" cy="797450"/>
              </a:xfrm>
              <a:custGeom>
                <a:avLst/>
                <a:gdLst/>
                <a:ahLst/>
                <a:cxnLst/>
                <a:rect l="l" t="t" r="r" b="b"/>
                <a:pathLst>
                  <a:path w="31898" h="31898" extrusionOk="0">
                    <a:moveTo>
                      <a:pt x="28421" y="893"/>
                    </a:moveTo>
                    <a:cubicBezTo>
                      <a:pt x="29838" y="893"/>
                      <a:pt x="30981" y="2048"/>
                      <a:pt x="30981" y="3453"/>
                    </a:cubicBezTo>
                    <a:lnTo>
                      <a:pt x="30981" y="28444"/>
                    </a:lnTo>
                    <a:cubicBezTo>
                      <a:pt x="30981" y="29861"/>
                      <a:pt x="29838" y="31004"/>
                      <a:pt x="28421" y="31004"/>
                    </a:cubicBezTo>
                    <a:lnTo>
                      <a:pt x="3454" y="31004"/>
                    </a:lnTo>
                    <a:cubicBezTo>
                      <a:pt x="2037" y="31004"/>
                      <a:pt x="894" y="29861"/>
                      <a:pt x="894" y="28444"/>
                    </a:cubicBezTo>
                    <a:lnTo>
                      <a:pt x="894" y="3453"/>
                    </a:lnTo>
                    <a:cubicBezTo>
                      <a:pt x="894" y="2048"/>
                      <a:pt x="2037" y="893"/>
                      <a:pt x="3454" y="893"/>
                    </a:cubicBezTo>
                    <a:close/>
                    <a:moveTo>
                      <a:pt x="3454" y="0"/>
                    </a:moveTo>
                    <a:cubicBezTo>
                      <a:pt x="1549" y="0"/>
                      <a:pt x="1" y="1548"/>
                      <a:pt x="1" y="3453"/>
                    </a:cubicBezTo>
                    <a:lnTo>
                      <a:pt x="1" y="28444"/>
                    </a:lnTo>
                    <a:cubicBezTo>
                      <a:pt x="1" y="30349"/>
                      <a:pt x="1549" y="31897"/>
                      <a:pt x="3454" y="31897"/>
                    </a:cubicBezTo>
                    <a:lnTo>
                      <a:pt x="28421" y="31897"/>
                    </a:lnTo>
                    <a:cubicBezTo>
                      <a:pt x="30326" y="31897"/>
                      <a:pt x="31874" y="30349"/>
                      <a:pt x="31874" y="28444"/>
                    </a:cubicBezTo>
                    <a:lnTo>
                      <a:pt x="31874" y="3453"/>
                    </a:lnTo>
                    <a:cubicBezTo>
                      <a:pt x="31898" y="1548"/>
                      <a:pt x="30326" y="0"/>
                      <a:pt x="28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356125" y="3671425"/>
                <a:ext cx="603975" cy="390550"/>
              </a:xfrm>
              <a:custGeom>
                <a:avLst/>
                <a:gdLst/>
                <a:ahLst/>
                <a:cxnLst/>
                <a:rect l="l" t="t" r="r" b="b"/>
                <a:pathLst>
                  <a:path w="24159" h="15622" extrusionOk="0">
                    <a:moveTo>
                      <a:pt x="882" y="0"/>
                    </a:moveTo>
                    <a:cubicBezTo>
                      <a:pt x="405" y="0"/>
                      <a:pt x="0" y="381"/>
                      <a:pt x="0" y="881"/>
                    </a:cubicBezTo>
                    <a:lnTo>
                      <a:pt x="0" y="14752"/>
                    </a:lnTo>
                    <a:cubicBezTo>
                      <a:pt x="0" y="15228"/>
                      <a:pt x="393" y="15621"/>
                      <a:pt x="882" y="15621"/>
                    </a:cubicBezTo>
                    <a:lnTo>
                      <a:pt x="23265" y="15621"/>
                    </a:lnTo>
                    <a:cubicBezTo>
                      <a:pt x="23753" y="15621"/>
                      <a:pt x="24158" y="15228"/>
                      <a:pt x="24146" y="14752"/>
                    </a:cubicBezTo>
                    <a:lnTo>
                      <a:pt x="24146" y="881"/>
                    </a:lnTo>
                    <a:cubicBezTo>
                      <a:pt x="24146" y="405"/>
                      <a:pt x="23753" y="0"/>
                      <a:pt x="23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379925" y="3671125"/>
                <a:ext cx="547725" cy="248550"/>
              </a:xfrm>
              <a:custGeom>
                <a:avLst/>
                <a:gdLst/>
                <a:ahLst/>
                <a:cxnLst/>
                <a:rect l="l" t="t" r="r" b="b"/>
                <a:pathLst>
                  <a:path w="21909" h="9942" extrusionOk="0">
                    <a:moveTo>
                      <a:pt x="1132" y="0"/>
                    </a:moveTo>
                    <a:cubicBezTo>
                      <a:pt x="715" y="0"/>
                      <a:pt x="346" y="131"/>
                      <a:pt x="1" y="310"/>
                    </a:cubicBezTo>
                    <a:lnTo>
                      <a:pt x="11110" y="9942"/>
                    </a:lnTo>
                    <a:lnTo>
                      <a:pt x="21908" y="131"/>
                    </a:lnTo>
                    <a:cubicBezTo>
                      <a:pt x="21658" y="36"/>
                      <a:pt x="21397" y="0"/>
                      <a:pt x="21111" y="0"/>
                    </a:cubicBezTo>
                    <a:close/>
                  </a:path>
                </a:pathLst>
              </a:custGeom>
              <a:solidFill>
                <a:srgbClr val="FF8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6379925" y="3671125"/>
                <a:ext cx="547725" cy="248550"/>
              </a:xfrm>
              <a:custGeom>
                <a:avLst/>
                <a:gdLst/>
                <a:ahLst/>
                <a:cxnLst/>
                <a:rect l="l" t="t" r="r" b="b"/>
                <a:pathLst>
                  <a:path w="21909" h="9942" extrusionOk="0">
                    <a:moveTo>
                      <a:pt x="1132" y="0"/>
                    </a:moveTo>
                    <a:cubicBezTo>
                      <a:pt x="715" y="0"/>
                      <a:pt x="346" y="131"/>
                      <a:pt x="1" y="310"/>
                    </a:cubicBezTo>
                    <a:lnTo>
                      <a:pt x="11110" y="9942"/>
                    </a:lnTo>
                    <a:lnTo>
                      <a:pt x="21908" y="131"/>
                    </a:lnTo>
                    <a:cubicBezTo>
                      <a:pt x="21658" y="36"/>
                      <a:pt x="21397" y="0"/>
                      <a:pt x="21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792200" y="3700000"/>
                <a:ext cx="167900" cy="290225"/>
              </a:xfrm>
              <a:custGeom>
                <a:avLst/>
                <a:gdLst/>
                <a:ahLst/>
                <a:cxnLst/>
                <a:rect l="l" t="t" r="r" b="b"/>
                <a:pathLst>
                  <a:path w="6716" h="11609" extrusionOk="0">
                    <a:moveTo>
                      <a:pt x="6572" y="0"/>
                    </a:moveTo>
                    <a:lnTo>
                      <a:pt x="0" y="5965"/>
                    </a:lnTo>
                    <a:lnTo>
                      <a:pt x="6715" y="11609"/>
                    </a:lnTo>
                    <a:lnTo>
                      <a:pt x="6715" y="583"/>
                    </a:lnTo>
                    <a:cubicBezTo>
                      <a:pt x="6715" y="369"/>
                      <a:pt x="6656" y="179"/>
                      <a:pt x="6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356125" y="3709225"/>
                <a:ext cx="162850" cy="284875"/>
              </a:xfrm>
              <a:custGeom>
                <a:avLst/>
                <a:gdLst/>
                <a:ahLst/>
                <a:cxnLst/>
                <a:rect l="l" t="t" r="r" b="b"/>
                <a:pathLst>
                  <a:path w="6514" h="11395" extrusionOk="0">
                    <a:moveTo>
                      <a:pt x="48" y="0"/>
                    </a:moveTo>
                    <a:cubicBezTo>
                      <a:pt x="36" y="60"/>
                      <a:pt x="0" y="119"/>
                      <a:pt x="0" y="203"/>
                    </a:cubicBezTo>
                    <a:lnTo>
                      <a:pt x="0" y="11394"/>
                    </a:lnTo>
                    <a:lnTo>
                      <a:pt x="6513" y="5620"/>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6362975" y="3875000"/>
                <a:ext cx="592350" cy="187550"/>
              </a:xfrm>
              <a:custGeom>
                <a:avLst/>
                <a:gdLst/>
                <a:ahLst/>
                <a:cxnLst/>
                <a:rect l="l" t="t" r="r" b="b"/>
                <a:pathLst>
                  <a:path w="23694" h="7502" extrusionOk="0">
                    <a:moveTo>
                      <a:pt x="16038" y="1"/>
                    </a:moveTo>
                    <a:lnTo>
                      <a:pt x="11811" y="3835"/>
                    </a:lnTo>
                    <a:lnTo>
                      <a:pt x="7394" y="13"/>
                    </a:lnTo>
                    <a:lnTo>
                      <a:pt x="0" y="6573"/>
                    </a:lnTo>
                    <a:cubicBezTo>
                      <a:pt x="358" y="7109"/>
                      <a:pt x="1012" y="7502"/>
                      <a:pt x="1810" y="7502"/>
                    </a:cubicBezTo>
                    <a:lnTo>
                      <a:pt x="21789" y="7502"/>
                    </a:lnTo>
                    <a:cubicBezTo>
                      <a:pt x="22634" y="7502"/>
                      <a:pt x="23360" y="7061"/>
                      <a:pt x="23694" y="6454"/>
                    </a:cubicBezTo>
                    <a:lnTo>
                      <a:pt x="160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6729375" y="3325250"/>
                <a:ext cx="452475" cy="495600"/>
              </a:xfrm>
              <a:custGeom>
                <a:avLst/>
                <a:gdLst/>
                <a:ahLst/>
                <a:cxnLst/>
                <a:rect l="l" t="t" r="r" b="b"/>
                <a:pathLst>
                  <a:path w="18099" h="19824" extrusionOk="0">
                    <a:moveTo>
                      <a:pt x="9002" y="0"/>
                    </a:moveTo>
                    <a:cubicBezTo>
                      <a:pt x="7692" y="917"/>
                      <a:pt x="5966" y="1667"/>
                      <a:pt x="4001" y="2131"/>
                    </a:cubicBezTo>
                    <a:cubicBezTo>
                      <a:pt x="2681" y="2430"/>
                      <a:pt x="1394" y="2584"/>
                      <a:pt x="194" y="2584"/>
                    </a:cubicBezTo>
                    <a:cubicBezTo>
                      <a:pt x="149" y="2584"/>
                      <a:pt x="105" y="2584"/>
                      <a:pt x="60" y="2584"/>
                    </a:cubicBezTo>
                    <a:cubicBezTo>
                      <a:pt x="37" y="2703"/>
                      <a:pt x="1" y="2834"/>
                      <a:pt x="1" y="2965"/>
                    </a:cubicBezTo>
                    <a:cubicBezTo>
                      <a:pt x="1" y="17419"/>
                      <a:pt x="9050" y="19824"/>
                      <a:pt x="9050" y="19824"/>
                    </a:cubicBezTo>
                    <a:cubicBezTo>
                      <a:pt x="9050" y="19824"/>
                      <a:pt x="18098" y="17419"/>
                      <a:pt x="18098" y="2965"/>
                    </a:cubicBezTo>
                    <a:cubicBezTo>
                      <a:pt x="18098" y="2834"/>
                      <a:pt x="18075" y="2703"/>
                      <a:pt x="18039" y="2584"/>
                    </a:cubicBezTo>
                    <a:cubicBezTo>
                      <a:pt x="17987" y="2584"/>
                      <a:pt x="17935" y="2585"/>
                      <a:pt x="17884" y="2585"/>
                    </a:cubicBezTo>
                    <a:cubicBezTo>
                      <a:pt x="16679" y="2585"/>
                      <a:pt x="15399" y="2451"/>
                      <a:pt x="14098" y="2131"/>
                    </a:cubicBezTo>
                    <a:cubicBezTo>
                      <a:pt x="12133" y="1667"/>
                      <a:pt x="10407" y="905"/>
                      <a:pt x="9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6878500" y="3493125"/>
                <a:ext cx="172675" cy="126225"/>
              </a:xfrm>
              <a:custGeom>
                <a:avLst/>
                <a:gdLst/>
                <a:ahLst/>
                <a:cxnLst/>
                <a:rect l="l" t="t" r="r" b="b"/>
                <a:pathLst>
                  <a:path w="6907" h="5049" fill="none" extrusionOk="0">
                    <a:moveTo>
                      <a:pt x="1" y="2620"/>
                    </a:moveTo>
                    <a:lnTo>
                      <a:pt x="2620" y="5048"/>
                    </a:lnTo>
                    <a:lnTo>
                      <a:pt x="6907" y="0"/>
                    </a:lnTo>
                  </a:path>
                </a:pathLst>
              </a:custGeom>
              <a:noFill/>
              <a:ln w="14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17"/>
          <p:cNvGrpSpPr/>
          <p:nvPr/>
        </p:nvGrpSpPr>
        <p:grpSpPr>
          <a:xfrm>
            <a:off x="3490300" y="1484200"/>
            <a:ext cx="2265250" cy="1087500"/>
            <a:chOff x="3490300" y="1484200"/>
            <a:chExt cx="2265250" cy="1087500"/>
          </a:xfrm>
        </p:grpSpPr>
        <p:sp>
          <p:nvSpPr>
            <p:cNvPr id="202" name="Google Shape;202;p17"/>
            <p:cNvSpPr/>
            <p:nvPr/>
          </p:nvSpPr>
          <p:spPr>
            <a:xfrm>
              <a:off x="386675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7"/>
            <p:cNvGrpSpPr/>
            <p:nvPr/>
          </p:nvGrpSpPr>
          <p:grpSpPr>
            <a:xfrm>
              <a:off x="3490300" y="1629888"/>
              <a:ext cx="797425" cy="797150"/>
              <a:chOff x="3490300" y="1629888"/>
              <a:chExt cx="797425" cy="797150"/>
            </a:xfrm>
          </p:grpSpPr>
          <p:sp>
            <p:nvSpPr>
              <p:cNvPr id="204" name="Google Shape;204;p17"/>
              <p:cNvSpPr/>
              <p:nvPr/>
            </p:nvSpPr>
            <p:spPr>
              <a:xfrm>
                <a:off x="3501300" y="1641188"/>
                <a:ext cx="774825" cy="774825"/>
              </a:xfrm>
              <a:custGeom>
                <a:avLst/>
                <a:gdLst/>
                <a:ahLst/>
                <a:cxnLst/>
                <a:rect l="l" t="t" r="r" b="b"/>
                <a:pathLst>
                  <a:path w="30993" h="30993" extrusionOk="0">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490300" y="1629888"/>
                <a:ext cx="797425" cy="797150"/>
              </a:xfrm>
              <a:custGeom>
                <a:avLst/>
                <a:gdLst/>
                <a:ahLst/>
                <a:cxnLst/>
                <a:rect l="l" t="t" r="r" b="b"/>
                <a:pathLst>
                  <a:path w="31897" h="31886" extrusionOk="0">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3571850" y="1818288"/>
                <a:ext cx="287550" cy="296500"/>
              </a:xfrm>
              <a:custGeom>
                <a:avLst/>
                <a:gdLst/>
                <a:ahLst/>
                <a:cxnLst/>
                <a:rect l="l" t="t" r="r" b="b"/>
                <a:pathLst>
                  <a:path w="11502" h="11860" extrusionOk="0">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3648650" y="1853138"/>
                <a:ext cx="133375" cy="133350"/>
              </a:xfrm>
              <a:custGeom>
                <a:avLst/>
                <a:gdLst/>
                <a:ahLst/>
                <a:cxnLst/>
                <a:rect l="l" t="t" r="r" b="b"/>
                <a:pathLst>
                  <a:path w="5335" h="5334" extrusionOk="0">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622450" y="2010288"/>
                <a:ext cx="186050" cy="78600"/>
              </a:xfrm>
              <a:custGeom>
                <a:avLst/>
                <a:gdLst/>
                <a:ahLst/>
                <a:cxnLst/>
                <a:rect l="l" t="t" r="r" b="b"/>
                <a:pathLst>
                  <a:path w="7442" h="3144" extrusionOk="0">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3515000" y="1652213"/>
                <a:ext cx="747725" cy="114025"/>
              </a:xfrm>
              <a:custGeom>
                <a:avLst/>
                <a:gdLst/>
                <a:ahLst/>
                <a:cxnLst/>
                <a:rect l="l" t="t" r="r" b="b"/>
                <a:pathLst>
                  <a:path w="29909" h="4561" extrusionOk="0">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3588225" y="1674538"/>
                <a:ext cx="43175" cy="43175"/>
              </a:xfrm>
              <a:custGeom>
                <a:avLst/>
                <a:gdLst/>
                <a:ahLst/>
                <a:cxnLst/>
                <a:rect l="l" t="t" r="r" b="b"/>
                <a:pathLst>
                  <a:path w="1727" h="1727" extrusionOk="0">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672750" y="1674538"/>
                <a:ext cx="43200" cy="43175"/>
              </a:xfrm>
              <a:custGeom>
                <a:avLst/>
                <a:gdLst/>
                <a:ahLst/>
                <a:cxnLst/>
                <a:rect l="l" t="t" r="r" b="b"/>
                <a:pathLst>
                  <a:path w="1728" h="1727" extrusionOk="0">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57000"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3576600" y="2180538"/>
                <a:ext cx="532550" cy="14925"/>
              </a:xfrm>
              <a:custGeom>
                <a:avLst/>
                <a:gdLst/>
                <a:ahLst/>
                <a:cxnLst/>
                <a:rect l="l" t="t" r="r" b="b"/>
                <a:pathLst>
                  <a:path w="21302" h="597"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3576600" y="2242763"/>
                <a:ext cx="532550" cy="14900"/>
              </a:xfrm>
              <a:custGeom>
                <a:avLst/>
                <a:gdLst/>
                <a:ahLst/>
                <a:cxnLst/>
                <a:rect l="l" t="t" r="r" b="b"/>
                <a:pathLst>
                  <a:path w="21302" h="596" extrusionOk="0">
                    <a:moveTo>
                      <a:pt x="1" y="0"/>
                    </a:moveTo>
                    <a:lnTo>
                      <a:pt x="1" y="596"/>
                    </a:lnTo>
                    <a:lnTo>
                      <a:pt x="21301" y="596"/>
                    </a:lnTo>
                    <a:lnTo>
                      <a:pt x="213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3576600" y="2304963"/>
                <a:ext cx="532550" cy="14900"/>
              </a:xfrm>
              <a:custGeom>
                <a:avLst/>
                <a:gdLst/>
                <a:ahLst/>
                <a:cxnLst/>
                <a:rect l="l" t="t" r="r" b="b"/>
                <a:pathLst>
                  <a:path w="21302" h="596"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4126975" y="2152263"/>
                <a:ext cx="56275" cy="39925"/>
              </a:xfrm>
              <a:custGeom>
                <a:avLst/>
                <a:gdLst/>
                <a:ahLst/>
                <a:cxnLst/>
                <a:rect l="l" t="t" r="r" b="b"/>
                <a:pathLst>
                  <a:path w="2251" h="1597" fill="none" extrusionOk="0">
                    <a:moveTo>
                      <a:pt x="1" y="953"/>
                    </a:moveTo>
                    <a:lnTo>
                      <a:pt x="644" y="1596"/>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4126975" y="2217763"/>
                <a:ext cx="56275" cy="39900"/>
              </a:xfrm>
              <a:custGeom>
                <a:avLst/>
                <a:gdLst/>
                <a:ahLst/>
                <a:cxnLst/>
                <a:rect l="l" t="t" r="r" b="b"/>
                <a:pathLst>
                  <a:path w="2251" h="1596" fill="none" extrusionOk="0">
                    <a:moveTo>
                      <a:pt x="1" y="953"/>
                    </a:moveTo>
                    <a:lnTo>
                      <a:pt x="644" y="1596"/>
                    </a:lnTo>
                    <a:lnTo>
                      <a:pt x="2251" y="0"/>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4126975" y="2279963"/>
                <a:ext cx="56275" cy="40200"/>
              </a:xfrm>
              <a:custGeom>
                <a:avLst/>
                <a:gdLst/>
                <a:ahLst/>
                <a:cxnLst/>
                <a:rect l="l" t="t" r="r" b="b"/>
                <a:pathLst>
                  <a:path w="2251" h="1608" fill="none" extrusionOk="0">
                    <a:moveTo>
                      <a:pt x="1" y="953"/>
                    </a:moveTo>
                    <a:lnTo>
                      <a:pt x="644" y="1608"/>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3903425" y="1818888"/>
                <a:ext cx="301550" cy="296800"/>
              </a:xfrm>
              <a:custGeom>
                <a:avLst/>
                <a:gdLst/>
                <a:ahLst/>
                <a:cxnLst/>
                <a:rect l="l" t="t" r="r" b="b"/>
                <a:pathLst>
                  <a:path w="12062" h="11872" extrusionOk="0">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17"/>
          <p:cNvGrpSpPr/>
          <p:nvPr/>
        </p:nvGrpSpPr>
        <p:grpSpPr>
          <a:xfrm>
            <a:off x="6143300" y="1484200"/>
            <a:ext cx="2420620" cy="1087500"/>
            <a:chOff x="6143300" y="1484200"/>
            <a:chExt cx="2420620" cy="1087500"/>
          </a:xfrm>
        </p:grpSpPr>
        <p:sp>
          <p:nvSpPr>
            <p:cNvPr id="221" name="Google Shape;221;p17"/>
            <p:cNvSpPr/>
            <p:nvPr/>
          </p:nvSpPr>
          <p:spPr>
            <a:xfrm>
              <a:off x="667512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7"/>
            <p:cNvGrpSpPr/>
            <p:nvPr/>
          </p:nvGrpSpPr>
          <p:grpSpPr>
            <a:xfrm>
              <a:off x="6143300" y="1629888"/>
              <a:ext cx="1093625" cy="842100"/>
              <a:chOff x="6143300" y="1629888"/>
              <a:chExt cx="1093625" cy="842100"/>
            </a:xfrm>
          </p:grpSpPr>
          <p:sp>
            <p:nvSpPr>
              <p:cNvPr id="223" name="Google Shape;223;p17"/>
              <p:cNvSpPr/>
              <p:nvPr/>
            </p:nvSpPr>
            <p:spPr>
              <a:xfrm>
                <a:off x="6277250" y="1641188"/>
                <a:ext cx="774825" cy="774825"/>
              </a:xfrm>
              <a:custGeom>
                <a:avLst/>
                <a:gdLst/>
                <a:ahLst/>
                <a:cxnLst/>
                <a:rect l="l" t="t" r="r" b="b"/>
                <a:pathLst>
                  <a:path w="30993" h="30993" extrusionOk="0">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66225" y="1629888"/>
                <a:ext cx="796850" cy="797150"/>
              </a:xfrm>
              <a:custGeom>
                <a:avLst/>
                <a:gdLst/>
                <a:ahLst/>
                <a:cxnLst/>
                <a:rect l="l" t="t" r="r" b="b"/>
                <a:pathLst>
                  <a:path w="31874" h="31886" extrusionOk="0">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90650" y="1652213"/>
                <a:ext cx="748025" cy="114025"/>
              </a:xfrm>
              <a:custGeom>
                <a:avLst/>
                <a:gdLst/>
                <a:ahLst/>
                <a:cxnLst/>
                <a:rect l="l" t="t" r="r" b="b"/>
                <a:pathLst>
                  <a:path w="29921" h="4561" extrusionOk="0">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363875"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448400" y="1674538"/>
                <a:ext cx="43175" cy="43175"/>
              </a:xfrm>
              <a:custGeom>
                <a:avLst/>
                <a:gdLst/>
                <a:ahLst/>
                <a:cxnLst/>
                <a:rect l="l" t="t" r="r" b="b"/>
                <a:pathLst>
                  <a:path w="1727" h="1727" extrusionOk="0">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532925" y="1674538"/>
                <a:ext cx="43200" cy="43175"/>
              </a:xfrm>
              <a:custGeom>
                <a:avLst/>
                <a:gdLst/>
                <a:ahLst/>
                <a:cxnLst/>
                <a:rect l="l" t="t" r="r" b="b"/>
                <a:pathLst>
                  <a:path w="1728" h="1727" extrusionOk="0">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601100" y="1807888"/>
                <a:ext cx="126825" cy="140225"/>
              </a:xfrm>
              <a:custGeom>
                <a:avLst/>
                <a:gdLst/>
                <a:ahLst/>
                <a:cxnLst/>
                <a:rect l="l" t="t" r="r" b="b"/>
                <a:pathLst>
                  <a:path w="5073" h="5609" fill="none" extrusionOk="0">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w="8625" cap="rnd" cmpd="sng">
                <a:solidFill>
                  <a:srgbClr val="5B68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473700" y="1879313"/>
                <a:ext cx="381625" cy="342325"/>
              </a:xfrm>
              <a:custGeom>
                <a:avLst/>
                <a:gdLst/>
                <a:ahLst/>
                <a:cxnLst/>
                <a:rect l="l" t="t" r="r" b="b"/>
                <a:pathLst>
                  <a:path w="15265" h="13693" extrusionOk="0">
                    <a:moveTo>
                      <a:pt x="917" y="1"/>
                    </a:moveTo>
                    <a:lnTo>
                      <a:pt x="0" y="13693"/>
                    </a:lnTo>
                    <a:lnTo>
                      <a:pt x="15264" y="13693"/>
                    </a:lnTo>
                    <a:lnTo>
                      <a:pt x="1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593350" y="1934088"/>
                <a:ext cx="141425" cy="233100"/>
              </a:xfrm>
              <a:custGeom>
                <a:avLst/>
                <a:gdLst/>
                <a:ahLst/>
                <a:cxnLst/>
                <a:rect l="l" t="t" r="r" b="b"/>
                <a:pathLst>
                  <a:path w="5657" h="9324" extrusionOk="0">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143300" y="2220738"/>
                <a:ext cx="273875" cy="251250"/>
              </a:xfrm>
              <a:custGeom>
                <a:avLst/>
                <a:gdLst/>
                <a:ahLst/>
                <a:cxnLst/>
                <a:rect l="l" t="t" r="r" b="b"/>
                <a:pathLst>
                  <a:path w="10955" h="10050" extrusionOk="0">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181700" y="2048688"/>
                <a:ext cx="197375" cy="262550"/>
              </a:xfrm>
              <a:custGeom>
                <a:avLst/>
                <a:gdLst/>
                <a:ahLst/>
                <a:cxnLst/>
                <a:rect l="l" t="t" r="r" b="b"/>
                <a:pathLst>
                  <a:path w="7895" h="10502" extrusionOk="0">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236775" y="2288288"/>
                <a:ext cx="87225" cy="86950"/>
              </a:xfrm>
              <a:custGeom>
                <a:avLst/>
                <a:gdLst/>
                <a:ahLst/>
                <a:cxnLst/>
                <a:rect l="l" t="t" r="r" b="b"/>
                <a:pathLst>
                  <a:path w="3489" h="3478" extrusionOk="0">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60575" y="2359438"/>
                <a:ext cx="39625" cy="45275"/>
              </a:xfrm>
              <a:custGeom>
                <a:avLst/>
                <a:gdLst/>
                <a:ahLst/>
                <a:cxnLst/>
                <a:rect l="l" t="t" r="r" b="b"/>
                <a:pathLst>
                  <a:path w="1585" h="1811" extrusionOk="0">
                    <a:moveTo>
                      <a:pt x="1" y="0"/>
                    </a:moveTo>
                    <a:lnTo>
                      <a:pt x="1" y="1810"/>
                    </a:lnTo>
                    <a:lnTo>
                      <a:pt x="1584" y="1810"/>
                    </a:lnTo>
                    <a:lnTo>
                      <a:pt x="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6771950" y="2156438"/>
                <a:ext cx="464975" cy="315550"/>
              </a:xfrm>
              <a:custGeom>
                <a:avLst/>
                <a:gdLst/>
                <a:ahLst/>
                <a:cxnLst/>
                <a:rect l="l" t="t" r="r" b="b"/>
                <a:pathLst>
                  <a:path w="18599" h="12622" extrusionOk="0">
                    <a:moveTo>
                      <a:pt x="632" y="0"/>
                    </a:moveTo>
                    <a:cubicBezTo>
                      <a:pt x="274" y="0"/>
                      <a:pt x="1" y="286"/>
                      <a:pt x="1" y="643"/>
                    </a:cubicBezTo>
                    <a:lnTo>
                      <a:pt x="1" y="11978"/>
                    </a:lnTo>
                    <a:cubicBezTo>
                      <a:pt x="1" y="12335"/>
                      <a:pt x="274" y="12621"/>
                      <a:pt x="632" y="12621"/>
                    </a:cubicBezTo>
                    <a:lnTo>
                      <a:pt x="17943" y="12621"/>
                    </a:lnTo>
                    <a:cubicBezTo>
                      <a:pt x="18300" y="12621"/>
                      <a:pt x="18598" y="12335"/>
                      <a:pt x="18586" y="11978"/>
                    </a:cubicBezTo>
                    <a:lnTo>
                      <a:pt x="18586" y="643"/>
                    </a:lnTo>
                    <a:cubicBezTo>
                      <a:pt x="18586" y="286"/>
                      <a:pt x="18300" y="0"/>
                      <a:pt x="17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858875" y="2183513"/>
                <a:ext cx="71450" cy="71475"/>
              </a:xfrm>
              <a:custGeom>
                <a:avLst/>
                <a:gdLst/>
                <a:ahLst/>
                <a:cxnLst/>
                <a:rect l="l" t="t" r="r" b="b"/>
                <a:pathLst>
                  <a:path w="2858" h="2859" extrusionOk="0">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6815700" y="2183513"/>
                <a:ext cx="71475" cy="71475"/>
              </a:xfrm>
              <a:custGeom>
                <a:avLst/>
                <a:gdLst/>
                <a:ahLst/>
                <a:cxnLst/>
                <a:rect l="l" t="t" r="r" b="b"/>
                <a:pathLst>
                  <a:path w="2859" h="2859" extrusionOk="0">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815700" y="2348713"/>
                <a:ext cx="378050" cy="23550"/>
              </a:xfrm>
              <a:custGeom>
                <a:avLst/>
                <a:gdLst/>
                <a:ahLst/>
                <a:cxnLst/>
                <a:rect l="l" t="t" r="r" b="b"/>
                <a:pathLst>
                  <a:path w="15122" h="942" extrusionOk="0">
                    <a:moveTo>
                      <a:pt x="1" y="1"/>
                    </a:moveTo>
                    <a:lnTo>
                      <a:pt x="1" y="941"/>
                    </a:lnTo>
                    <a:lnTo>
                      <a:pt x="15122" y="941"/>
                    </a:lnTo>
                    <a:lnTo>
                      <a:pt x="15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7036575" y="2196313"/>
                <a:ext cx="157175" cy="23550"/>
              </a:xfrm>
              <a:custGeom>
                <a:avLst/>
                <a:gdLst/>
                <a:ahLst/>
                <a:cxnLst/>
                <a:rect l="l" t="t" r="r" b="b"/>
                <a:pathLst>
                  <a:path w="6287" h="942" extrusionOk="0">
                    <a:moveTo>
                      <a:pt x="0" y="1"/>
                    </a:moveTo>
                    <a:lnTo>
                      <a:pt x="0" y="941"/>
                    </a:lnTo>
                    <a:lnTo>
                      <a:pt x="6287" y="941"/>
                    </a:lnTo>
                    <a:lnTo>
                      <a:pt x="62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036575" y="2232038"/>
                <a:ext cx="125625" cy="23250"/>
              </a:xfrm>
              <a:custGeom>
                <a:avLst/>
                <a:gdLst/>
                <a:ahLst/>
                <a:cxnLst/>
                <a:rect l="l" t="t" r="r" b="b"/>
                <a:pathLst>
                  <a:path w="5025" h="930" extrusionOk="0">
                    <a:moveTo>
                      <a:pt x="0" y="1"/>
                    </a:moveTo>
                    <a:lnTo>
                      <a:pt x="0" y="929"/>
                    </a:lnTo>
                    <a:lnTo>
                      <a:pt x="5025" y="929"/>
                    </a:lnTo>
                    <a:lnTo>
                      <a:pt x="5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6930300" y="2410938"/>
                <a:ext cx="149150" cy="23525"/>
              </a:xfrm>
              <a:custGeom>
                <a:avLst/>
                <a:gdLst/>
                <a:ahLst/>
                <a:cxnLst/>
                <a:rect l="l" t="t" r="r" b="b"/>
                <a:pathLst>
                  <a:path w="5966" h="941" extrusionOk="0">
                    <a:moveTo>
                      <a:pt x="1" y="0"/>
                    </a:moveTo>
                    <a:lnTo>
                      <a:pt x="1" y="941"/>
                    </a:lnTo>
                    <a:lnTo>
                      <a:pt x="5966" y="941"/>
                    </a:lnTo>
                    <a:lnTo>
                      <a:pt x="5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17"/>
          <p:cNvGrpSpPr/>
          <p:nvPr/>
        </p:nvGrpSpPr>
        <p:grpSpPr>
          <a:xfrm>
            <a:off x="586950" y="3164500"/>
            <a:ext cx="2444850" cy="1199600"/>
            <a:chOff x="586950" y="3164500"/>
            <a:chExt cx="2444850" cy="1199600"/>
          </a:xfrm>
        </p:grpSpPr>
        <p:sp>
          <p:nvSpPr>
            <p:cNvPr id="244" name="Google Shape;244;p17"/>
            <p:cNvSpPr/>
            <p:nvPr/>
          </p:nvSpPr>
          <p:spPr>
            <a:xfrm>
              <a:off x="1143000" y="32766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7"/>
            <p:cNvGrpSpPr/>
            <p:nvPr/>
          </p:nvGrpSpPr>
          <p:grpSpPr>
            <a:xfrm>
              <a:off x="586950" y="3164500"/>
              <a:ext cx="1035875" cy="1068625"/>
              <a:chOff x="586950" y="3164500"/>
              <a:chExt cx="1035875" cy="1068625"/>
            </a:xfrm>
          </p:grpSpPr>
          <p:sp>
            <p:nvSpPr>
              <p:cNvPr id="246" name="Google Shape;246;p17"/>
              <p:cNvSpPr/>
              <p:nvPr/>
            </p:nvSpPr>
            <p:spPr>
              <a:xfrm>
                <a:off x="739050" y="3394900"/>
                <a:ext cx="774525" cy="775100"/>
              </a:xfrm>
              <a:custGeom>
                <a:avLst/>
                <a:gdLst/>
                <a:ahLst/>
                <a:cxnLst/>
                <a:rect l="l" t="t" r="r" b="b"/>
                <a:pathLst>
                  <a:path w="30981" h="31004" extrusionOk="0">
                    <a:moveTo>
                      <a:pt x="3001" y="0"/>
                    </a:moveTo>
                    <a:cubicBezTo>
                      <a:pt x="1358" y="0"/>
                      <a:pt x="1" y="1346"/>
                      <a:pt x="1" y="3012"/>
                    </a:cubicBezTo>
                    <a:lnTo>
                      <a:pt x="1" y="27992"/>
                    </a:lnTo>
                    <a:cubicBezTo>
                      <a:pt x="1" y="29647"/>
                      <a:pt x="1334" y="31004"/>
                      <a:pt x="3001" y="31004"/>
                    </a:cubicBezTo>
                    <a:lnTo>
                      <a:pt x="3001" y="30992"/>
                    </a:lnTo>
                    <a:lnTo>
                      <a:pt x="27980" y="30992"/>
                    </a:lnTo>
                    <a:cubicBezTo>
                      <a:pt x="29635" y="30992"/>
                      <a:pt x="30981" y="29647"/>
                      <a:pt x="30981" y="27980"/>
                    </a:cubicBezTo>
                    <a:lnTo>
                      <a:pt x="30981" y="3012"/>
                    </a:lnTo>
                    <a:cubicBezTo>
                      <a:pt x="30981" y="1358"/>
                      <a:pt x="29647" y="0"/>
                      <a:pt x="27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727750" y="3383875"/>
                <a:ext cx="797150" cy="796850"/>
              </a:xfrm>
              <a:custGeom>
                <a:avLst/>
                <a:gdLst/>
                <a:ahLst/>
                <a:cxnLst/>
                <a:rect l="l" t="t" r="r" b="b"/>
                <a:pathLst>
                  <a:path w="31886" h="31874" extrusionOk="0">
                    <a:moveTo>
                      <a:pt x="28432" y="894"/>
                    </a:moveTo>
                    <a:cubicBezTo>
                      <a:pt x="29849" y="894"/>
                      <a:pt x="30992" y="2037"/>
                      <a:pt x="30992" y="3453"/>
                    </a:cubicBezTo>
                    <a:lnTo>
                      <a:pt x="30992" y="28421"/>
                    </a:lnTo>
                    <a:cubicBezTo>
                      <a:pt x="30992" y="29838"/>
                      <a:pt x="29849" y="30981"/>
                      <a:pt x="28432" y="30981"/>
                    </a:cubicBezTo>
                    <a:lnTo>
                      <a:pt x="3453" y="30981"/>
                    </a:lnTo>
                    <a:cubicBezTo>
                      <a:pt x="2048" y="30981"/>
                      <a:pt x="893" y="29838"/>
                      <a:pt x="893" y="28421"/>
                    </a:cubicBezTo>
                    <a:lnTo>
                      <a:pt x="893" y="3453"/>
                    </a:lnTo>
                    <a:cubicBezTo>
                      <a:pt x="893" y="2037"/>
                      <a:pt x="2048" y="894"/>
                      <a:pt x="3453" y="894"/>
                    </a:cubicBezTo>
                    <a:close/>
                    <a:moveTo>
                      <a:pt x="3453" y="1"/>
                    </a:moveTo>
                    <a:cubicBezTo>
                      <a:pt x="1548" y="1"/>
                      <a:pt x="0" y="1548"/>
                      <a:pt x="0" y="3453"/>
                    </a:cubicBezTo>
                    <a:lnTo>
                      <a:pt x="0" y="28421"/>
                    </a:lnTo>
                    <a:cubicBezTo>
                      <a:pt x="0" y="30326"/>
                      <a:pt x="1548" y="31874"/>
                      <a:pt x="3453" y="31874"/>
                    </a:cubicBezTo>
                    <a:lnTo>
                      <a:pt x="28432" y="31874"/>
                    </a:lnTo>
                    <a:cubicBezTo>
                      <a:pt x="30337" y="31874"/>
                      <a:pt x="31885" y="30326"/>
                      <a:pt x="31885" y="28421"/>
                    </a:cubicBezTo>
                    <a:lnTo>
                      <a:pt x="31885" y="3453"/>
                    </a:lnTo>
                    <a:cubicBezTo>
                      <a:pt x="31885" y="1548"/>
                      <a:pt x="30337" y="1"/>
                      <a:pt x="28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1153100" y="3164500"/>
                <a:ext cx="322375" cy="585825"/>
              </a:xfrm>
              <a:custGeom>
                <a:avLst/>
                <a:gdLst/>
                <a:ahLst/>
                <a:cxnLst/>
                <a:rect l="l" t="t" r="r" b="b"/>
                <a:pathLst>
                  <a:path w="12895" h="23433" extrusionOk="0">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1288225" y="3211525"/>
                <a:ext cx="52125" cy="11050"/>
              </a:xfrm>
              <a:custGeom>
                <a:avLst/>
                <a:gdLst/>
                <a:ahLst/>
                <a:cxnLst/>
                <a:rect l="l" t="t" r="r" b="b"/>
                <a:pathLst>
                  <a:path w="2085" h="442" extrusionOk="0">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1183150" y="3246075"/>
                <a:ext cx="261675" cy="400075"/>
              </a:xfrm>
              <a:custGeom>
                <a:avLst/>
                <a:gdLst/>
                <a:ahLst/>
                <a:cxnLst/>
                <a:rect l="l" t="t" r="r" b="b"/>
                <a:pathLst>
                  <a:path w="10467" h="16003" extrusionOk="0">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1281075" y="3658625"/>
                <a:ext cx="66400" cy="66400"/>
              </a:xfrm>
              <a:custGeom>
                <a:avLst/>
                <a:gdLst/>
                <a:ahLst/>
                <a:cxnLst/>
                <a:rect l="l" t="t" r="r" b="b"/>
                <a:pathLst>
                  <a:path w="2656" h="2656" extrusionOk="0">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771800" y="4009250"/>
                <a:ext cx="134275" cy="72950"/>
              </a:xfrm>
              <a:custGeom>
                <a:avLst/>
                <a:gdLst/>
                <a:ahLst/>
                <a:cxnLst/>
                <a:rect l="l" t="t" r="r" b="b"/>
                <a:pathLst>
                  <a:path w="5371" h="2918" extrusionOk="0">
                    <a:moveTo>
                      <a:pt x="0" y="1"/>
                    </a:moveTo>
                    <a:lnTo>
                      <a:pt x="0" y="2918"/>
                    </a:lnTo>
                    <a:lnTo>
                      <a:pt x="5370" y="2918"/>
                    </a:lnTo>
                    <a:lnTo>
                      <a:pt x="5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590525" y="3689875"/>
                <a:ext cx="497100" cy="366125"/>
              </a:xfrm>
              <a:custGeom>
                <a:avLst/>
                <a:gdLst/>
                <a:ahLst/>
                <a:cxnLst/>
                <a:rect l="l" t="t" r="r" b="b"/>
                <a:pathLst>
                  <a:path w="19884" h="14645" extrusionOk="0">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586950" y="3686600"/>
                <a:ext cx="504550" cy="373575"/>
              </a:xfrm>
              <a:custGeom>
                <a:avLst/>
                <a:gdLst/>
                <a:ahLst/>
                <a:cxnLst/>
                <a:rect l="l" t="t" r="r" b="b"/>
                <a:pathLst>
                  <a:path w="20182" h="14943" extrusionOk="0">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611050" y="3710700"/>
                <a:ext cx="455750" cy="325075"/>
              </a:xfrm>
              <a:custGeom>
                <a:avLst/>
                <a:gdLst/>
                <a:ahLst/>
                <a:cxnLst/>
                <a:rect l="l" t="t" r="r" b="b"/>
                <a:pathLst>
                  <a:path w="18230" h="13003" extrusionOk="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713750" y="4082475"/>
                <a:ext cx="250350" cy="18175"/>
              </a:xfrm>
              <a:custGeom>
                <a:avLst/>
                <a:gdLst/>
                <a:ahLst/>
                <a:cxnLst/>
                <a:rect l="l" t="t" r="r" b="b"/>
                <a:pathLst>
                  <a:path w="10014" h="727" extrusionOk="0">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1190900" y="3761900"/>
                <a:ext cx="431925" cy="471225"/>
              </a:xfrm>
              <a:custGeom>
                <a:avLst/>
                <a:gdLst/>
                <a:ahLst/>
                <a:cxnLst/>
                <a:rect l="l" t="t" r="r" b="b"/>
                <a:pathLst>
                  <a:path w="17277" h="18849" extrusionOk="0">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1315625" y="3911025"/>
                <a:ext cx="198550" cy="144700"/>
              </a:xfrm>
              <a:custGeom>
                <a:avLst/>
                <a:gdLst/>
                <a:ahLst/>
                <a:cxnLst/>
                <a:rect l="l" t="t" r="r" b="b"/>
                <a:pathLst>
                  <a:path w="7942" h="5788" fill="none" extrusionOk="0">
                    <a:moveTo>
                      <a:pt x="0" y="3025"/>
                    </a:moveTo>
                    <a:lnTo>
                      <a:pt x="3024" y="5787"/>
                    </a:lnTo>
                    <a:lnTo>
                      <a:pt x="7942" y="1"/>
                    </a:lnTo>
                  </a:path>
                </a:pathLst>
              </a:custGeom>
              <a:noFill/>
              <a:ln w="14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 name="Google Shape;259;p17"/>
          <p:cNvGrpSpPr/>
          <p:nvPr/>
        </p:nvGrpSpPr>
        <p:grpSpPr>
          <a:xfrm>
            <a:off x="3490300" y="3276600"/>
            <a:ext cx="2265250" cy="1087500"/>
            <a:chOff x="3490300" y="3276600"/>
            <a:chExt cx="2265250" cy="1087500"/>
          </a:xfrm>
        </p:grpSpPr>
        <p:sp>
          <p:nvSpPr>
            <p:cNvPr id="260" name="Google Shape;260;p17"/>
            <p:cNvSpPr/>
            <p:nvPr/>
          </p:nvSpPr>
          <p:spPr>
            <a:xfrm>
              <a:off x="3866750" y="32766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7"/>
            <p:cNvGrpSpPr/>
            <p:nvPr/>
          </p:nvGrpSpPr>
          <p:grpSpPr>
            <a:xfrm>
              <a:off x="3490300" y="3426450"/>
              <a:ext cx="939425" cy="797450"/>
              <a:chOff x="3490300" y="3426450"/>
              <a:chExt cx="939425" cy="797450"/>
            </a:xfrm>
          </p:grpSpPr>
          <p:sp>
            <p:nvSpPr>
              <p:cNvPr id="262" name="Google Shape;262;p17"/>
              <p:cNvSpPr/>
              <p:nvPr/>
            </p:nvSpPr>
            <p:spPr>
              <a:xfrm>
                <a:off x="3501300" y="3437750"/>
                <a:ext cx="774825" cy="775125"/>
              </a:xfrm>
              <a:custGeom>
                <a:avLst/>
                <a:gdLst/>
                <a:ahLst/>
                <a:cxnLst/>
                <a:rect l="l" t="t" r="r" b="b"/>
                <a:pathLst>
                  <a:path w="30993" h="31005" extrusionOk="0">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3490300" y="3426450"/>
                <a:ext cx="797425" cy="797450"/>
              </a:xfrm>
              <a:custGeom>
                <a:avLst/>
                <a:gdLst/>
                <a:ahLst/>
                <a:cxnLst/>
                <a:rect l="l" t="t" r="r" b="b"/>
                <a:pathLst>
                  <a:path w="31897" h="31898" extrusionOk="0">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3614125" y="3636300"/>
                <a:ext cx="815600" cy="227425"/>
              </a:xfrm>
              <a:custGeom>
                <a:avLst/>
                <a:gdLst/>
                <a:ahLst/>
                <a:cxnLst/>
                <a:rect l="l" t="t" r="r" b="b"/>
                <a:pathLst>
                  <a:path w="32624" h="9097" extrusionOk="0">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3677225" y="3732425"/>
                <a:ext cx="83350" cy="76225"/>
              </a:xfrm>
              <a:custGeom>
                <a:avLst/>
                <a:gdLst/>
                <a:ahLst/>
                <a:cxnLst/>
                <a:rect l="l" t="t" r="r" b="b"/>
                <a:pathLst>
                  <a:path w="3334" h="3049" extrusionOk="0">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3688525" y="3680650"/>
                <a:ext cx="60150" cy="79800"/>
              </a:xfrm>
              <a:custGeom>
                <a:avLst/>
                <a:gdLst/>
                <a:ahLst/>
                <a:cxnLst/>
                <a:rect l="l" t="t" r="r" b="b"/>
                <a:pathLst>
                  <a:path w="2406" h="3192" extrusionOk="0">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3804025" y="3701775"/>
                <a:ext cx="124450" cy="98250"/>
              </a:xfrm>
              <a:custGeom>
                <a:avLst/>
                <a:gdLst/>
                <a:ahLst/>
                <a:cxnLst/>
                <a:rect l="l" t="t" r="r" b="b"/>
                <a:pathLst>
                  <a:path w="4978" h="3930" extrusionOk="0">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3963275" y="3701775"/>
                <a:ext cx="124425" cy="98250"/>
              </a:xfrm>
              <a:custGeom>
                <a:avLst/>
                <a:gdLst/>
                <a:ahLst/>
                <a:cxnLst/>
                <a:rect l="l" t="t" r="r" b="b"/>
                <a:pathLst>
                  <a:path w="4977" h="3930" extrusionOk="0">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4122500" y="3701775"/>
                <a:ext cx="124450" cy="98250"/>
              </a:xfrm>
              <a:custGeom>
                <a:avLst/>
                <a:gdLst/>
                <a:ahLst/>
                <a:cxnLst/>
                <a:rect l="l" t="t" r="r" b="b"/>
                <a:pathLst>
                  <a:path w="4978" h="3930" extrusionOk="0">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3535225" y="3458600"/>
                <a:ext cx="547125" cy="546800"/>
              </a:xfrm>
              <a:custGeom>
                <a:avLst/>
                <a:gdLst/>
                <a:ahLst/>
                <a:cxnLst/>
                <a:rect l="l" t="t" r="r" b="b"/>
                <a:pathLst>
                  <a:path w="21885" h="21872" extrusionOk="0">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3903725" y="3913425"/>
                <a:ext cx="200650" cy="278625"/>
              </a:xfrm>
              <a:custGeom>
                <a:avLst/>
                <a:gdLst/>
                <a:ahLst/>
                <a:cxnLst/>
                <a:rect l="l" t="t" r="r" b="b"/>
                <a:pathLst>
                  <a:path w="8026" h="11145" extrusionOk="0">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17"/>
          <p:cNvSpPr txBox="1"/>
          <p:nvPr/>
        </p:nvSpPr>
        <p:spPr>
          <a:xfrm>
            <a:off x="1784750" y="1717713"/>
            <a:ext cx="1320275" cy="631262"/>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600" dirty="0" err="1">
                <a:solidFill>
                  <a:schemeClr val="dk1"/>
                </a:solidFill>
                <a:latin typeface="Fira Sans"/>
                <a:ea typeface="Fira Sans"/>
                <a:cs typeface="Fira Sans"/>
                <a:sym typeface="Fira Sans"/>
              </a:rPr>
              <a:t>Kết</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Nối</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và</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Chèn</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Mã</a:t>
            </a:r>
            <a:r>
              <a:rPr lang="en-US" sz="1600" dirty="0">
                <a:solidFill>
                  <a:schemeClr val="dk1"/>
                </a:solidFill>
                <a:latin typeface="Fira Sans"/>
                <a:ea typeface="Fira Sans"/>
                <a:cs typeface="Fira Sans"/>
                <a:sym typeface="Fira Sans"/>
              </a:rPr>
              <a:t> Frida </a:t>
            </a:r>
          </a:p>
        </p:txBody>
      </p:sp>
      <p:sp>
        <p:nvSpPr>
          <p:cNvPr id="277" name="Google Shape;277;p17"/>
          <p:cNvSpPr txBox="1"/>
          <p:nvPr/>
        </p:nvSpPr>
        <p:spPr>
          <a:xfrm>
            <a:off x="7298645" y="1652213"/>
            <a:ext cx="1265275" cy="696762"/>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600" dirty="0">
                <a:solidFill>
                  <a:schemeClr val="dk1"/>
                </a:solidFill>
                <a:latin typeface="Fira Sans"/>
                <a:ea typeface="Fira Sans"/>
                <a:cs typeface="Fira Sans"/>
                <a:sym typeface="Fira Sans"/>
              </a:rPr>
              <a:t>Giao </a:t>
            </a:r>
            <a:r>
              <a:rPr lang="en-US" sz="1600" dirty="0" err="1">
                <a:solidFill>
                  <a:schemeClr val="dk1"/>
                </a:solidFill>
                <a:latin typeface="Fira Sans"/>
                <a:ea typeface="Fira Sans"/>
                <a:cs typeface="Fira Sans"/>
                <a:sym typeface="Fira Sans"/>
              </a:rPr>
              <a:t>Diện</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Dòng</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Lệnh</a:t>
            </a:r>
            <a:r>
              <a:rPr lang="en-US" sz="1600" dirty="0">
                <a:solidFill>
                  <a:schemeClr val="dk1"/>
                </a:solidFill>
                <a:latin typeface="Fira Sans"/>
                <a:ea typeface="Fira Sans"/>
                <a:cs typeface="Fira Sans"/>
                <a:sym typeface="Fira Sans"/>
              </a:rPr>
              <a:t> (CLI)</a:t>
            </a:r>
          </a:p>
        </p:txBody>
      </p:sp>
      <p:sp>
        <p:nvSpPr>
          <p:cNvPr id="280" name="Google Shape;280;p17"/>
          <p:cNvSpPr txBox="1"/>
          <p:nvPr/>
        </p:nvSpPr>
        <p:spPr>
          <a:xfrm>
            <a:off x="1698975" y="3472716"/>
            <a:ext cx="1325574" cy="746294"/>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600" dirty="0" err="1">
                <a:solidFill>
                  <a:schemeClr val="dk1"/>
                </a:solidFill>
                <a:latin typeface="Fira Sans"/>
                <a:ea typeface="Fira Sans"/>
                <a:cs typeface="Fira Sans"/>
                <a:sym typeface="Fira Sans"/>
              </a:rPr>
              <a:t>Sử</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Dụng</a:t>
            </a:r>
            <a:r>
              <a:rPr lang="en-US" sz="1600" dirty="0">
                <a:solidFill>
                  <a:schemeClr val="dk1"/>
                </a:solidFill>
                <a:latin typeface="Fira Sans"/>
                <a:ea typeface="Fira Sans"/>
                <a:cs typeface="Fira Sans"/>
                <a:sym typeface="Fira Sans"/>
              </a:rPr>
              <a:t> Plugins </a:t>
            </a:r>
            <a:r>
              <a:rPr lang="en-US" sz="1600" dirty="0" err="1">
                <a:solidFill>
                  <a:schemeClr val="dk1"/>
                </a:solidFill>
                <a:latin typeface="Fira Sans"/>
                <a:ea typeface="Fira Sans"/>
                <a:cs typeface="Fira Sans"/>
                <a:sym typeface="Fira Sans"/>
              </a:rPr>
              <a:t>và</a:t>
            </a:r>
            <a:r>
              <a:rPr lang="en-US" sz="1600" dirty="0">
                <a:solidFill>
                  <a:schemeClr val="dk1"/>
                </a:solidFill>
                <a:latin typeface="Fira Sans"/>
                <a:ea typeface="Fira Sans"/>
                <a:cs typeface="Fira Sans"/>
                <a:sym typeface="Fira Sans"/>
              </a:rPr>
              <a:t> Scripts</a:t>
            </a:r>
          </a:p>
        </p:txBody>
      </p:sp>
      <p:sp>
        <p:nvSpPr>
          <p:cNvPr id="283" name="Google Shape;283;p17"/>
          <p:cNvSpPr txBox="1"/>
          <p:nvPr/>
        </p:nvSpPr>
        <p:spPr>
          <a:xfrm>
            <a:off x="7208221" y="3426450"/>
            <a:ext cx="1418524" cy="714744"/>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vi-VN" sz="1600" dirty="0">
                <a:solidFill>
                  <a:schemeClr val="dk1"/>
                </a:solidFill>
                <a:latin typeface="Fira Sans"/>
                <a:ea typeface="Fira Sans"/>
                <a:cs typeface="Fira Sans"/>
                <a:sym typeface="Fira Sans"/>
              </a:rPr>
              <a:t>Tương Tác với Các Thành Phần Cụ Thể Của Ứng Dụng</a:t>
            </a:r>
            <a:endParaRPr lang="en-US" sz="1600" dirty="0">
              <a:solidFill>
                <a:schemeClr val="dk1"/>
              </a:solidFill>
              <a:latin typeface="Fira Sans"/>
              <a:ea typeface="Fira Sans"/>
              <a:cs typeface="Fira Sans"/>
              <a:sym typeface="Fira Sans"/>
            </a:endParaRPr>
          </a:p>
        </p:txBody>
      </p:sp>
      <p:sp>
        <p:nvSpPr>
          <p:cNvPr id="286" name="Google Shape;286;p17"/>
          <p:cNvSpPr txBox="1"/>
          <p:nvPr/>
        </p:nvSpPr>
        <p:spPr>
          <a:xfrm>
            <a:off x="4350145" y="1737375"/>
            <a:ext cx="1405405" cy="6116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vi-VN" sz="1600" dirty="0">
                <a:solidFill>
                  <a:schemeClr val="dk1"/>
                </a:solidFill>
                <a:latin typeface="Fira Sans"/>
                <a:ea typeface="Fira Sans"/>
                <a:cs typeface="Fira Sans"/>
                <a:sym typeface="Fira Sans"/>
              </a:rPr>
              <a:t>Tương Tác với Quá Trình Chạy</a:t>
            </a:r>
            <a:endParaRPr lang="en-US" sz="1600" dirty="0">
              <a:solidFill>
                <a:schemeClr val="dk1"/>
              </a:solidFill>
              <a:latin typeface="Fira Sans"/>
              <a:ea typeface="Fira Sans"/>
              <a:cs typeface="Fira Sans"/>
              <a:sym typeface="Fira Sans"/>
            </a:endParaRPr>
          </a:p>
        </p:txBody>
      </p:sp>
      <p:sp>
        <p:nvSpPr>
          <p:cNvPr id="289" name="Google Shape;289;p17"/>
          <p:cNvSpPr txBox="1"/>
          <p:nvPr/>
        </p:nvSpPr>
        <p:spPr>
          <a:xfrm>
            <a:off x="4429725" y="3383875"/>
            <a:ext cx="1360625" cy="75731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Clr>
                <a:schemeClr val="dk1"/>
              </a:buClr>
              <a:buSzPts val="1100"/>
              <a:buFont typeface="Arial"/>
              <a:buNone/>
            </a:pPr>
            <a:r>
              <a:rPr lang="en-US" sz="1600" dirty="0" err="1">
                <a:solidFill>
                  <a:schemeClr val="dk1"/>
                </a:solidFill>
                <a:latin typeface="Fira Sans"/>
                <a:ea typeface="Fira Sans"/>
                <a:cs typeface="Fira Sans"/>
                <a:sym typeface="Fira Sans"/>
              </a:rPr>
              <a:t>Thực</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Hiện</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Các</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Chức</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Năng</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Kiểm</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Thử</a:t>
            </a:r>
            <a:endParaRPr lang="en-US" sz="1600" dirty="0">
              <a:solidFill>
                <a:schemeClr val="dk1"/>
              </a:solidFill>
              <a:latin typeface="Fira Sans"/>
              <a:ea typeface="Fira Sans"/>
              <a:cs typeface="Fira Sans"/>
              <a:sym typeface="Fir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27"/>
          <p:cNvSpPr txBox="1">
            <a:spLocks noGrp="1"/>
          </p:cNvSpPr>
          <p:nvPr>
            <p:ph type="title"/>
          </p:nvPr>
        </p:nvSpPr>
        <p:spPr>
          <a:xfrm>
            <a:off x="465015" y="331702"/>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Tác dụng</a:t>
            </a:r>
            <a:endParaRPr dirty="0"/>
          </a:p>
        </p:txBody>
      </p:sp>
      <p:grpSp>
        <p:nvGrpSpPr>
          <p:cNvPr id="1475" name="Google Shape;1475;p27"/>
          <p:cNvGrpSpPr/>
          <p:nvPr/>
        </p:nvGrpSpPr>
        <p:grpSpPr>
          <a:xfrm>
            <a:off x="3862169" y="2621265"/>
            <a:ext cx="1428954" cy="1080909"/>
            <a:chOff x="3854354" y="2582188"/>
            <a:chExt cx="1428954" cy="1080909"/>
          </a:xfrm>
        </p:grpSpPr>
        <p:sp>
          <p:nvSpPr>
            <p:cNvPr id="1476" name="Google Shape;1476;p27"/>
            <p:cNvSpPr/>
            <p:nvPr/>
          </p:nvSpPr>
          <p:spPr>
            <a:xfrm>
              <a:off x="3854354" y="2582188"/>
              <a:ext cx="1245066" cy="1080600"/>
            </a:xfrm>
            <a:custGeom>
              <a:avLst/>
              <a:gdLst/>
              <a:ahLst/>
              <a:cxnLst/>
              <a:rect l="l" t="t" r="r" b="b"/>
              <a:pathLst>
                <a:path w="44423" h="38555" extrusionOk="0">
                  <a:moveTo>
                    <a:pt x="40527" y="1"/>
                  </a:moveTo>
                  <a:cubicBezTo>
                    <a:pt x="40506" y="1"/>
                    <a:pt x="40495" y="1"/>
                    <a:pt x="40494" y="2"/>
                  </a:cubicBezTo>
                  <a:lnTo>
                    <a:pt x="3918" y="2"/>
                  </a:lnTo>
                  <a:cubicBezTo>
                    <a:pt x="1" y="2"/>
                    <a:pt x="1" y="3919"/>
                    <a:pt x="1" y="3919"/>
                  </a:cubicBezTo>
                  <a:lnTo>
                    <a:pt x="1" y="28089"/>
                  </a:lnTo>
                  <a:cubicBezTo>
                    <a:pt x="1" y="32006"/>
                    <a:pt x="3918" y="32006"/>
                    <a:pt x="3918" y="32006"/>
                  </a:cubicBezTo>
                  <a:lnTo>
                    <a:pt x="18289" y="32006"/>
                  </a:lnTo>
                  <a:lnTo>
                    <a:pt x="18289" y="38554"/>
                  </a:lnTo>
                  <a:lnTo>
                    <a:pt x="26135" y="38554"/>
                  </a:lnTo>
                  <a:lnTo>
                    <a:pt x="26135" y="32006"/>
                  </a:lnTo>
                  <a:lnTo>
                    <a:pt x="40506" y="32006"/>
                  </a:lnTo>
                  <a:cubicBezTo>
                    <a:pt x="44423" y="32006"/>
                    <a:pt x="44423" y="28089"/>
                    <a:pt x="44423" y="28089"/>
                  </a:cubicBezTo>
                  <a:lnTo>
                    <a:pt x="44423" y="3919"/>
                  </a:lnTo>
                  <a:cubicBezTo>
                    <a:pt x="44423" y="195"/>
                    <a:pt x="40904" y="1"/>
                    <a:pt x="40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7"/>
            <p:cNvSpPr/>
            <p:nvPr/>
          </p:nvSpPr>
          <p:spPr>
            <a:xfrm>
              <a:off x="4366921" y="3479209"/>
              <a:ext cx="219932" cy="50758"/>
            </a:xfrm>
            <a:custGeom>
              <a:avLst/>
              <a:gdLst/>
              <a:ahLst/>
              <a:cxnLst/>
              <a:rect l="l" t="t" r="r" b="b"/>
              <a:pathLst>
                <a:path w="7847" h="1811" extrusionOk="0">
                  <a:moveTo>
                    <a:pt x="1" y="1"/>
                  </a:moveTo>
                  <a:lnTo>
                    <a:pt x="1" y="1810"/>
                  </a:lnTo>
                  <a:lnTo>
                    <a:pt x="7847" y="1810"/>
                  </a:lnTo>
                  <a:lnTo>
                    <a:pt x="78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7"/>
            <p:cNvSpPr/>
            <p:nvPr/>
          </p:nvSpPr>
          <p:spPr>
            <a:xfrm>
              <a:off x="3854354" y="2582217"/>
              <a:ext cx="1244757" cy="897020"/>
            </a:xfrm>
            <a:custGeom>
              <a:avLst/>
              <a:gdLst/>
              <a:ahLst/>
              <a:cxnLst/>
              <a:rect l="l" t="t" r="r" b="b"/>
              <a:pathLst>
                <a:path w="44412" h="32005" fill="none" extrusionOk="0">
                  <a:moveTo>
                    <a:pt x="1" y="3918"/>
                  </a:moveTo>
                  <a:cubicBezTo>
                    <a:pt x="1" y="3918"/>
                    <a:pt x="1" y="1"/>
                    <a:pt x="3918" y="1"/>
                  </a:cubicBezTo>
                  <a:lnTo>
                    <a:pt x="40494" y="1"/>
                  </a:lnTo>
                  <a:cubicBezTo>
                    <a:pt x="40494" y="1"/>
                    <a:pt x="44411" y="1"/>
                    <a:pt x="44411" y="3918"/>
                  </a:cubicBezTo>
                  <a:lnTo>
                    <a:pt x="44411" y="28088"/>
                  </a:lnTo>
                  <a:cubicBezTo>
                    <a:pt x="44411" y="28088"/>
                    <a:pt x="44411" y="32005"/>
                    <a:pt x="40494" y="32005"/>
                  </a:cubicBezTo>
                  <a:lnTo>
                    <a:pt x="3930" y="32005"/>
                  </a:lnTo>
                  <a:cubicBezTo>
                    <a:pt x="3930" y="32005"/>
                    <a:pt x="13" y="32005"/>
                    <a:pt x="13" y="28088"/>
                  </a:cubicBezTo>
                  <a:lnTo>
                    <a:pt x="13" y="3918"/>
                  </a:lnTo>
                  <a:close/>
                </a:path>
              </a:pathLst>
            </a:custGeom>
            <a:noFill/>
            <a:ln w="1130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7"/>
            <p:cNvSpPr/>
            <p:nvPr/>
          </p:nvSpPr>
          <p:spPr>
            <a:xfrm>
              <a:off x="3964474" y="2692000"/>
              <a:ext cx="1025162" cy="677453"/>
            </a:xfrm>
            <a:custGeom>
              <a:avLst/>
              <a:gdLst/>
              <a:ahLst/>
              <a:cxnLst/>
              <a:rect l="l" t="t" r="r" b="b"/>
              <a:pathLst>
                <a:path w="36577" h="24171" extrusionOk="0">
                  <a:moveTo>
                    <a:pt x="1" y="1"/>
                  </a:moveTo>
                  <a:lnTo>
                    <a:pt x="1" y="24171"/>
                  </a:lnTo>
                  <a:lnTo>
                    <a:pt x="36577" y="24171"/>
                  </a:lnTo>
                  <a:lnTo>
                    <a:pt x="36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7"/>
            <p:cNvSpPr/>
            <p:nvPr/>
          </p:nvSpPr>
          <p:spPr>
            <a:xfrm>
              <a:off x="3964474" y="2692000"/>
              <a:ext cx="1025162" cy="677453"/>
            </a:xfrm>
            <a:custGeom>
              <a:avLst/>
              <a:gdLst/>
              <a:ahLst/>
              <a:cxnLst/>
              <a:rect l="l" t="t" r="r" b="b"/>
              <a:pathLst>
                <a:path w="36577" h="24171" fill="none" extrusionOk="0">
                  <a:moveTo>
                    <a:pt x="1" y="1"/>
                  </a:moveTo>
                  <a:lnTo>
                    <a:pt x="36577" y="1"/>
                  </a:lnTo>
                  <a:lnTo>
                    <a:pt x="36577" y="24171"/>
                  </a:lnTo>
                  <a:lnTo>
                    <a:pt x="1" y="24171"/>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7"/>
            <p:cNvSpPr/>
            <p:nvPr/>
          </p:nvSpPr>
          <p:spPr>
            <a:xfrm>
              <a:off x="4366921" y="3479209"/>
              <a:ext cx="219932" cy="183888"/>
            </a:xfrm>
            <a:custGeom>
              <a:avLst/>
              <a:gdLst/>
              <a:ahLst/>
              <a:cxnLst/>
              <a:rect l="l" t="t" r="r" b="b"/>
              <a:pathLst>
                <a:path w="7847" h="6561" fill="none" extrusionOk="0">
                  <a:moveTo>
                    <a:pt x="7847" y="6561"/>
                  </a:moveTo>
                  <a:lnTo>
                    <a:pt x="7847" y="1"/>
                  </a:lnTo>
                  <a:lnTo>
                    <a:pt x="1" y="1"/>
                  </a:lnTo>
                  <a:lnTo>
                    <a:pt x="1" y="6561"/>
                  </a:lnTo>
                </a:path>
              </a:pathLst>
            </a:custGeom>
            <a:noFill/>
            <a:ln w="1130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7"/>
            <p:cNvSpPr/>
            <p:nvPr/>
          </p:nvSpPr>
          <p:spPr>
            <a:xfrm>
              <a:off x="4257137" y="3663097"/>
              <a:ext cx="439191" cy="0"/>
            </a:xfrm>
            <a:custGeom>
              <a:avLst/>
              <a:gdLst/>
              <a:ahLst/>
              <a:cxnLst/>
              <a:rect l="l" t="t" r="r" b="b"/>
              <a:pathLst>
                <a:path w="15670" fill="none" extrusionOk="0">
                  <a:moveTo>
                    <a:pt x="1" y="0"/>
                  </a:moveTo>
                  <a:lnTo>
                    <a:pt x="15669"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7"/>
            <p:cNvSpPr/>
            <p:nvPr/>
          </p:nvSpPr>
          <p:spPr>
            <a:xfrm>
              <a:off x="4794396" y="2873871"/>
              <a:ext cx="488912" cy="789226"/>
            </a:xfrm>
            <a:custGeom>
              <a:avLst/>
              <a:gdLst/>
              <a:ahLst/>
              <a:cxnLst/>
              <a:rect l="l" t="t" r="r" b="b"/>
              <a:pathLst>
                <a:path w="17444" h="28159" extrusionOk="0">
                  <a:moveTo>
                    <a:pt x="1834" y="1"/>
                  </a:moveTo>
                  <a:cubicBezTo>
                    <a:pt x="1" y="1"/>
                    <a:pt x="1" y="1834"/>
                    <a:pt x="1" y="1834"/>
                  </a:cubicBezTo>
                  <a:lnTo>
                    <a:pt x="1" y="26325"/>
                  </a:lnTo>
                  <a:cubicBezTo>
                    <a:pt x="1" y="28159"/>
                    <a:pt x="1834" y="28159"/>
                    <a:pt x="1834" y="28159"/>
                  </a:cubicBezTo>
                  <a:lnTo>
                    <a:pt x="15610" y="28159"/>
                  </a:lnTo>
                  <a:cubicBezTo>
                    <a:pt x="17443" y="28159"/>
                    <a:pt x="17443" y="26325"/>
                    <a:pt x="17443" y="26325"/>
                  </a:cubicBezTo>
                  <a:lnTo>
                    <a:pt x="17443" y="1834"/>
                  </a:lnTo>
                  <a:cubicBezTo>
                    <a:pt x="17443" y="1"/>
                    <a:pt x="15610" y="1"/>
                    <a:pt x="15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7"/>
            <p:cNvSpPr/>
            <p:nvPr/>
          </p:nvSpPr>
          <p:spPr>
            <a:xfrm>
              <a:off x="4794396" y="2873871"/>
              <a:ext cx="488912" cy="789226"/>
            </a:xfrm>
            <a:custGeom>
              <a:avLst/>
              <a:gdLst/>
              <a:ahLst/>
              <a:cxnLst/>
              <a:rect l="l" t="t" r="r" b="b"/>
              <a:pathLst>
                <a:path w="17444" h="28159" fill="none" extrusionOk="0">
                  <a:moveTo>
                    <a:pt x="1" y="1834"/>
                  </a:moveTo>
                  <a:cubicBezTo>
                    <a:pt x="1" y="1834"/>
                    <a:pt x="1" y="1"/>
                    <a:pt x="1834" y="1"/>
                  </a:cubicBezTo>
                  <a:lnTo>
                    <a:pt x="15610" y="1"/>
                  </a:lnTo>
                  <a:cubicBezTo>
                    <a:pt x="15610" y="1"/>
                    <a:pt x="17443" y="1"/>
                    <a:pt x="17443" y="1834"/>
                  </a:cubicBezTo>
                  <a:lnTo>
                    <a:pt x="17443" y="26325"/>
                  </a:lnTo>
                  <a:cubicBezTo>
                    <a:pt x="17443" y="26325"/>
                    <a:pt x="17443" y="28159"/>
                    <a:pt x="15610" y="28159"/>
                  </a:cubicBezTo>
                  <a:lnTo>
                    <a:pt x="1834" y="28159"/>
                  </a:lnTo>
                  <a:cubicBezTo>
                    <a:pt x="1834" y="28159"/>
                    <a:pt x="1" y="28159"/>
                    <a:pt x="1" y="26325"/>
                  </a:cubicBezTo>
                  <a:lnTo>
                    <a:pt x="1" y="1834"/>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7"/>
            <p:cNvSpPr/>
            <p:nvPr/>
          </p:nvSpPr>
          <p:spPr>
            <a:xfrm>
              <a:off x="4852806" y="2983654"/>
              <a:ext cx="371757" cy="576666"/>
            </a:xfrm>
            <a:custGeom>
              <a:avLst/>
              <a:gdLst/>
              <a:ahLst/>
              <a:cxnLst/>
              <a:rect l="l" t="t" r="r" b="b"/>
              <a:pathLst>
                <a:path w="13264" h="20575" extrusionOk="0">
                  <a:moveTo>
                    <a:pt x="0" y="1"/>
                  </a:moveTo>
                  <a:lnTo>
                    <a:pt x="0" y="20575"/>
                  </a:lnTo>
                  <a:lnTo>
                    <a:pt x="13264" y="20575"/>
                  </a:lnTo>
                  <a:lnTo>
                    <a:pt x="13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7"/>
            <p:cNvSpPr/>
            <p:nvPr/>
          </p:nvSpPr>
          <p:spPr>
            <a:xfrm>
              <a:off x="4852806" y="2983654"/>
              <a:ext cx="371757" cy="576666"/>
            </a:xfrm>
            <a:custGeom>
              <a:avLst/>
              <a:gdLst/>
              <a:ahLst/>
              <a:cxnLst/>
              <a:rect l="l" t="t" r="r" b="b"/>
              <a:pathLst>
                <a:path w="13264" h="20575" fill="none" extrusionOk="0">
                  <a:moveTo>
                    <a:pt x="0" y="1"/>
                  </a:moveTo>
                  <a:lnTo>
                    <a:pt x="13264" y="1"/>
                  </a:lnTo>
                  <a:lnTo>
                    <a:pt x="13264" y="20575"/>
                  </a:lnTo>
                  <a:lnTo>
                    <a:pt x="0" y="20575"/>
                  </a:lnTo>
                  <a:close/>
                </a:path>
              </a:pathLst>
            </a:custGeom>
            <a:solidFill>
              <a:schemeClr val="dk2"/>
            </a:solid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7"/>
            <p:cNvSpPr/>
            <p:nvPr/>
          </p:nvSpPr>
          <p:spPr>
            <a:xfrm>
              <a:off x="4852806" y="2919275"/>
              <a:ext cx="295017" cy="26038"/>
            </a:xfrm>
            <a:custGeom>
              <a:avLst/>
              <a:gdLst/>
              <a:ahLst/>
              <a:cxnLst/>
              <a:rect l="l" t="t" r="r" b="b"/>
              <a:pathLst>
                <a:path w="10526" h="929" extrusionOk="0">
                  <a:moveTo>
                    <a:pt x="465" y="0"/>
                  </a:moveTo>
                  <a:cubicBezTo>
                    <a:pt x="0" y="0"/>
                    <a:pt x="0" y="464"/>
                    <a:pt x="0" y="464"/>
                  </a:cubicBezTo>
                  <a:cubicBezTo>
                    <a:pt x="0" y="929"/>
                    <a:pt x="465" y="929"/>
                    <a:pt x="465" y="929"/>
                  </a:cubicBezTo>
                  <a:lnTo>
                    <a:pt x="10061" y="929"/>
                  </a:lnTo>
                  <a:cubicBezTo>
                    <a:pt x="10061" y="929"/>
                    <a:pt x="10525" y="929"/>
                    <a:pt x="10525" y="464"/>
                  </a:cubicBezTo>
                  <a:cubicBezTo>
                    <a:pt x="10525" y="0"/>
                    <a:pt x="10061" y="0"/>
                    <a:pt x="10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7"/>
            <p:cNvSpPr/>
            <p:nvPr/>
          </p:nvSpPr>
          <p:spPr>
            <a:xfrm>
              <a:off x="5166153" y="2912268"/>
              <a:ext cx="40051" cy="40051"/>
            </a:xfrm>
            <a:custGeom>
              <a:avLst/>
              <a:gdLst/>
              <a:ahLst/>
              <a:cxnLst/>
              <a:rect l="l" t="t" r="r" b="b"/>
              <a:pathLst>
                <a:path w="1429" h="1429" extrusionOk="0">
                  <a:moveTo>
                    <a:pt x="715" y="0"/>
                  </a:moveTo>
                  <a:cubicBezTo>
                    <a:pt x="322" y="0"/>
                    <a:pt x="0" y="321"/>
                    <a:pt x="0" y="714"/>
                  </a:cubicBezTo>
                  <a:cubicBezTo>
                    <a:pt x="0" y="1107"/>
                    <a:pt x="322" y="1429"/>
                    <a:pt x="715" y="1429"/>
                  </a:cubicBezTo>
                  <a:cubicBezTo>
                    <a:pt x="1107" y="1429"/>
                    <a:pt x="1429" y="1107"/>
                    <a:pt x="1429" y="714"/>
                  </a:cubicBezTo>
                  <a:cubicBezTo>
                    <a:pt x="1429" y="321"/>
                    <a:pt x="1107"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7"/>
            <p:cNvSpPr/>
            <p:nvPr/>
          </p:nvSpPr>
          <p:spPr>
            <a:xfrm>
              <a:off x="5020662" y="3586330"/>
              <a:ext cx="43387" cy="43415"/>
            </a:xfrm>
            <a:custGeom>
              <a:avLst/>
              <a:gdLst/>
              <a:ahLst/>
              <a:cxnLst/>
              <a:rect l="l" t="t" r="r" b="b"/>
              <a:pathLst>
                <a:path w="1548" h="1549" extrusionOk="0">
                  <a:moveTo>
                    <a:pt x="774" y="1"/>
                  </a:moveTo>
                  <a:cubicBezTo>
                    <a:pt x="345" y="1"/>
                    <a:pt x="0" y="346"/>
                    <a:pt x="0" y="774"/>
                  </a:cubicBezTo>
                  <a:cubicBezTo>
                    <a:pt x="0" y="1203"/>
                    <a:pt x="345" y="1548"/>
                    <a:pt x="774" y="1548"/>
                  </a:cubicBezTo>
                  <a:cubicBezTo>
                    <a:pt x="1203" y="1548"/>
                    <a:pt x="1548" y="1203"/>
                    <a:pt x="1548" y="774"/>
                  </a:cubicBezTo>
                  <a:cubicBezTo>
                    <a:pt x="1548" y="334"/>
                    <a:pt x="1203" y="1"/>
                    <a:pt x="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7"/>
            <p:cNvSpPr/>
            <p:nvPr/>
          </p:nvSpPr>
          <p:spPr>
            <a:xfrm>
              <a:off x="4317200" y="2952628"/>
              <a:ext cx="319710" cy="288011"/>
            </a:xfrm>
            <a:custGeom>
              <a:avLst/>
              <a:gdLst/>
              <a:ahLst/>
              <a:cxnLst/>
              <a:rect l="l" t="t" r="r" b="b"/>
              <a:pathLst>
                <a:path w="11407" h="10276" extrusionOk="0">
                  <a:moveTo>
                    <a:pt x="1156" y="1"/>
                  </a:moveTo>
                  <a:cubicBezTo>
                    <a:pt x="1" y="1"/>
                    <a:pt x="1" y="1144"/>
                    <a:pt x="1" y="1144"/>
                  </a:cubicBezTo>
                  <a:lnTo>
                    <a:pt x="1" y="9121"/>
                  </a:lnTo>
                  <a:cubicBezTo>
                    <a:pt x="1" y="10276"/>
                    <a:pt x="1156" y="10276"/>
                    <a:pt x="1156" y="10276"/>
                  </a:cubicBezTo>
                  <a:lnTo>
                    <a:pt x="10264" y="10276"/>
                  </a:lnTo>
                  <a:cubicBezTo>
                    <a:pt x="11407" y="10276"/>
                    <a:pt x="11407" y="9121"/>
                    <a:pt x="11407" y="9121"/>
                  </a:cubicBezTo>
                  <a:lnTo>
                    <a:pt x="11407" y="1144"/>
                  </a:lnTo>
                  <a:cubicBezTo>
                    <a:pt x="11407" y="1"/>
                    <a:pt x="10264" y="1"/>
                    <a:pt x="10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7"/>
            <p:cNvSpPr/>
            <p:nvPr/>
          </p:nvSpPr>
          <p:spPr>
            <a:xfrm>
              <a:off x="4317200" y="2952628"/>
              <a:ext cx="319710" cy="288011"/>
            </a:xfrm>
            <a:custGeom>
              <a:avLst/>
              <a:gdLst/>
              <a:ahLst/>
              <a:cxnLst/>
              <a:rect l="l" t="t" r="r" b="b"/>
              <a:pathLst>
                <a:path w="11407" h="10276" fill="none" extrusionOk="0">
                  <a:moveTo>
                    <a:pt x="1" y="1144"/>
                  </a:moveTo>
                  <a:cubicBezTo>
                    <a:pt x="1" y="1144"/>
                    <a:pt x="1" y="1"/>
                    <a:pt x="1156" y="1"/>
                  </a:cubicBezTo>
                  <a:lnTo>
                    <a:pt x="10264" y="1"/>
                  </a:lnTo>
                  <a:cubicBezTo>
                    <a:pt x="10264" y="1"/>
                    <a:pt x="11407" y="1"/>
                    <a:pt x="11407" y="1144"/>
                  </a:cubicBezTo>
                  <a:lnTo>
                    <a:pt x="11407" y="9121"/>
                  </a:lnTo>
                  <a:cubicBezTo>
                    <a:pt x="11407" y="9121"/>
                    <a:pt x="11407" y="10276"/>
                    <a:pt x="10264" y="10276"/>
                  </a:cubicBezTo>
                  <a:lnTo>
                    <a:pt x="1156" y="10276"/>
                  </a:lnTo>
                  <a:cubicBezTo>
                    <a:pt x="1156" y="10276"/>
                    <a:pt x="1" y="10276"/>
                    <a:pt x="1" y="9121"/>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7"/>
            <p:cNvSpPr/>
            <p:nvPr/>
          </p:nvSpPr>
          <p:spPr>
            <a:xfrm>
              <a:off x="4445006" y="3080097"/>
              <a:ext cx="64099" cy="64435"/>
            </a:xfrm>
            <a:custGeom>
              <a:avLst/>
              <a:gdLst/>
              <a:ahLst/>
              <a:cxnLst/>
              <a:rect l="l" t="t" r="r" b="b"/>
              <a:pathLst>
                <a:path w="2287" h="2299" fill="none" extrusionOk="0">
                  <a:moveTo>
                    <a:pt x="2287" y="1156"/>
                  </a:moveTo>
                  <a:cubicBezTo>
                    <a:pt x="2287" y="1787"/>
                    <a:pt x="1775" y="2299"/>
                    <a:pt x="1144" y="2299"/>
                  </a:cubicBezTo>
                  <a:cubicBezTo>
                    <a:pt x="513" y="2299"/>
                    <a:pt x="1" y="1787"/>
                    <a:pt x="1" y="1156"/>
                  </a:cubicBezTo>
                  <a:cubicBezTo>
                    <a:pt x="1" y="525"/>
                    <a:pt x="513" y="1"/>
                    <a:pt x="1144" y="1"/>
                  </a:cubicBezTo>
                  <a:cubicBezTo>
                    <a:pt x="1775" y="1"/>
                    <a:pt x="2287" y="525"/>
                    <a:pt x="2287" y="1156"/>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7"/>
            <p:cNvSpPr/>
            <p:nvPr/>
          </p:nvSpPr>
          <p:spPr>
            <a:xfrm>
              <a:off x="4477041" y="3032731"/>
              <a:ext cx="28" cy="47395"/>
            </a:xfrm>
            <a:custGeom>
              <a:avLst/>
              <a:gdLst/>
              <a:ahLst/>
              <a:cxnLst/>
              <a:rect l="l" t="t" r="r" b="b"/>
              <a:pathLst>
                <a:path w="1" h="1691" fill="none" extrusionOk="0">
                  <a:moveTo>
                    <a:pt x="1" y="0"/>
                  </a:moveTo>
                  <a:lnTo>
                    <a:pt x="1" y="1691"/>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7"/>
            <p:cNvSpPr/>
            <p:nvPr/>
          </p:nvSpPr>
          <p:spPr>
            <a:xfrm>
              <a:off x="4381944" y="2772775"/>
              <a:ext cx="190251" cy="179880"/>
            </a:xfrm>
            <a:custGeom>
              <a:avLst/>
              <a:gdLst/>
              <a:ahLst/>
              <a:cxnLst/>
              <a:rect l="l" t="t" r="r" b="b"/>
              <a:pathLst>
                <a:path w="6788" h="6418" fill="none" extrusionOk="0">
                  <a:moveTo>
                    <a:pt x="6787" y="6418"/>
                  </a:moveTo>
                  <a:lnTo>
                    <a:pt x="6787" y="3393"/>
                  </a:lnTo>
                  <a:cubicBezTo>
                    <a:pt x="6787" y="1524"/>
                    <a:pt x="5275" y="0"/>
                    <a:pt x="3394" y="0"/>
                  </a:cubicBezTo>
                  <a:cubicBezTo>
                    <a:pt x="1525" y="0"/>
                    <a:pt x="1" y="1524"/>
                    <a:pt x="1" y="3393"/>
                  </a:cubicBezTo>
                  <a:lnTo>
                    <a:pt x="1" y="6418"/>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7"/>
            <p:cNvSpPr/>
            <p:nvPr/>
          </p:nvSpPr>
          <p:spPr>
            <a:xfrm>
              <a:off x="4936888" y="3218917"/>
              <a:ext cx="211608" cy="190587"/>
            </a:xfrm>
            <a:custGeom>
              <a:avLst/>
              <a:gdLst/>
              <a:ahLst/>
              <a:cxnLst/>
              <a:rect l="l" t="t" r="r" b="b"/>
              <a:pathLst>
                <a:path w="7550" h="6800" extrusionOk="0">
                  <a:moveTo>
                    <a:pt x="751" y="1"/>
                  </a:moveTo>
                  <a:cubicBezTo>
                    <a:pt x="1" y="1"/>
                    <a:pt x="1" y="751"/>
                    <a:pt x="1" y="751"/>
                  </a:cubicBezTo>
                  <a:lnTo>
                    <a:pt x="1" y="6037"/>
                  </a:lnTo>
                  <a:cubicBezTo>
                    <a:pt x="1" y="6799"/>
                    <a:pt x="751" y="6799"/>
                    <a:pt x="751" y="6799"/>
                  </a:cubicBezTo>
                  <a:lnTo>
                    <a:pt x="6799" y="6799"/>
                  </a:lnTo>
                  <a:cubicBezTo>
                    <a:pt x="7549" y="6799"/>
                    <a:pt x="7549" y="6037"/>
                    <a:pt x="7549" y="6037"/>
                  </a:cubicBezTo>
                  <a:lnTo>
                    <a:pt x="7549" y="751"/>
                  </a:lnTo>
                  <a:cubicBezTo>
                    <a:pt x="7549" y="1"/>
                    <a:pt x="6799" y="1"/>
                    <a:pt x="6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7"/>
            <p:cNvSpPr/>
            <p:nvPr/>
          </p:nvSpPr>
          <p:spPr>
            <a:xfrm>
              <a:off x="4936888" y="3218917"/>
              <a:ext cx="211608" cy="190587"/>
            </a:xfrm>
            <a:custGeom>
              <a:avLst/>
              <a:gdLst/>
              <a:ahLst/>
              <a:cxnLst/>
              <a:rect l="l" t="t" r="r" b="b"/>
              <a:pathLst>
                <a:path w="7550" h="6800" fill="none" extrusionOk="0">
                  <a:moveTo>
                    <a:pt x="1" y="751"/>
                  </a:moveTo>
                  <a:cubicBezTo>
                    <a:pt x="1" y="751"/>
                    <a:pt x="1" y="1"/>
                    <a:pt x="751" y="1"/>
                  </a:cubicBezTo>
                  <a:lnTo>
                    <a:pt x="6799" y="1"/>
                  </a:lnTo>
                  <a:cubicBezTo>
                    <a:pt x="6799" y="1"/>
                    <a:pt x="7549" y="1"/>
                    <a:pt x="7549" y="751"/>
                  </a:cubicBezTo>
                  <a:lnTo>
                    <a:pt x="7549" y="6037"/>
                  </a:lnTo>
                  <a:cubicBezTo>
                    <a:pt x="7549" y="6037"/>
                    <a:pt x="7549" y="6799"/>
                    <a:pt x="6799" y="6799"/>
                  </a:cubicBezTo>
                  <a:lnTo>
                    <a:pt x="751" y="6799"/>
                  </a:lnTo>
                  <a:cubicBezTo>
                    <a:pt x="751" y="6799"/>
                    <a:pt x="1" y="6799"/>
                    <a:pt x="1" y="6037"/>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7"/>
            <p:cNvSpPr/>
            <p:nvPr/>
          </p:nvSpPr>
          <p:spPr>
            <a:xfrm>
              <a:off x="5020971" y="3303364"/>
              <a:ext cx="42434" cy="42742"/>
            </a:xfrm>
            <a:custGeom>
              <a:avLst/>
              <a:gdLst/>
              <a:ahLst/>
              <a:cxnLst/>
              <a:rect l="l" t="t" r="r" b="b"/>
              <a:pathLst>
                <a:path w="1514" h="1525" fill="none" extrusionOk="0">
                  <a:moveTo>
                    <a:pt x="1513" y="762"/>
                  </a:moveTo>
                  <a:cubicBezTo>
                    <a:pt x="1513" y="1179"/>
                    <a:pt x="1180" y="1524"/>
                    <a:pt x="763" y="1524"/>
                  </a:cubicBezTo>
                  <a:cubicBezTo>
                    <a:pt x="346" y="1524"/>
                    <a:pt x="1" y="1179"/>
                    <a:pt x="1" y="762"/>
                  </a:cubicBezTo>
                  <a:cubicBezTo>
                    <a:pt x="1" y="345"/>
                    <a:pt x="346" y="0"/>
                    <a:pt x="763" y="0"/>
                  </a:cubicBezTo>
                  <a:cubicBezTo>
                    <a:pt x="1180" y="0"/>
                    <a:pt x="1513" y="345"/>
                    <a:pt x="1513" y="762"/>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7"/>
            <p:cNvSpPr/>
            <p:nvPr/>
          </p:nvSpPr>
          <p:spPr>
            <a:xfrm>
              <a:off x="5042328" y="3271665"/>
              <a:ext cx="28" cy="31727"/>
            </a:xfrm>
            <a:custGeom>
              <a:avLst/>
              <a:gdLst/>
              <a:ahLst/>
              <a:cxnLst/>
              <a:rect l="l" t="t" r="r" b="b"/>
              <a:pathLst>
                <a:path w="1" h="1132" fill="none" extrusionOk="0">
                  <a:moveTo>
                    <a:pt x="1" y="0"/>
                  </a:moveTo>
                  <a:lnTo>
                    <a:pt x="1" y="1131"/>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7"/>
            <p:cNvSpPr/>
            <p:nvPr/>
          </p:nvSpPr>
          <p:spPr>
            <a:xfrm>
              <a:off x="4979602" y="3099464"/>
              <a:ext cx="126180" cy="119481"/>
            </a:xfrm>
            <a:custGeom>
              <a:avLst/>
              <a:gdLst/>
              <a:ahLst/>
              <a:cxnLst/>
              <a:rect l="l" t="t" r="r" b="b"/>
              <a:pathLst>
                <a:path w="4502" h="4263" fill="none" extrusionOk="0">
                  <a:moveTo>
                    <a:pt x="4501" y="4263"/>
                  </a:moveTo>
                  <a:lnTo>
                    <a:pt x="4501" y="2251"/>
                  </a:lnTo>
                  <a:cubicBezTo>
                    <a:pt x="4501" y="1001"/>
                    <a:pt x="3489" y="0"/>
                    <a:pt x="2251" y="0"/>
                  </a:cubicBezTo>
                  <a:cubicBezTo>
                    <a:pt x="1001" y="0"/>
                    <a:pt x="1" y="1012"/>
                    <a:pt x="1" y="2251"/>
                  </a:cubicBezTo>
                  <a:lnTo>
                    <a:pt x="1" y="4263"/>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27"/>
          <p:cNvSpPr/>
          <p:nvPr/>
        </p:nvSpPr>
        <p:spPr>
          <a:xfrm>
            <a:off x="3166751" y="1746319"/>
            <a:ext cx="2835486" cy="2835486"/>
          </a:xfrm>
          <a:custGeom>
            <a:avLst/>
            <a:gdLst/>
            <a:ahLst/>
            <a:cxnLst/>
            <a:rect l="l" t="t" r="r" b="b"/>
            <a:pathLst>
              <a:path w="101168" h="101168" fill="none" extrusionOk="0">
                <a:moveTo>
                  <a:pt x="101168" y="50590"/>
                </a:moveTo>
                <a:cubicBezTo>
                  <a:pt x="101168" y="78522"/>
                  <a:pt x="78522" y="101167"/>
                  <a:pt x="50590" y="101167"/>
                </a:cubicBezTo>
                <a:cubicBezTo>
                  <a:pt x="22646" y="101167"/>
                  <a:pt x="0" y="78522"/>
                  <a:pt x="0" y="50590"/>
                </a:cubicBezTo>
                <a:cubicBezTo>
                  <a:pt x="0" y="22646"/>
                  <a:pt x="22646" y="0"/>
                  <a:pt x="50590" y="0"/>
                </a:cubicBezTo>
                <a:cubicBezTo>
                  <a:pt x="78522" y="0"/>
                  <a:pt x="101168" y="22646"/>
                  <a:pt x="101168" y="50578"/>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27"/>
          <p:cNvGrpSpPr/>
          <p:nvPr/>
        </p:nvGrpSpPr>
        <p:grpSpPr>
          <a:xfrm>
            <a:off x="3363616" y="3889066"/>
            <a:ext cx="1002151" cy="877877"/>
            <a:chOff x="3355801" y="3849989"/>
            <a:chExt cx="1002151" cy="877877"/>
          </a:xfrm>
        </p:grpSpPr>
        <p:sp>
          <p:nvSpPr>
            <p:cNvPr id="1502" name="Google Shape;1502;p27"/>
            <p:cNvSpPr/>
            <p:nvPr/>
          </p:nvSpPr>
          <p:spPr>
            <a:xfrm>
              <a:off x="3355801" y="3849989"/>
              <a:ext cx="1002151" cy="877877"/>
            </a:xfrm>
            <a:custGeom>
              <a:avLst/>
              <a:gdLst/>
              <a:ahLst/>
              <a:cxnLst/>
              <a:rect l="l" t="t" r="r" b="b"/>
              <a:pathLst>
                <a:path w="35756" h="31322" extrusionOk="0">
                  <a:moveTo>
                    <a:pt x="17900" y="1"/>
                  </a:moveTo>
                  <a:cubicBezTo>
                    <a:pt x="12487" y="1"/>
                    <a:pt x="7223" y="2812"/>
                    <a:pt x="4323" y="7837"/>
                  </a:cubicBezTo>
                  <a:cubicBezTo>
                    <a:pt x="1" y="15326"/>
                    <a:pt x="2561" y="24899"/>
                    <a:pt x="10050" y="29221"/>
                  </a:cubicBezTo>
                  <a:cubicBezTo>
                    <a:pt x="12517" y="30644"/>
                    <a:pt x="15210" y="31321"/>
                    <a:pt x="17867" y="31321"/>
                  </a:cubicBezTo>
                  <a:cubicBezTo>
                    <a:pt x="23276" y="31321"/>
                    <a:pt x="28535" y="28516"/>
                    <a:pt x="31433" y="23494"/>
                  </a:cubicBezTo>
                  <a:cubicBezTo>
                    <a:pt x="35755" y="16005"/>
                    <a:pt x="33195" y="6432"/>
                    <a:pt x="25706" y="2098"/>
                  </a:cubicBezTo>
                  <a:cubicBezTo>
                    <a:pt x="23243" y="676"/>
                    <a:pt x="20553" y="1"/>
                    <a:pt x="179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27"/>
            <p:cNvGrpSpPr/>
            <p:nvPr/>
          </p:nvGrpSpPr>
          <p:grpSpPr>
            <a:xfrm>
              <a:off x="3691514" y="4040139"/>
              <a:ext cx="330388" cy="454214"/>
              <a:chOff x="3691514" y="4040139"/>
              <a:chExt cx="330388" cy="454214"/>
            </a:xfrm>
          </p:grpSpPr>
          <p:sp>
            <p:nvSpPr>
              <p:cNvPr id="1504" name="Google Shape;1504;p27"/>
              <p:cNvSpPr/>
              <p:nvPr/>
            </p:nvSpPr>
            <p:spPr>
              <a:xfrm>
                <a:off x="3691514" y="4040139"/>
                <a:ext cx="330388" cy="454214"/>
              </a:xfrm>
              <a:custGeom>
                <a:avLst/>
                <a:gdLst/>
                <a:ahLst/>
                <a:cxnLst/>
                <a:rect l="l" t="t" r="r" b="b"/>
                <a:pathLst>
                  <a:path w="11788" h="16206" extrusionOk="0">
                    <a:moveTo>
                      <a:pt x="5894" y="1"/>
                    </a:moveTo>
                    <a:cubicBezTo>
                      <a:pt x="2644" y="1"/>
                      <a:pt x="0" y="2632"/>
                      <a:pt x="0" y="5894"/>
                    </a:cubicBezTo>
                    <a:lnTo>
                      <a:pt x="0" y="10312"/>
                    </a:lnTo>
                    <a:cubicBezTo>
                      <a:pt x="0" y="13574"/>
                      <a:pt x="2644" y="16205"/>
                      <a:pt x="5894" y="16205"/>
                    </a:cubicBezTo>
                    <a:cubicBezTo>
                      <a:pt x="9156" y="16205"/>
                      <a:pt x="11788" y="13574"/>
                      <a:pt x="11788" y="10312"/>
                    </a:cubicBezTo>
                    <a:lnTo>
                      <a:pt x="11788" y="5894"/>
                    </a:lnTo>
                    <a:cubicBezTo>
                      <a:pt x="11788" y="2632"/>
                      <a:pt x="9156" y="1"/>
                      <a:pt x="5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7"/>
              <p:cNvSpPr/>
              <p:nvPr/>
            </p:nvSpPr>
            <p:spPr>
              <a:xfrm>
                <a:off x="3691514" y="4040139"/>
                <a:ext cx="330388" cy="454214"/>
              </a:xfrm>
              <a:custGeom>
                <a:avLst/>
                <a:gdLst/>
                <a:ahLst/>
                <a:cxnLst/>
                <a:rect l="l" t="t" r="r" b="b"/>
                <a:pathLst>
                  <a:path w="11788" h="16206" fill="none" extrusionOk="0">
                    <a:moveTo>
                      <a:pt x="0" y="10312"/>
                    </a:moveTo>
                    <a:cubicBezTo>
                      <a:pt x="0" y="13574"/>
                      <a:pt x="2644" y="16205"/>
                      <a:pt x="5894" y="16205"/>
                    </a:cubicBezTo>
                    <a:cubicBezTo>
                      <a:pt x="9156" y="16205"/>
                      <a:pt x="11788" y="13574"/>
                      <a:pt x="11788" y="10312"/>
                    </a:cubicBezTo>
                    <a:lnTo>
                      <a:pt x="11788" y="5894"/>
                    </a:lnTo>
                    <a:cubicBezTo>
                      <a:pt x="11788" y="2632"/>
                      <a:pt x="9156" y="1"/>
                      <a:pt x="5894" y="1"/>
                    </a:cubicBezTo>
                    <a:cubicBezTo>
                      <a:pt x="2644" y="1"/>
                      <a:pt x="0" y="2632"/>
                      <a:pt x="0" y="5894"/>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7"/>
              <p:cNvSpPr/>
              <p:nvPr/>
            </p:nvSpPr>
            <p:spPr>
              <a:xfrm>
                <a:off x="3691514" y="4195327"/>
                <a:ext cx="330052" cy="144173"/>
              </a:xfrm>
              <a:custGeom>
                <a:avLst/>
                <a:gdLst/>
                <a:ahLst/>
                <a:cxnLst/>
                <a:rect l="l" t="t" r="r" b="b"/>
                <a:pathLst>
                  <a:path w="11776" h="5144" extrusionOk="0">
                    <a:moveTo>
                      <a:pt x="0" y="0"/>
                    </a:moveTo>
                    <a:lnTo>
                      <a:pt x="0" y="5144"/>
                    </a:lnTo>
                    <a:lnTo>
                      <a:pt x="11776" y="5144"/>
                    </a:lnTo>
                    <a:lnTo>
                      <a:pt x="11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7"/>
              <p:cNvSpPr/>
              <p:nvPr/>
            </p:nvSpPr>
            <p:spPr>
              <a:xfrm>
                <a:off x="3712535" y="4215675"/>
                <a:ext cx="102805" cy="88231"/>
              </a:xfrm>
              <a:custGeom>
                <a:avLst/>
                <a:gdLst/>
                <a:ahLst/>
                <a:cxnLst/>
                <a:rect l="l" t="t" r="r" b="b"/>
                <a:pathLst>
                  <a:path w="3668" h="3148" extrusionOk="0">
                    <a:moveTo>
                      <a:pt x="727" y="0"/>
                    </a:moveTo>
                    <a:lnTo>
                      <a:pt x="727" y="0"/>
                    </a:lnTo>
                    <a:cubicBezTo>
                      <a:pt x="1" y="750"/>
                      <a:pt x="1" y="2227"/>
                      <a:pt x="1477" y="2941"/>
                    </a:cubicBezTo>
                    <a:cubicBezTo>
                      <a:pt x="1770" y="3089"/>
                      <a:pt x="2033" y="3148"/>
                      <a:pt x="2267" y="3148"/>
                    </a:cubicBezTo>
                    <a:cubicBezTo>
                      <a:pt x="3203" y="3148"/>
                      <a:pt x="3668" y="2203"/>
                      <a:pt x="3668" y="2203"/>
                    </a:cubicBezTo>
                    <a:lnTo>
                      <a:pt x="7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7"/>
              <p:cNvSpPr/>
              <p:nvPr/>
            </p:nvSpPr>
            <p:spPr>
              <a:xfrm>
                <a:off x="3898077" y="4215675"/>
                <a:ext cx="103141" cy="88231"/>
              </a:xfrm>
              <a:custGeom>
                <a:avLst/>
                <a:gdLst/>
                <a:ahLst/>
                <a:cxnLst/>
                <a:rect l="l" t="t" r="r" b="b"/>
                <a:pathLst>
                  <a:path w="3680" h="3148" extrusionOk="0">
                    <a:moveTo>
                      <a:pt x="2953" y="0"/>
                    </a:moveTo>
                    <a:lnTo>
                      <a:pt x="0" y="2203"/>
                    </a:lnTo>
                    <a:cubicBezTo>
                      <a:pt x="0" y="2203"/>
                      <a:pt x="465" y="3148"/>
                      <a:pt x="1407" y="3148"/>
                    </a:cubicBezTo>
                    <a:cubicBezTo>
                      <a:pt x="1643" y="3148"/>
                      <a:pt x="1908" y="3089"/>
                      <a:pt x="2203" y="2941"/>
                    </a:cubicBezTo>
                    <a:cubicBezTo>
                      <a:pt x="3679" y="2227"/>
                      <a:pt x="3679" y="750"/>
                      <a:pt x="2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9" name="Google Shape;1509;p27"/>
          <p:cNvGrpSpPr/>
          <p:nvPr/>
        </p:nvGrpSpPr>
        <p:grpSpPr>
          <a:xfrm>
            <a:off x="3371632" y="1413338"/>
            <a:ext cx="1002460" cy="877877"/>
            <a:chOff x="3363817" y="1374261"/>
            <a:chExt cx="1002460" cy="877877"/>
          </a:xfrm>
        </p:grpSpPr>
        <p:sp>
          <p:nvSpPr>
            <p:cNvPr id="1510" name="Google Shape;1510;p27"/>
            <p:cNvSpPr/>
            <p:nvPr/>
          </p:nvSpPr>
          <p:spPr>
            <a:xfrm>
              <a:off x="3363817" y="1374261"/>
              <a:ext cx="1002460" cy="877877"/>
            </a:xfrm>
            <a:custGeom>
              <a:avLst/>
              <a:gdLst/>
              <a:ahLst/>
              <a:cxnLst/>
              <a:rect l="l" t="t" r="r" b="b"/>
              <a:pathLst>
                <a:path w="35767" h="31322" extrusionOk="0">
                  <a:moveTo>
                    <a:pt x="17873" y="1"/>
                  </a:moveTo>
                  <a:cubicBezTo>
                    <a:pt x="15216" y="1"/>
                    <a:pt x="12524" y="678"/>
                    <a:pt x="10061" y="2101"/>
                  </a:cubicBezTo>
                  <a:cubicBezTo>
                    <a:pt x="2572" y="6423"/>
                    <a:pt x="1" y="15996"/>
                    <a:pt x="4323" y="23485"/>
                  </a:cubicBezTo>
                  <a:cubicBezTo>
                    <a:pt x="7223" y="28510"/>
                    <a:pt x="12492" y="31321"/>
                    <a:pt x="17908" y="31321"/>
                  </a:cubicBezTo>
                  <a:cubicBezTo>
                    <a:pt x="20564" y="31321"/>
                    <a:pt x="23254" y="30646"/>
                    <a:pt x="25718" y="29224"/>
                  </a:cubicBezTo>
                  <a:cubicBezTo>
                    <a:pt x="33195" y="24902"/>
                    <a:pt x="35767" y="15317"/>
                    <a:pt x="31445" y="7828"/>
                  </a:cubicBezTo>
                  <a:cubicBezTo>
                    <a:pt x="28547" y="2806"/>
                    <a:pt x="23282" y="1"/>
                    <a:pt x="17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27"/>
            <p:cNvGrpSpPr/>
            <p:nvPr/>
          </p:nvGrpSpPr>
          <p:grpSpPr>
            <a:xfrm>
              <a:off x="3564045" y="1653513"/>
              <a:ext cx="601694" cy="388125"/>
              <a:chOff x="3564045" y="1653513"/>
              <a:chExt cx="601694" cy="388125"/>
            </a:xfrm>
          </p:grpSpPr>
          <p:sp>
            <p:nvSpPr>
              <p:cNvPr id="1512" name="Google Shape;1512;p27"/>
              <p:cNvSpPr/>
              <p:nvPr/>
            </p:nvSpPr>
            <p:spPr>
              <a:xfrm>
                <a:off x="3564045" y="1653513"/>
                <a:ext cx="601694" cy="388125"/>
              </a:xfrm>
              <a:custGeom>
                <a:avLst/>
                <a:gdLst/>
                <a:ahLst/>
                <a:cxnLst/>
                <a:rect l="l" t="t" r="r" b="b"/>
                <a:pathLst>
                  <a:path w="21468" h="13848" extrusionOk="0">
                    <a:moveTo>
                      <a:pt x="1381" y="0"/>
                    </a:moveTo>
                    <a:cubicBezTo>
                      <a:pt x="0" y="0"/>
                      <a:pt x="0" y="1382"/>
                      <a:pt x="0" y="1382"/>
                    </a:cubicBezTo>
                    <a:lnTo>
                      <a:pt x="0" y="12466"/>
                    </a:lnTo>
                    <a:cubicBezTo>
                      <a:pt x="0" y="13847"/>
                      <a:pt x="1381" y="13847"/>
                      <a:pt x="1381" y="13847"/>
                    </a:cubicBezTo>
                    <a:lnTo>
                      <a:pt x="20086" y="13847"/>
                    </a:lnTo>
                    <a:cubicBezTo>
                      <a:pt x="21467" y="13847"/>
                      <a:pt x="21467" y="12466"/>
                      <a:pt x="21467" y="12466"/>
                    </a:cubicBezTo>
                    <a:lnTo>
                      <a:pt x="21467" y="1382"/>
                    </a:lnTo>
                    <a:cubicBezTo>
                      <a:pt x="21467" y="0"/>
                      <a:pt x="20086" y="0"/>
                      <a:pt x="200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7"/>
              <p:cNvSpPr/>
              <p:nvPr/>
            </p:nvSpPr>
            <p:spPr>
              <a:xfrm>
                <a:off x="3923105" y="1770304"/>
                <a:ext cx="58409" cy="58437"/>
              </a:xfrm>
              <a:custGeom>
                <a:avLst/>
                <a:gdLst/>
                <a:ahLst/>
                <a:cxnLst/>
                <a:rect l="l" t="t" r="r" b="b"/>
                <a:pathLst>
                  <a:path w="2084" h="2085" fill="none" extrusionOk="0">
                    <a:moveTo>
                      <a:pt x="2084" y="1036"/>
                    </a:moveTo>
                    <a:cubicBezTo>
                      <a:pt x="2084" y="1608"/>
                      <a:pt x="1620" y="2084"/>
                      <a:pt x="1048" y="2084"/>
                    </a:cubicBezTo>
                    <a:cubicBezTo>
                      <a:pt x="465" y="2084"/>
                      <a:pt x="0" y="1608"/>
                      <a:pt x="0" y="1036"/>
                    </a:cubicBezTo>
                    <a:cubicBezTo>
                      <a:pt x="0" y="465"/>
                      <a:pt x="465" y="1"/>
                      <a:pt x="1048" y="1"/>
                    </a:cubicBezTo>
                    <a:cubicBezTo>
                      <a:pt x="1620" y="1"/>
                      <a:pt x="2084" y="465"/>
                      <a:pt x="2084" y="103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7"/>
              <p:cNvSpPr/>
              <p:nvPr/>
            </p:nvSpPr>
            <p:spPr>
              <a:xfrm>
                <a:off x="4039896" y="1711250"/>
                <a:ext cx="58437" cy="58409"/>
              </a:xfrm>
              <a:custGeom>
                <a:avLst/>
                <a:gdLst/>
                <a:ahLst/>
                <a:cxnLst/>
                <a:rect l="l" t="t" r="r" b="b"/>
                <a:pathLst>
                  <a:path w="2085" h="2084" fill="none" extrusionOk="0">
                    <a:moveTo>
                      <a:pt x="2084" y="1048"/>
                    </a:moveTo>
                    <a:cubicBezTo>
                      <a:pt x="2084" y="1619"/>
                      <a:pt x="1620" y="2084"/>
                      <a:pt x="1048" y="2084"/>
                    </a:cubicBezTo>
                    <a:cubicBezTo>
                      <a:pt x="465" y="2084"/>
                      <a:pt x="1" y="1619"/>
                      <a:pt x="1" y="1048"/>
                    </a:cubicBezTo>
                    <a:cubicBezTo>
                      <a:pt x="1" y="465"/>
                      <a:pt x="465" y="0"/>
                      <a:pt x="1048" y="0"/>
                    </a:cubicBezTo>
                    <a:cubicBezTo>
                      <a:pt x="1620" y="0"/>
                      <a:pt x="2084" y="465"/>
                      <a:pt x="2084" y="1048"/>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7"/>
              <p:cNvSpPr/>
              <p:nvPr/>
            </p:nvSpPr>
            <p:spPr>
              <a:xfrm>
                <a:off x="4039896" y="1828713"/>
                <a:ext cx="58437" cy="58409"/>
              </a:xfrm>
              <a:custGeom>
                <a:avLst/>
                <a:gdLst/>
                <a:ahLst/>
                <a:cxnLst/>
                <a:rect l="l" t="t" r="r" b="b"/>
                <a:pathLst>
                  <a:path w="2085" h="2084" fill="none" extrusionOk="0">
                    <a:moveTo>
                      <a:pt x="2084" y="1036"/>
                    </a:moveTo>
                    <a:cubicBezTo>
                      <a:pt x="2084" y="1608"/>
                      <a:pt x="1620" y="2084"/>
                      <a:pt x="1048" y="2084"/>
                    </a:cubicBezTo>
                    <a:cubicBezTo>
                      <a:pt x="465" y="2084"/>
                      <a:pt x="1" y="1608"/>
                      <a:pt x="1" y="1036"/>
                    </a:cubicBezTo>
                    <a:cubicBezTo>
                      <a:pt x="1" y="465"/>
                      <a:pt x="465" y="0"/>
                      <a:pt x="1048" y="0"/>
                    </a:cubicBezTo>
                    <a:cubicBezTo>
                      <a:pt x="1620" y="0"/>
                      <a:pt x="2084" y="465"/>
                      <a:pt x="2084" y="103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7"/>
              <p:cNvSpPr/>
              <p:nvPr/>
            </p:nvSpPr>
            <p:spPr>
              <a:xfrm>
                <a:off x="3978151" y="1753964"/>
                <a:ext cx="65108" cy="32063"/>
              </a:xfrm>
              <a:custGeom>
                <a:avLst/>
                <a:gdLst/>
                <a:ahLst/>
                <a:cxnLst/>
                <a:rect l="l" t="t" r="r" b="b"/>
                <a:pathLst>
                  <a:path w="2323" h="1144" fill="none" extrusionOk="0">
                    <a:moveTo>
                      <a:pt x="1" y="1143"/>
                    </a:moveTo>
                    <a:lnTo>
                      <a:pt x="2323"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7"/>
              <p:cNvSpPr/>
              <p:nvPr/>
            </p:nvSpPr>
            <p:spPr>
              <a:xfrm>
                <a:off x="3978151" y="1812345"/>
                <a:ext cx="65108" cy="32400"/>
              </a:xfrm>
              <a:custGeom>
                <a:avLst/>
                <a:gdLst/>
                <a:ahLst/>
                <a:cxnLst/>
                <a:rect l="l" t="t" r="r" b="b"/>
                <a:pathLst>
                  <a:path w="2323" h="1156" fill="none" extrusionOk="0">
                    <a:moveTo>
                      <a:pt x="2323" y="1156"/>
                    </a:moveTo>
                    <a:lnTo>
                      <a:pt x="1"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7"/>
              <p:cNvSpPr/>
              <p:nvPr/>
            </p:nvSpPr>
            <p:spPr>
              <a:xfrm>
                <a:off x="3564045" y="1653513"/>
                <a:ext cx="601694" cy="388125"/>
              </a:xfrm>
              <a:custGeom>
                <a:avLst/>
                <a:gdLst/>
                <a:ahLst/>
                <a:cxnLst/>
                <a:rect l="l" t="t" r="r" b="b"/>
                <a:pathLst>
                  <a:path w="21468" h="13848" fill="none" extrusionOk="0">
                    <a:moveTo>
                      <a:pt x="0" y="1382"/>
                    </a:moveTo>
                    <a:cubicBezTo>
                      <a:pt x="0" y="1382"/>
                      <a:pt x="0" y="0"/>
                      <a:pt x="1381" y="0"/>
                    </a:cubicBezTo>
                    <a:lnTo>
                      <a:pt x="20086" y="0"/>
                    </a:lnTo>
                    <a:cubicBezTo>
                      <a:pt x="20086" y="0"/>
                      <a:pt x="21467" y="0"/>
                      <a:pt x="21467" y="1382"/>
                    </a:cubicBezTo>
                    <a:lnTo>
                      <a:pt x="21467" y="12466"/>
                    </a:lnTo>
                    <a:cubicBezTo>
                      <a:pt x="21467" y="12466"/>
                      <a:pt x="21467" y="13847"/>
                      <a:pt x="20086" y="13847"/>
                    </a:cubicBezTo>
                    <a:lnTo>
                      <a:pt x="1381" y="13847"/>
                    </a:lnTo>
                    <a:cubicBezTo>
                      <a:pt x="1381" y="13847"/>
                      <a:pt x="0" y="13847"/>
                      <a:pt x="0" y="1246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7"/>
              <p:cNvSpPr/>
              <p:nvPr/>
            </p:nvSpPr>
            <p:spPr>
              <a:xfrm>
                <a:off x="3622426" y="1711250"/>
                <a:ext cx="232965" cy="271979"/>
              </a:xfrm>
              <a:custGeom>
                <a:avLst/>
                <a:gdLst/>
                <a:ahLst/>
                <a:cxnLst/>
                <a:rect l="l" t="t" r="r" b="b"/>
                <a:pathLst>
                  <a:path w="8312" h="9704" fill="none" extrusionOk="0">
                    <a:moveTo>
                      <a:pt x="1" y="0"/>
                    </a:moveTo>
                    <a:lnTo>
                      <a:pt x="8311" y="0"/>
                    </a:lnTo>
                    <a:lnTo>
                      <a:pt x="8311" y="9704"/>
                    </a:lnTo>
                    <a:lnTo>
                      <a:pt x="1" y="9704"/>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7"/>
              <p:cNvSpPr/>
              <p:nvPr/>
            </p:nvSpPr>
            <p:spPr>
              <a:xfrm>
                <a:off x="3680499" y="1769631"/>
                <a:ext cx="116819" cy="116819"/>
              </a:xfrm>
              <a:custGeom>
                <a:avLst/>
                <a:gdLst/>
                <a:ahLst/>
                <a:cxnLst/>
                <a:rect l="l" t="t" r="r" b="b"/>
                <a:pathLst>
                  <a:path w="4168" h="4168" fill="none" extrusionOk="0">
                    <a:moveTo>
                      <a:pt x="4168" y="2084"/>
                    </a:moveTo>
                    <a:cubicBezTo>
                      <a:pt x="4168" y="3239"/>
                      <a:pt x="3227" y="4168"/>
                      <a:pt x="2084" y="4168"/>
                    </a:cubicBezTo>
                    <a:cubicBezTo>
                      <a:pt x="929" y="4168"/>
                      <a:pt x="1" y="3239"/>
                      <a:pt x="1" y="2084"/>
                    </a:cubicBezTo>
                    <a:cubicBezTo>
                      <a:pt x="1" y="941"/>
                      <a:pt x="929" y="1"/>
                      <a:pt x="2084" y="1"/>
                    </a:cubicBezTo>
                    <a:cubicBezTo>
                      <a:pt x="3227" y="1"/>
                      <a:pt x="4168" y="941"/>
                      <a:pt x="4168" y="2084"/>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7"/>
              <p:cNvSpPr/>
              <p:nvPr/>
            </p:nvSpPr>
            <p:spPr>
              <a:xfrm>
                <a:off x="3661469" y="1886114"/>
                <a:ext cx="155216" cy="97115"/>
              </a:xfrm>
              <a:custGeom>
                <a:avLst/>
                <a:gdLst/>
                <a:ahLst/>
                <a:cxnLst/>
                <a:rect l="l" t="t" r="r" b="b"/>
                <a:pathLst>
                  <a:path w="5538" h="3465" fill="none" extrusionOk="0">
                    <a:moveTo>
                      <a:pt x="5537" y="2774"/>
                    </a:moveTo>
                    <a:cubicBezTo>
                      <a:pt x="5537" y="1238"/>
                      <a:pt x="4311" y="0"/>
                      <a:pt x="2775" y="0"/>
                    </a:cubicBezTo>
                    <a:cubicBezTo>
                      <a:pt x="1239" y="0"/>
                      <a:pt x="1" y="1238"/>
                      <a:pt x="1" y="2774"/>
                    </a:cubicBezTo>
                    <a:lnTo>
                      <a:pt x="1" y="3465"/>
                    </a:lnTo>
                    <a:lnTo>
                      <a:pt x="5537" y="3465"/>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7"/>
              <p:cNvSpPr/>
              <p:nvPr/>
            </p:nvSpPr>
            <p:spPr>
              <a:xfrm>
                <a:off x="3913436" y="1983201"/>
                <a:ext cx="194567" cy="28"/>
              </a:xfrm>
              <a:custGeom>
                <a:avLst/>
                <a:gdLst/>
                <a:ahLst/>
                <a:cxnLst/>
                <a:rect l="l" t="t" r="r" b="b"/>
                <a:pathLst>
                  <a:path w="6942" h="1" fill="none" extrusionOk="0">
                    <a:moveTo>
                      <a:pt x="0" y="1"/>
                    </a:moveTo>
                    <a:lnTo>
                      <a:pt x="6941"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7"/>
              <p:cNvSpPr/>
              <p:nvPr/>
            </p:nvSpPr>
            <p:spPr>
              <a:xfrm>
                <a:off x="4005198" y="1940823"/>
                <a:ext cx="102805" cy="28"/>
              </a:xfrm>
              <a:custGeom>
                <a:avLst/>
                <a:gdLst/>
                <a:ahLst/>
                <a:cxnLst/>
                <a:rect l="l" t="t" r="r" b="b"/>
                <a:pathLst>
                  <a:path w="3668" h="1" fill="none" extrusionOk="0">
                    <a:moveTo>
                      <a:pt x="0" y="1"/>
                    </a:moveTo>
                    <a:lnTo>
                      <a:pt x="3667"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4" name="Google Shape;1524;p27"/>
          <p:cNvGrpSpPr/>
          <p:nvPr/>
        </p:nvGrpSpPr>
        <p:grpSpPr>
          <a:xfrm>
            <a:off x="5563046" y="2730393"/>
            <a:ext cx="877681" cy="877681"/>
            <a:chOff x="5555231" y="2691316"/>
            <a:chExt cx="877681" cy="877681"/>
          </a:xfrm>
        </p:grpSpPr>
        <p:sp>
          <p:nvSpPr>
            <p:cNvPr id="1525" name="Google Shape;1525;p27"/>
            <p:cNvSpPr/>
            <p:nvPr/>
          </p:nvSpPr>
          <p:spPr>
            <a:xfrm>
              <a:off x="5555231" y="2691316"/>
              <a:ext cx="877681" cy="877681"/>
            </a:xfrm>
            <a:custGeom>
              <a:avLst/>
              <a:gdLst/>
              <a:ahLst/>
              <a:cxnLst/>
              <a:rect l="l" t="t" r="r" b="b"/>
              <a:pathLst>
                <a:path w="31315" h="31315" extrusionOk="0">
                  <a:moveTo>
                    <a:pt x="15658" y="1"/>
                  </a:moveTo>
                  <a:cubicBezTo>
                    <a:pt x="7014" y="1"/>
                    <a:pt x="1" y="7002"/>
                    <a:pt x="1" y="15657"/>
                  </a:cubicBezTo>
                  <a:cubicBezTo>
                    <a:pt x="1" y="24301"/>
                    <a:pt x="7014" y="31314"/>
                    <a:pt x="15658" y="31314"/>
                  </a:cubicBezTo>
                  <a:cubicBezTo>
                    <a:pt x="24313" y="31314"/>
                    <a:pt x="31314" y="24301"/>
                    <a:pt x="31314" y="15657"/>
                  </a:cubicBezTo>
                  <a:cubicBezTo>
                    <a:pt x="31314" y="7002"/>
                    <a:pt x="24313" y="1"/>
                    <a:pt x="156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6" name="Google Shape;1526;p27"/>
            <p:cNvGrpSpPr/>
            <p:nvPr/>
          </p:nvGrpSpPr>
          <p:grpSpPr>
            <a:xfrm>
              <a:off x="5774476" y="2815786"/>
              <a:ext cx="439191" cy="462202"/>
              <a:chOff x="5765465" y="2815786"/>
              <a:chExt cx="439191" cy="462202"/>
            </a:xfrm>
          </p:grpSpPr>
          <p:sp>
            <p:nvSpPr>
              <p:cNvPr id="1527" name="Google Shape;1527;p27"/>
              <p:cNvSpPr/>
              <p:nvPr/>
            </p:nvSpPr>
            <p:spPr>
              <a:xfrm>
                <a:off x="5827210" y="2993648"/>
                <a:ext cx="316374" cy="284339"/>
              </a:xfrm>
              <a:custGeom>
                <a:avLst/>
                <a:gdLst/>
                <a:ahLst/>
                <a:cxnLst/>
                <a:rect l="l" t="t" r="r" b="b"/>
                <a:pathLst>
                  <a:path w="11288" h="10145" extrusionOk="0">
                    <a:moveTo>
                      <a:pt x="1132" y="1"/>
                    </a:moveTo>
                    <a:cubicBezTo>
                      <a:pt x="0" y="1"/>
                      <a:pt x="0" y="1132"/>
                      <a:pt x="0" y="1132"/>
                    </a:cubicBezTo>
                    <a:lnTo>
                      <a:pt x="0" y="9014"/>
                    </a:lnTo>
                    <a:cubicBezTo>
                      <a:pt x="0" y="10145"/>
                      <a:pt x="1132" y="10145"/>
                      <a:pt x="1132" y="10145"/>
                    </a:cubicBezTo>
                    <a:lnTo>
                      <a:pt x="10157" y="10145"/>
                    </a:lnTo>
                    <a:cubicBezTo>
                      <a:pt x="11288" y="10145"/>
                      <a:pt x="11288" y="9014"/>
                      <a:pt x="11288" y="9014"/>
                    </a:cubicBezTo>
                    <a:lnTo>
                      <a:pt x="11288" y="1132"/>
                    </a:lnTo>
                    <a:cubicBezTo>
                      <a:pt x="11288" y="1"/>
                      <a:pt x="10157" y="1"/>
                      <a:pt x="10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7"/>
              <p:cNvSpPr/>
              <p:nvPr/>
            </p:nvSpPr>
            <p:spPr>
              <a:xfrm>
                <a:off x="5827210" y="2993648"/>
                <a:ext cx="316374" cy="284339"/>
              </a:xfrm>
              <a:custGeom>
                <a:avLst/>
                <a:gdLst/>
                <a:ahLst/>
                <a:cxnLst/>
                <a:rect l="l" t="t" r="r" b="b"/>
                <a:pathLst>
                  <a:path w="11288" h="10145" fill="none" extrusionOk="0">
                    <a:moveTo>
                      <a:pt x="0" y="1132"/>
                    </a:moveTo>
                    <a:cubicBezTo>
                      <a:pt x="0" y="1132"/>
                      <a:pt x="0" y="1"/>
                      <a:pt x="1132" y="1"/>
                    </a:cubicBezTo>
                    <a:lnTo>
                      <a:pt x="10157" y="1"/>
                    </a:lnTo>
                    <a:cubicBezTo>
                      <a:pt x="10157" y="1"/>
                      <a:pt x="11288" y="1"/>
                      <a:pt x="11288" y="1132"/>
                    </a:cubicBezTo>
                    <a:lnTo>
                      <a:pt x="11288" y="9014"/>
                    </a:lnTo>
                    <a:cubicBezTo>
                      <a:pt x="11288" y="9014"/>
                      <a:pt x="11288" y="10145"/>
                      <a:pt x="10157" y="10145"/>
                    </a:cubicBezTo>
                    <a:lnTo>
                      <a:pt x="1132" y="10145"/>
                    </a:lnTo>
                    <a:cubicBezTo>
                      <a:pt x="1132" y="10145"/>
                      <a:pt x="0" y="10145"/>
                      <a:pt x="0" y="9014"/>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7"/>
              <p:cNvSpPr/>
              <p:nvPr/>
            </p:nvSpPr>
            <p:spPr>
              <a:xfrm>
                <a:off x="5765465" y="3081094"/>
                <a:ext cx="439191" cy="109812"/>
              </a:xfrm>
              <a:custGeom>
                <a:avLst/>
                <a:gdLst/>
                <a:ahLst/>
                <a:cxnLst/>
                <a:rect l="l" t="t" r="r" b="b"/>
                <a:pathLst>
                  <a:path w="15670" h="3918" extrusionOk="0">
                    <a:moveTo>
                      <a:pt x="1" y="0"/>
                    </a:moveTo>
                    <a:lnTo>
                      <a:pt x="1" y="3917"/>
                    </a:lnTo>
                    <a:lnTo>
                      <a:pt x="15669" y="3917"/>
                    </a:lnTo>
                    <a:lnTo>
                      <a:pt x="15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7"/>
              <p:cNvSpPr/>
              <p:nvPr/>
            </p:nvSpPr>
            <p:spPr>
              <a:xfrm>
                <a:off x="6067461" y="3115792"/>
                <a:ext cx="40079" cy="40079"/>
              </a:xfrm>
              <a:custGeom>
                <a:avLst/>
                <a:gdLst/>
                <a:ahLst/>
                <a:cxnLst/>
                <a:rect l="l" t="t" r="r" b="b"/>
                <a:pathLst>
                  <a:path w="1430" h="1430" extrusionOk="0">
                    <a:moveTo>
                      <a:pt x="715" y="0"/>
                    </a:moveTo>
                    <a:cubicBezTo>
                      <a:pt x="322" y="0"/>
                      <a:pt x="1" y="322"/>
                      <a:pt x="1" y="715"/>
                    </a:cubicBezTo>
                    <a:cubicBezTo>
                      <a:pt x="1" y="1108"/>
                      <a:pt x="322" y="1429"/>
                      <a:pt x="715" y="1429"/>
                    </a:cubicBezTo>
                    <a:cubicBezTo>
                      <a:pt x="1108" y="1429"/>
                      <a:pt x="1430" y="1108"/>
                      <a:pt x="1430" y="715"/>
                    </a:cubicBezTo>
                    <a:cubicBezTo>
                      <a:pt x="1430" y="322"/>
                      <a:pt x="1108"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7"/>
              <p:cNvSpPr/>
              <p:nvPr/>
            </p:nvSpPr>
            <p:spPr>
              <a:xfrm>
                <a:off x="6016087" y="3115792"/>
                <a:ext cx="40416" cy="40079"/>
              </a:xfrm>
              <a:custGeom>
                <a:avLst/>
                <a:gdLst/>
                <a:ahLst/>
                <a:cxnLst/>
                <a:rect l="l" t="t" r="r" b="b"/>
                <a:pathLst>
                  <a:path w="1442" h="1430" extrusionOk="0">
                    <a:moveTo>
                      <a:pt x="727" y="0"/>
                    </a:moveTo>
                    <a:cubicBezTo>
                      <a:pt x="322" y="0"/>
                      <a:pt x="0" y="322"/>
                      <a:pt x="0" y="715"/>
                    </a:cubicBezTo>
                    <a:cubicBezTo>
                      <a:pt x="0" y="1108"/>
                      <a:pt x="322" y="1429"/>
                      <a:pt x="727" y="1429"/>
                    </a:cubicBezTo>
                    <a:cubicBezTo>
                      <a:pt x="1120" y="1429"/>
                      <a:pt x="1441" y="1108"/>
                      <a:pt x="1441" y="715"/>
                    </a:cubicBezTo>
                    <a:cubicBezTo>
                      <a:pt x="1441" y="322"/>
                      <a:pt x="1120"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7"/>
              <p:cNvSpPr/>
              <p:nvPr/>
            </p:nvSpPr>
            <p:spPr>
              <a:xfrm>
                <a:off x="5965021" y="3115792"/>
                <a:ext cx="40079" cy="40079"/>
              </a:xfrm>
              <a:custGeom>
                <a:avLst/>
                <a:gdLst/>
                <a:ahLst/>
                <a:cxnLst/>
                <a:rect l="l" t="t" r="r" b="b"/>
                <a:pathLst>
                  <a:path w="1430" h="1430" extrusionOk="0">
                    <a:moveTo>
                      <a:pt x="715" y="0"/>
                    </a:moveTo>
                    <a:cubicBezTo>
                      <a:pt x="322" y="0"/>
                      <a:pt x="1" y="322"/>
                      <a:pt x="1" y="715"/>
                    </a:cubicBezTo>
                    <a:cubicBezTo>
                      <a:pt x="1" y="1108"/>
                      <a:pt x="322" y="1429"/>
                      <a:pt x="715" y="1429"/>
                    </a:cubicBezTo>
                    <a:cubicBezTo>
                      <a:pt x="1108" y="1429"/>
                      <a:pt x="1430" y="1108"/>
                      <a:pt x="1430" y="715"/>
                    </a:cubicBezTo>
                    <a:cubicBezTo>
                      <a:pt x="1430" y="322"/>
                      <a:pt x="1108"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7"/>
              <p:cNvSpPr/>
              <p:nvPr/>
            </p:nvSpPr>
            <p:spPr>
              <a:xfrm>
                <a:off x="5913983" y="3115792"/>
                <a:ext cx="40051" cy="40079"/>
              </a:xfrm>
              <a:custGeom>
                <a:avLst/>
                <a:gdLst/>
                <a:ahLst/>
                <a:cxnLst/>
                <a:rect l="l" t="t" r="r" b="b"/>
                <a:pathLst>
                  <a:path w="1429" h="1430" extrusionOk="0">
                    <a:moveTo>
                      <a:pt x="714" y="0"/>
                    </a:moveTo>
                    <a:cubicBezTo>
                      <a:pt x="322" y="0"/>
                      <a:pt x="0" y="322"/>
                      <a:pt x="0" y="715"/>
                    </a:cubicBezTo>
                    <a:cubicBezTo>
                      <a:pt x="0" y="1108"/>
                      <a:pt x="322" y="1429"/>
                      <a:pt x="714" y="1429"/>
                    </a:cubicBezTo>
                    <a:cubicBezTo>
                      <a:pt x="1107" y="1429"/>
                      <a:pt x="1429" y="1108"/>
                      <a:pt x="1429" y="715"/>
                    </a:cubicBezTo>
                    <a:cubicBezTo>
                      <a:pt x="1429" y="322"/>
                      <a:pt x="1107" y="0"/>
                      <a:pt x="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7"/>
              <p:cNvSpPr/>
              <p:nvPr/>
            </p:nvSpPr>
            <p:spPr>
              <a:xfrm>
                <a:off x="5862580" y="3115792"/>
                <a:ext cx="40079" cy="40079"/>
              </a:xfrm>
              <a:custGeom>
                <a:avLst/>
                <a:gdLst/>
                <a:ahLst/>
                <a:cxnLst/>
                <a:rect l="l" t="t" r="r" b="b"/>
                <a:pathLst>
                  <a:path w="1430" h="1430" extrusionOk="0">
                    <a:moveTo>
                      <a:pt x="715" y="0"/>
                    </a:moveTo>
                    <a:cubicBezTo>
                      <a:pt x="322" y="0"/>
                      <a:pt x="1" y="322"/>
                      <a:pt x="1" y="715"/>
                    </a:cubicBezTo>
                    <a:cubicBezTo>
                      <a:pt x="1" y="1108"/>
                      <a:pt x="322" y="1429"/>
                      <a:pt x="715" y="1429"/>
                    </a:cubicBezTo>
                    <a:cubicBezTo>
                      <a:pt x="1120" y="1429"/>
                      <a:pt x="1429" y="1108"/>
                      <a:pt x="1429" y="715"/>
                    </a:cubicBezTo>
                    <a:cubicBezTo>
                      <a:pt x="1429" y="322"/>
                      <a:pt x="1120"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7"/>
              <p:cNvSpPr/>
              <p:nvPr/>
            </p:nvSpPr>
            <p:spPr>
              <a:xfrm>
                <a:off x="5765465" y="3081094"/>
                <a:ext cx="439191" cy="109812"/>
              </a:xfrm>
              <a:custGeom>
                <a:avLst/>
                <a:gdLst/>
                <a:ahLst/>
                <a:cxnLst/>
                <a:rect l="l" t="t" r="r" b="b"/>
                <a:pathLst>
                  <a:path w="15670" h="3918" fill="none" extrusionOk="0">
                    <a:moveTo>
                      <a:pt x="1" y="0"/>
                    </a:moveTo>
                    <a:lnTo>
                      <a:pt x="15669" y="0"/>
                    </a:lnTo>
                    <a:lnTo>
                      <a:pt x="15669" y="3917"/>
                    </a:lnTo>
                    <a:lnTo>
                      <a:pt x="1" y="3917"/>
                    </a:ln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7"/>
              <p:cNvSpPr/>
              <p:nvPr/>
            </p:nvSpPr>
            <p:spPr>
              <a:xfrm>
                <a:off x="5890608" y="2815786"/>
                <a:ext cx="188569" cy="178227"/>
              </a:xfrm>
              <a:custGeom>
                <a:avLst/>
                <a:gdLst/>
                <a:ahLst/>
                <a:cxnLst/>
                <a:rect l="l" t="t" r="r" b="b"/>
                <a:pathLst>
                  <a:path w="6728" h="6359" fill="none" extrusionOk="0">
                    <a:moveTo>
                      <a:pt x="6728" y="6359"/>
                    </a:moveTo>
                    <a:lnTo>
                      <a:pt x="6728" y="3370"/>
                    </a:lnTo>
                    <a:cubicBezTo>
                      <a:pt x="6728" y="1513"/>
                      <a:pt x="5228" y="1"/>
                      <a:pt x="3370" y="1"/>
                    </a:cubicBezTo>
                    <a:cubicBezTo>
                      <a:pt x="1513" y="1"/>
                      <a:pt x="1" y="1513"/>
                      <a:pt x="1" y="3370"/>
                    </a:cubicBezTo>
                    <a:lnTo>
                      <a:pt x="1" y="6359"/>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7" name="Google Shape;1537;p27"/>
          <p:cNvGrpSpPr/>
          <p:nvPr/>
        </p:nvGrpSpPr>
        <p:grpSpPr>
          <a:xfrm>
            <a:off x="4785199" y="3889088"/>
            <a:ext cx="1002460" cy="877849"/>
            <a:chOff x="4777384" y="3850011"/>
            <a:chExt cx="1002460" cy="877849"/>
          </a:xfrm>
        </p:grpSpPr>
        <p:sp>
          <p:nvSpPr>
            <p:cNvPr id="1538" name="Google Shape;1538;p27"/>
            <p:cNvSpPr/>
            <p:nvPr/>
          </p:nvSpPr>
          <p:spPr>
            <a:xfrm>
              <a:off x="4777384" y="3850011"/>
              <a:ext cx="1002460" cy="877849"/>
            </a:xfrm>
            <a:custGeom>
              <a:avLst/>
              <a:gdLst/>
              <a:ahLst/>
              <a:cxnLst/>
              <a:rect l="l" t="t" r="r" b="b"/>
              <a:pathLst>
                <a:path w="35767" h="31321" extrusionOk="0">
                  <a:moveTo>
                    <a:pt x="17878" y="0"/>
                  </a:moveTo>
                  <a:cubicBezTo>
                    <a:pt x="15221" y="0"/>
                    <a:pt x="12528" y="677"/>
                    <a:pt x="10061" y="2101"/>
                  </a:cubicBezTo>
                  <a:cubicBezTo>
                    <a:pt x="2572" y="6423"/>
                    <a:pt x="0" y="15996"/>
                    <a:pt x="4322" y="23485"/>
                  </a:cubicBezTo>
                  <a:cubicBezTo>
                    <a:pt x="7222" y="28510"/>
                    <a:pt x="12492" y="31321"/>
                    <a:pt x="17908" y="31321"/>
                  </a:cubicBezTo>
                  <a:cubicBezTo>
                    <a:pt x="20564" y="31321"/>
                    <a:pt x="23254" y="30645"/>
                    <a:pt x="25718" y="29223"/>
                  </a:cubicBezTo>
                  <a:cubicBezTo>
                    <a:pt x="33207" y="24889"/>
                    <a:pt x="35767" y="15317"/>
                    <a:pt x="31445" y="7828"/>
                  </a:cubicBezTo>
                  <a:cubicBezTo>
                    <a:pt x="28547" y="2806"/>
                    <a:pt x="23287" y="0"/>
                    <a:pt x="178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9" name="Google Shape;1539;p27"/>
            <p:cNvGrpSpPr/>
            <p:nvPr/>
          </p:nvGrpSpPr>
          <p:grpSpPr>
            <a:xfrm>
              <a:off x="5008975" y="4094877"/>
              <a:ext cx="539613" cy="388125"/>
              <a:chOff x="5008975" y="4094877"/>
              <a:chExt cx="539613" cy="388125"/>
            </a:xfrm>
          </p:grpSpPr>
          <p:sp>
            <p:nvSpPr>
              <p:cNvPr id="1540" name="Google Shape;1540;p27"/>
              <p:cNvSpPr/>
              <p:nvPr/>
            </p:nvSpPr>
            <p:spPr>
              <a:xfrm>
                <a:off x="5008975" y="4094877"/>
                <a:ext cx="539277" cy="388125"/>
              </a:xfrm>
              <a:custGeom>
                <a:avLst/>
                <a:gdLst/>
                <a:ahLst/>
                <a:cxnLst/>
                <a:rect l="l" t="t" r="r" b="b"/>
                <a:pathLst>
                  <a:path w="19241" h="13848" extrusionOk="0">
                    <a:moveTo>
                      <a:pt x="1381" y="0"/>
                    </a:moveTo>
                    <a:cubicBezTo>
                      <a:pt x="0" y="0"/>
                      <a:pt x="0" y="1381"/>
                      <a:pt x="0" y="1381"/>
                    </a:cubicBezTo>
                    <a:lnTo>
                      <a:pt x="0" y="12466"/>
                    </a:lnTo>
                    <a:cubicBezTo>
                      <a:pt x="0" y="13847"/>
                      <a:pt x="1381" y="13847"/>
                      <a:pt x="1381" y="13847"/>
                    </a:cubicBezTo>
                    <a:lnTo>
                      <a:pt x="17860" y="13847"/>
                    </a:lnTo>
                    <a:cubicBezTo>
                      <a:pt x="19241" y="13847"/>
                      <a:pt x="19241" y="12466"/>
                      <a:pt x="19241" y="12466"/>
                    </a:cubicBezTo>
                    <a:lnTo>
                      <a:pt x="19241" y="1381"/>
                    </a:lnTo>
                    <a:cubicBezTo>
                      <a:pt x="19241" y="0"/>
                      <a:pt x="17860" y="0"/>
                      <a:pt x="17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7"/>
              <p:cNvSpPr/>
              <p:nvPr/>
            </p:nvSpPr>
            <p:spPr>
              <a:xfrm>
                <a:off x="5008975" y="4094877"/>
                <a:ext cx="539277" cy="388125"/>
              </a:xfrm>
              <a:custGeom>
                <a:avLst/>
                <a:gdLst/>
                <a:ahLst/>
                <a:cxnLst/>
                <a:rect l="l" t="t" r="r" b="b"/>
                <a:pathLst>
                  <a:path w="19241" h="13848" fill="none" extrusionOk="0">
                    <a:moveTo>
                      <a:pt x="0" y="1381"/>
                    </a:moveTo>
                    <a:cubicBezTo>
                      <a:pt x="0" y="1381"/>
                      <a:pt x="0" y="0"/>
                      <a:pt x="1381" y="0"/>
                    </a:cubicBezTo>
                    <a:lnTo>
                      <a:pt x="17860" y="0"/>
                    </a:lnTo>
                    <a:cubicBezTo>
                      <a:pt x="17860" y="0"/>
                      <a:pt x="19241" y="0"/>
                      <a:pt x="19241" y="1381"/>
                    </a:cubicBezTo>
                    <a:lnTo>
                      <a:pt x="19241" y="12466"/>
                    </a:lnTo>
                    <a:cubicBezTo>
                      <a:pt x="19241" y="12466"/>
                      <a:pt x="19241" y="13847"/>
                      <a:pt x="17860" y="13847"/>
                    </a:cubicBezTo>
                    <a:lnTo>
                      <a:pt x="1381" y="13847"/>
                    </a:lnTo>
                    <a:cubicBezTo>
                      <a:pt x="1381" y="13847"/>
                      <a:pt x="0" y="13847"/>
                      <a:pt x="0" y="1246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7"/>
              <p:cNvSpPr/>
              <p:nvPr/>
            </p:nvSpPr>
            <p:spPr>
              <a:xfrm>
                <a:off x="5008975" y="4189638"/>
                <a:ext cx="539613" cy="28"/>
              </a:xfrm>
              <a:custGeom>
                <a:avLst/>
                <a:gdLst/>
                <a:ahLst/>
                <a:cxnLst/>
                <a:rect l="l" t="t" r="r" b="b"/>
                <a:pathLst>
                  <a:path w="19253" h="1" fill="none" extrusionOk="0">
                    <a:moveTo>
                      <a:pt x="0" y="1"/>
                    </a:moveTo>
                    <a:lnTo>
                      <a:pt x="19253"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7"/>
              <p:cNvSpPr/>
              <p:nvPr/>
            </p:nvSpPr>
            <p:spPr>
              <a:xfrm>
                <a:off x="5477483" y="4125231"/>
                <a:ext cx="31727" cy="31727"/>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7"/>
              <p:cNvSpPr/>
              <p:nvPr/>
            </p:nvSpPr>
            <p:spPr>
              <a:xfrm>
                <a:off x="5430116" y="4125231"/>
                <a:ext cx="31727" cy="31727"/>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7"/>
              <p:cNvSpPr/>
              <p:nvPr/>
            </p:nvSpPr>
            <p:spPr>
              <a:xfrm>
                <a:off x="5383058" y="4125231"/>
                <a:ext cx="31727" cy="31727"/>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7"/>
              <p:cNvSpPr/>
              <p:nvPr/>
            </p:nvSpPr>
            <p:spPr>
              <a:xfrm>
                <a:off x="5076045" y="4232352"/>
                <a:ext cx="405810" cy="192913"/>
              </a:xfrm>
              <a:custGeom>
                <a:avLst/>
                <a:gdLst/>
                <a:ahLst/>
                <a:cxnLst/>
                <a:rect l="l" t="t" r="r" b="b"/>
                <a:pathLst>
                  <a:path w="14479" h="6883" fill="none" extrusionOk="0">
                    <a:moveTo>
                      <a:pt x="1" y="1"/>
                    </a:moveTo>
                    <a:lnTo>
                      <a:pt x="14479" y="1"/>
                    </a:lnTo>
                    <a:lnTo>
                      <a:pt x="14479" y="6883"/>
                    </a:lnTo>
                    <a:lnTo>
                      <a:pt x="1" y="6883"/>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7"/>
              <p:cNvSpPr/>
              <p:nvPr/>
            </p:nvSpPr>
            <p:spPr>
              <a:xfrm>
                <a:off x="5247573" y="4297432"/>
                <a:ext cx="62417" cy="62754"/>
              </a:xfrm>
              <a:custGeom>
                <a:avLst/>
                <a:gdLst/>
                <a:ahLst/>
                <a:cxnLst/>
                <a:rect l="l" t="t" r="r" b="b"/>
                <a:pathLst>
                  <a:path w="2227" h="2239" fill="none" extrusionOk="0">
                    <a:moveTo>
                      <a:pt x="0" y="0"/>
                    </a:moveTo>
                    <a:lnTo>
                      <a:pt x="2227" y="2239"/>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7"/>
              <p:cNvSpPr/>
              <p:nvPr/>
            </p:nvSpPr>
            <p:spPr>
              <a:xfrm>
                <a:off x="5247573" y="4297432"/>
                <a:ext cx="62417" cy="62754"/>
              </a:xfrm>
              <a:custGeom>
                <a:avLst/>
                <a:gdLst/>
                <a:ahLst/>
                <a:cxnLst/>
                <a:rect l="l" t="t" r="r" b="b"/>
                <a:pathLst>
                  <a:path w="2227" h="2239" fill="none" extrusionOk="0">
                    <a:moveTo>
                      <a:pt x="0" y="2239"/>
                    </a:moveTo>
                    <a:lnTo>
                      <a:pt x="2227"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27"/>
          <p:cNvGrpSpPr/>
          <p:nvPr/>
        </p:nvGrpSpPr>
        <p:grpSpPr>
          <a:xfrm>
            <a:off x="2718899" y="2720051"/>
            <a:ext cx="877345" cy="877681"/>
            <a:chOff x="2711084" y="2680974"/>
            <a:chExt cx="877345" cy="877681"/>
          </a:xfrm>
        </p:grpSpPr>
        <p:sp>
          <p:nvSpPr>
            <p:cNvPr id="1550" name="Google Shape;1550;p27"/>
            <p:cNvSpPr/>
            <p:nvPr/>
          </p:nvSpPr>
          <p:spPr>
            <a:xfrm>
              <a:off x="2711084" y="2680974"/>
              <a:ext cx="877345" cy="877681"/>
            </a:xfrm>
            <a:custGeom>
              <a:avLst/>
              <a:gdLst/>
              <a:ahLst/>
              <a:cxnLst/>
              <a:rect l="l" t="t" r="r" b="b"/>
              <a:pathLst>
                <a:path w="31303" h="31315" extrusionOk="0">
                  <a:moveTo>
                    <a:pt x="15658" y="1"/>
                  </a:moveTo>
                  <a:cubicBezTo>
                    <a:pt x="7002" y="1"/>
                    <a:pt x="1" y="7013"/>
                    <a:pt x="1" y="15657"/>
                  </a:cubicBezTo>
                  <a:cubicBezTo>
                    <a:pt x="1" y="24313"/>
                    <a:pt x="7002" y="31314"/>
                    <a:pt x="15658" y="31314"/>
                  </a:cubicBezTo>
                  <a:cubicBezTo>
                    <a:pt x="24302" y="31314"/>
                    <a:pt x="31302" y="24313"/>
                    <a:pt x="31302" y="15657"/>
                  </a:cubicBezTo>
                  <a:cubicBezTo>
                    <a:pt x="31302" y="7013"/>
                    <a:pt x="24302" y="1"/>
                    <a:pt x="15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27"/>
            <p:cNvGrpSpPr/>
            <p:nvPr/>
          </p:nvGrpSpPr>
          <p:grpSpPr>
            <a:xfrm>
              <a:off x="2885611" y="2843813"/>
              <a:ext cx="528963" cy="388125"/>
              <a:chOff x="2885611" y="2843813"/>
              <a:chExt cx="528963" cy="388125"/>
            </a:xfrm>
          </p:grpSpPr>
          <p:sp>
            <p:nvSpPr>
              <p:cNvPr id="1552" name="Google Shape;1552;p27"/>
              <p:cNvSpPr/>
              <p:nvPr/>
            </p:nvSpPr>
            <p:spPr>
              <a:xfrm>
                <a:off x="2920674" y="2843813"/>
                <a:ext cx="211916" cy="211944"/>
              </a:xfrm>
              <a:custGeom>
                <a:avLst/>
                <a:gdLst/>
                <a:ahLst/>
                <a:cxnLst/>
                <a:rect l="l" t="t" r="r" b="b"/>
                <a:pathLst>
                  <a:path w="7561" h="7562" extrusionOk="0">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7"/>
              <p:cNvSpPr/>
              <p:nvPr/>
            </p:nvSpPr>
            <p:spPr>
              <a:xfrm>
                <a:off x="2885611" y="3055729"/>
                <a:ext cx="282013" cy="176209"/>
              </a:xfrm>
              <a:custGeom>
                <a:avLst/>
                <a:gdLst/>
                <a:ahLst/>
                <a:cxnLst/>
                <a:rect l="l" t="t" r="r" b="b"/>
                <a:pathLst>
                  <a:path w="10062" h="6287" extrusionOk="0">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7"/>
              <p:cNvSpPr/>
              <p:nvPr/>
            </p:nvSpPr>
            <p:spPr>
              <a:xfrm>
                <a:off x="2920674" y="2843813"/>
                <a:ext cx="211916" cy="211944"/>
              </a:xfrm>
              <a:custGeom>
                <a:avLst/>
                <a:gdLst/>
                <a:ahLst/>
                <a:cxnLst/>
                <a:rect l="l" t="t" r="r" b="b"/>
                <a:pathLst>
                  <a:path w="7561" h="7562" extrusionOk="0">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7"/>
              <p:cNvSpPr/>
              <p:nvPr/>
            </p:nvSpPr>
            <p:spPr>
              <a:xfrm>
                <a:off x="2885611" y="3055729"/>
                <a:ext cx="282013" cy="176209"/>
              </a:xfrm>
              <a:custGeom>
                <a:avLst/>
                <a:gdLst/>
                <a:ahLst/>
                <a:cxnLst/>
                <a:rect l="l" t="t" r="r" b="b"/>
                <a:pathLst>
                  <a:path w="10062" h="6287" extrusionOk="0">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7"/>
              <p:cNvSpPr/>
              <p:nvPr/>
            </p:nvSpPr>
            <p:spPr>
              <a:xfrm>
                <a:off x="2920674" y="2843813"/>
                <a:ext cx="211916" cy="211944"/>
              </a:xfrm>
              <a:custGeom>
                <a:avLst/>
                <a:gdLst/>
                <a:ahLst/>
                <a:cxnLst/>
                <a:rect l="l" t="t" r="r" b="b"/>
                <a:pathLst>
                  <a:path w="7561" h="7562" fill="none" extrusionOk="0">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7"/>
              <p:cNvSpPr/>
              <p:nvPr/>
            </p:nvSpPr>
            <p:spPr>
              <a:xfrm>
                <a:off x="2885611" y="3055729"/>
                <a:ext cx="282013" cy="176209"/>
              </a:xfrm>
              <a:custGeom>
                <a:avLst/>
                <a:gdLst/>
                <a:ahLst/>
                <a:cxnLst/>
                <a:rect l="l" t="t" r="r" b="b"/>
                <a:pathLst>
                  <a:path w="10062" h="6287" fill="none" extrusionOk="0">
                    <a:moveTo>
                      <a:pt x="10062" y="5037"/>
                    </a:moveTo>
                    <a:cubicBezTo>
                      <a:pt x="10062" y="2251"/>
                      <a:pt x="7811" y="0"/>
                      <a:pt x="5037" y="0"/>
                    </a:cubicBezTo>
                    <a:cubicBezTo>
                      <a:pt x="2251" y="0"/>
                      <a:pt x="1" y="2251"/>
                      <a:pt x="1" y="5037"/>
                    </a:cubicBezTo>
                    <a:lnTo>
                      <a:pt x="1" y="6287"/>
                    </a:lnTo>
                    <a:lnTo>
                      <a:pt x="10062" y="6287"/>
                    </a:ln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7"/>
              <p:cNvSpPr/>
              <p:nvPr/>
            </p:nvSpPr>
            <p:spPr>
              <a:xfrm>
                <a:off x="2920674" y="2843813"/>
                <a:ext cx="211916" cy="211944"/>
              </a:xfrm>
              <a:custGeom>
                <a:avLst/>
                <a:gdLst/>
                <a:ahLst/>
                <a:cxnLst/>
                <a:rect l="l" t="t" r="r" b="b"/>
                <a:pathLst>
                  <a:path w="7561" h="7562" fill="none" extrusionOk="0">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7"/>
              <p:cNvSpPr/>
              <p:nvPr/>
            </p:nvSpPr>
            <p:spPr>
              <a:xfrm>
                <a:off x="2885611" y="3055729"/>
                <a:ext cx="282013" cy="176209"/>
              </a:xfrm>
              <a:custGeom>
                <a:avLst/>
                <a:gdLst/>
                <a:ahLst/>
                <a:cxnLst/>
                <a:rect l="l" t="t" r="r" b="b"/>
                <a:pathLst>
                  <a:path w="10062" h="6287" fill="none" extrusionOk="0">
                    <a:moveTo>
                      <a:pt x="10062" y="5037"/>
                    </a:moveTo>
                    <a:cubicBezTo>
                      <a:pt x="10062" y="2251"/>
                      <a:pt x="7811" y="0"/>
                      <a:pt x="5037" y="0"/>
                    </a:cubicBezTo>
                    <a:cubicBezTo>
                      <a:pt x="2251" y="0"/>
                      <a:pt x="1" y="2251"/>
                      <a:pt x="1" y="5037"/>
                    </a:cubicBezTo>
                    <a:lnTo>
                      <a:pt x="1" y="6287"/>
                    </a:lnTo>
                    <a:lnTo>
                      <a:pt x="10062" y="6287"/>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7"/>
              <p:cNvSpPr/>
              <p:nvPr/>
            </p:nvSpPr>
            <p:spPr>
              <a:xfrm>
                <a:off x="3167260" y="2843813"/>
                <a:ext cx="211944" cy="211944"/>
              </a:xfrm>
              <a:custGeom>
                <a:avLst/>
                <a:gdLst/>
                <a:ahLst/>
                <a:cxnLst/>
                <a:rect l="l" t="t" r="r" b="b"/>
                <a:pathLst>
                  <a:path w="7562" h="7562" extrusionOk="0">
                    <a:moveTo>
                      <a:pt x="3775" y="1"/>
                    </a:moveTo>
                    <a:cubicBezTo>
                      <a:pt x="1691" y="1"/>
                      <a:pt x="1" y="1692"/>
                      <a:pt x="1" y="3787"/>
                    </a:cubicBezTo>
                    <a:cubicBezTo>
                      <a:pt x="1" y="5871"/>
                      <a:pt x="1691" y="7561"/>
                      <a:pt x="3775" y="7561"/>
                    </a:cubicBezTo>
                    <a:cubicBezTo>
                      <a:pt x="5871" y="7561"/>
                      <a:pt x="7561" y="5871"/>
                      <a:pt x="7561" y="3787"/>
                    </a:cubicBezTo>
                    <a:cubicBezTo>
                      <a:pt x="7561" y="1692"/>
                      <a:pt x="5871"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7"/>
              <p:cNvSpPr/>
              <p:nvPr/>
            </p:nvSpPr>
            <p:spPr>
              <a:xfrm>
                <a:off x="3132562" y="3055729"/>
                <a:ext cx="282013" cy="176209"/>
              </a:xfrm>
              <a:custGeom>
                <a:avLst/>
                <a:gdLst/>
                <a:ahLst/>
                <a:cxnLst/>
                <a:rect l="l" t="t" r="r" b="b"/>
                <a:pathLst>
                  <a:path w="10062" h="6287" extrusionOk="0">
                    <a:moveTo>
                      <a:pt x="5037" y="0"/>
                    </a:moveTo>
                    <a:cubicBezTo>
                      <a:pt x="2251" y="0"/>
                      <a:pt x="1" y="2251"/>
                      <a:pt x="1" y="5037"/>
                    </a:cubicBezTo>
                    <a:lnTo>
                      <a:pt x="1" y="6287"/>
                    </a:lnTo>
                    <a:lnTo>
                      <a:pt x="10061" y="6287"/>
                    </a:lnTo>
                    <a:lnTo>
                      <a:pt x="10061" y="5037"/>
                    </a:lnTo>
                    <a:cubicBezTo>
                      <a:pt x="10061" y="2251"/>
                      <a:pt x="7823" y="0"/>
                      <a:pt x="5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7"/>
              <p:cNvSpPr/>
              <p:nvPr/>
            </p:nvSpPr>
            <p:spPr>
              <a:xfrm>
                <a:off x="3177938" y="2903568"/>
                <a:ext cx="190923" cy="28"/>
              </a:xfrm>
              <a:custGeom>
                <a:avLst/>
                <a:gdLst/>
                <a:ahLst/>
                <a:cxnLst/>
                <a:rect l="l" t="t" r="r" b="b"/>
                <a:pathLst>
                  <a:path w="6812" h="1" fill="none" extrusionOk="0">
                    <a:moveTo>
                      <a:pt x="1" y="0"/>
                    </a:moveTo>
                    <a:lnTo>
                      <a:pt x="6811"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7"/>
              <p:cNvSpPr/>
              <p:nvPr/>
            </p:nvSpPr>
            <p:spPr>
              <a:xfrm>
                <a:off x="3177938" y="2954270"/>
                <a:ext cx="190923" cy="28"/>
              </a:xfrm>
              <a:custGeom>
                <a:avLst/>
                <a:gdLst/>
                <a:ahLst/>
                <a:cxnLst/>
                <a:rect l="l" t="t" r="r" b="b"/>
                <a:pathLst>
                  <a:path w="6812" h="1" fill="none" extrusionOk="0">
                    <a:moveTo>
                      <a:pt x="1" y="1"/>
                    </a:moveTo>
                    <a:lnTo>
                      <a:pt x="6811"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7"/>
              <p:cNvSpPr/>
              <p:nvPr/>
            </p:nvSpPr>
            <p:spPr>
              <a:xfrm>
                <a:off x="3133234" y="3184207"/>
                <a:ext cx="280667" cy="28"/>
              </a:xfrm>
              <a:custGeom>
                <a:avLst/>
                <a:gdLst/>
                <a:ahLst/>
                <a:cxnLst/>
                <a:rect l="l" t="t" r="r" b="b"/>
                <a:pathLst>
                  <a:path w="10014" h="1" fill="none" extrusionOk="0">
                    <a:moveTo>
                      <a:pt x="0" y="0"/>
                    </a:moveTo>
                    <a:lnTo>
                      <a:pt x="10013"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7"/>
              <p:cNvSpPr/>
              <p:nvPr/>
            </p:nvSpPr>
            <p:spPr>
              <a:xfrm>
                <a:off x="3156245" y="3117782"/>
                <a:ext cx="234310" cy="28"/>
              </a:xfrm>
              <a:custGeom>
                <a:avLst/>
                <a:gdLst/>
                <a:ahLst/>
                <a:cxnLst/>
                <a:rect l="l" t="t" r="r" b="b"/>
                <a:pathLst>
                  <a:path w="8360" h="1" fill="none" extrusionOk="0">
                    <a:moveTo>
                      <a:pt x="1" y="1"/>
                    </a:moveTo>
                    <a:lnTo>
                      <a:pt x="8359"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7"/>
              <p:cNvSpPr/>
              <p:nvPr/>
            </p:nvSpPr>
            <p:spPr>
              <a:xfrm>
                <a:off x="3183292" y="3005000"/>
                <a:ext cx="180553" cy="28"/>
              </a:xfrm>
              <a:custGeom>
                <a:avLst/>
                <a:gdLst/>
                <a:ahLst/>
                <a:cxnLst/>
                <a:rect l="l" t="t" r="r" b="b"/>
                <a:pathLst>
                  <a:path w="6442" h="1" fill="none" extrusionOk="0">
                    <a:moveTo>
                      <a:pt x="0" y="1"/>
                    </a:moveTo>
                    <a:lnTo>
                      <a:pt x="6442"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7"/>
              <p:cNvSpPr/>
              <p:nvPr/>
            </p:nvSpPr>
            <p:spPr>
              <a:xfrm>
                <a:off x="3167260" y="2843813"/>
                <a:ext cx="211944" cy="211944"/>
              </a:xfrm>
              <a:custGeom>
                <a:avLst/>
                <a:gdLst/>
                <a:ahLst/>
                <a:cxnLst/>
                <a:rect l="l" t="t" r="r" b="b"/>
                <a:pathLst>
                  <a:path w="7562" h="7562" fill="none" extrusionOk="0">
                    <a:moveTo>
                      <a:pt x="7561" y="3787"/>
                    </a:moveTo>
                    <a:cubicBezTo>
                      <a:pt x="7561" y="5871"/>
                      <a:pt x="5871" y="7561"/>
                      <a:pt x="3775" y="7561"/>
                    </a:cubicBezTo>
                    <a:cubicBezTo>
                      <a:pt x="1691" y="7561"/>
                      <a:pt x="1" y="5871"/>
                      <a:pt x="1" y="3787"/>
                    </a:cubicBezTo>
                    <a:cubicBezTo>
                      <a:pt x="1" y="1692"/>
                      <a:pt x="1691" y="1"/>
                      <a:pt x="3775" y="1"/>
                    </a:cubicBezTo>
                    <a:cubicBezTo>
                      <a:pt x="5871" y="1"/>
                      <a:pt x="7561" y="1692"/>
                      <a:pt x="7561" y="3787"/>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7"/>
              <p:cNvSpPr/>
              <p:nvPr/>
            </p:nvSpPr>
            <p:spPr>
              <a:xfrm>
                <a:off x="3132562" y="3055729"/>
                <a:ext cx="282013" cy="176209"/>
              </a:xfrm>
              <a:custGeom>
                <a:avLst/>
                <a:gdLst/>
                <a:ahLst/>
                <a:cxnLst/>
                <a:rect l="l" t="t" r="r" b="b"/>
                <a:pathLst>
                  <a:path w="10062" h="6287" fill="none" extrusionOk="0">
                    <a:moveTo>
                      <a:pt x="10061" y="5037"/>
                    </a:moveTo>
                    <a:cubicBezTo>
                      <a:pt x="10061" y="2251"/>
                      <a:pt x="7823" y="0"/>
                      <a:pt x="5037" y="0"/>
                    </a:cubicBezTo>
                    <a:cubicBezTo>
                      <a:pt x="2251" y="0"/>
                      <a:pt x="1" y="2251"/>
                      <a:pt x="1" y="5037"/>
                    </a:cubicBezTo>
                    <a:lnTo>
                      <a:pt x="1" y="6287"/>
                    </a:lnTo>
                    <a:lnTo>
                      <a:pt x="10061" y="6287"/>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9" name="Google Shape;1569;p27"/>
          <p:cNvGrpSpPr/>
          <p:nvPr/>
        </p:nvGrpSpPr>
        <p:grpSpPr>
          <a:xfrm>
            <a:off x="4793551" y="1413390"/>
            <a:ext cx="1002460" cy="877765"/>
            <a:chOff x="4785736" y="1374313"/>
            <a:chExt cx="1002460" cy="877765"/>
          </a:xfrm>
        </p:grpSpPr>
        <p:sp>
          <p:nvSpPr>
            <p:cNvPr id="1570" name="Google Shape;1570;p27"/>
            <p:cNvSpPr/>
            <p:nvPr/>
          </p:nvSpPr>
          <p:spPr>
            <a:xfrm>
              <a:off x="4785736" y="1374313"/>
              <a:ext cx="1002460" cy="877765"/>
            </a:xfrm>
            <a:custGeom>
              <a:avLst/>
              <a:gdLst/>
              <a:ahLst/>
              <a:cxnLst/>
              <a:rect l="l" t="t" r="r" b="b"/>
              <a:pathLst>
                <a:path w="35767" h="31318" extrusionOk="0">
                  <a:moveTo>
                    <a:pt x="17889" y="0"/>
                  </a:moveTo>
                  <a:cubicBezTo>
                    <a:pt x="12480" y="0"/>
                    <a:pt x="7220" y="2811"/>
                    <a:pt x="4322" y="7833"/>
                  </a:cubicBezTo>
                  <a:cubicBezTo>
                    <a:pt x="0" y="15322"/>
                    <a:pt x="2560" y="24895"/>
                    <a:pt x="10049" y="29217"/>
                  </a:cubicBezTo>
                  <a:cubicBezTo>
                    <a:pt x="12516" y="30640"/>
                    <a:pt x="15210" y="31317"/>
                    <a:pt x="17869" y="31317"/>
                  </a:cubicBezTo>
                  <a:cubicBezTo>
                    <a:pt x="23281" y="31317"/>
                    <a:pt x="28546" y="28512"/>
                    <a:pt x="31444" y="23490"/>
                  </a:cubicBezTo>
                  <a:cubicBezTo>
                    <a:pt x="35766" y="16001"/>
                    <a:pt x="33195" y="6428"/>
                    <a:pt x="25706" y="2106"/>
                  </a:cubicBezTo>
                  <a:cubicBezTo>
                    <a:pt x="23239" y="678"/>
                    <a:pt x="20546" y="0"/>
                    <a:pt x="178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27"/>
            <p:cNvGrpSpPr/>
            <p:nvPr/>
          </p:nvGrpSpPr>
          <p:grpSpPr>
            <a:xfrm>
              <a:off x="5100401" y="1599112"/>
              <a:ext cx="373775" cy="428176"/>
              <a:chOff x="5100401" y="1599112"/>
              <a:chExt cx="373775" cy="428176"/>
            </a:xfrm>
          </p:grpSpPr>
          <p:sp>
            <p:nvSpPr>
              <p:cNvPr id="1572" name="Google Shape;1572;p27"/>
              <p:cNvSpPr/>
              <p:nvPr/>
            </p:nvSpPr>
            <p:spPr>
              <a:xfrm>
                <a:off x="5100401" y="1599112"/>
                <a:ext cx="373775" cy="428176"/>
              </a:xfrm>
              <a:custGeom>
                <a:avLst/>
                <a:gdLst/>
                <a:ahLst/>
                <a:cxnLst/>
                <a:rect l="l" t="t" r="r" b="b"/>
                <a:pathLst>
                  <a:path w="13336" h="15277" extrusionOk="0">
                    <a:moveTo>
                      <a:pt x="6668" y="1"/>
                    </a:moveTo>
                    <a:lnTo>
                      <a:pt x="1" y="3334"/>
                    </a:lnTo>
                    <a:cubicBezTo>
                      <a:pt x="1" y="3334"/>
                      <a:pt x="1" y="10823"/>
                      <a:pt x="6668" y="15276"/>
                    </a:cubicBezTo>
                    <a:cubicBezTo>
                      <a:pt x="13336" y="10823"/>
                      <a:pt x="13336" y="3334"/>
                      <a:pt x="13336" y="3334"/>
                    </a:cubicBezTo>
                    <a:lnTo>
                      <a:pt x="6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7"/>
              <p:cNvSpPr/>
              <p:nvPr/>
            </p:nvSpPr>
            <p:spPr>
              <a:xfrm>
                <a:off x="5149449" y="1651187"/>
                <a:ext cx="275342" cy="317692"/>
              </a:xfrm>
              <a:custGeom>
                <a:avLst/>
                <a:gdLst/>
                <a:ahLst/>
                <a:cxnLst/>
                <a:rect l="l" t="t" r="r" b="b"/>
                <a:pathLst>
                  <a:path w="9824" h="11335" fill="none" extrusionOk="0">
                    <a:moveTo>
                      <a:pt x="4918" y="11335"/>
                    </a:moveTo>
                    <a:cubicBezTo>
                      <a:pt x="1203" y="8370"/>
                      <a:pt x="251" y="4310"/>
                      <a:pt x="1" y="2465"/>
                    </a:cubicBezTo>
                    <a:lnTo>
                      <a:pt x="4918" y="0"/>
                    </a:lnTo>
                    <a:lnTo>
                      <a:pt x="9824" y="2465"/>
                    </a:lnTo>
                    <a:cubicBezTo>
                      <a:pt x="9585" y="4322"/>
                      <a:pt x="8645" y="8358"/>
                      <a:pt x="4918" y="11335"/>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7"/>
              <p:cNvSpPr/>
              <p:nvPr/>
            </p:nvSpPr>
            <p:spPr>
              <a:xfrm>
                <a:off x="5233223" y="1751946"/>
                <a:ext cx="125507" cy="94144"/>
              </a:xfrm>
              <a:custGeom>
                <a:avLst/>
                <a:gdLst/>
                <a:ahLst/>
                <a:cxnLst/>
                <a:rect l="l" t="t" r="r" b="b"/>
                <a:pathLst>
                  <a:path w="4478" h="3359" fill="none" extrusionOk="0">
                    <a:moveTo>
                      <a:pt x="0" y="1965"/>
                    </a:moveTo>
                    <a:lnTo>
                      <a:pt x="1405" y="3358"/>
                    </a:lnTo>
                    <a:lnTo>
                      <a:pt x="4477"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7"/>
              <p:cNvSpPr/>
              <p:nvPr/>
            </p:nvSpPr>
            <p:spPr>
              <a:xfrm>
                <a:off x="5100401" y="1599112"/>
                <a:ext cx="373775" cy="428176"/>
              </a:xfrm>
              <a:custGeom>
                <a:avLst/>
                <a:gdLst/>
                <a:ahLst/>
                <a:cxnLst/>
                <a:rect l="l" t="t" r="r" b="b"/>
                <a:pathLst>
                  <a:path w="13336" h="15277" fill="none" extrusionOk="0">
                    <a:moveTo>
                      <a:pt x="6668" y="15276"/>
                    </a:moveTo>
                    <a:cubicBezTo>
                      <a:pt x="1" y="10823"/>
                      <a:pt x="1" y="3334"/>
                      <a:pt x="1" y="3334"/>
                    </a:cubicBezTo>
                    <a:lnTo>
                      <a:pt x="6668" y="1"/>
                    </a:lnTo>
                    <a:lnTo>
                      <a:pt x="13336" y="3334"/>
                    </a:lnTo>
                    <a:cubicBezTo>
                      <a:pt x="13336" y="3334"/>
                      <a:pt x="13336" y="10823"/>
                      <a:pt x="6668" y="1527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8" name="Google Shape;1578;p27"/>
          <p:cNvSpPr txBox="1"/>
          <p:nvPr/>
        </p:nvSpPr>
        <p:spPr>
          <a:xfrm>
            <a:off x="626595" y="1333238"/>
            <a:ext cx="2472441" cy="897372"/>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a:t>
            </a:r>
            <a:r>
              <a:rPr lang="en-US" sz="1200" dirty="0" err="1">
                <a:solidFill>
                  <a:schemeClr val="dk1"/>
                </a:solidFill>
                <a:latin typeface="Fira Sans"/>
                <a:ea typeface="Fira Sans"/>
                <a:cs typeface="Fira Sans"/>
                <a:sym typeface="Fira Sans"/>
              </a:rPr>
              <a:t>Kiểm</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Thử</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Bảo</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Mật</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Toàn</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Diện</a:t>
            </a:r>
            <a:endParaRPr lang="en-US" sz="1200" dirty="0">
              <a:solidFill>
                <a:schemeClr val="dk1"/>
              </a:solidFill>
              <a:latin typeface="Fira Sans"/>
              <a:ea typeface="Fira Sans"/>
              <a:cs typeface="Fira Sans"/>
              <a:sym typeface="Fira Sans"/>
            </a:endParaRPr>
          </a:p>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-Theo </a:t>
            </a:r>
            <a:r>
              <a:rPr lang="en-US" sz="1200" dirty="0" err="1">
                <a:solidFill>
                  <a:schemeClr val="dk1"/>
                </a:solidFill>
                <a:latin typeface="Fira Sans"/>
                <a:ea typeface="Fira Sans"/>
                <a:cs typeface="Fira Sans"/>
                <a:sym typeface="Fira Sans"/>
              </a:rPr>
              <a:t>Dõi</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và</a:t>
            </a:r>
            <a:r>
              <a:rPr lang="en-US" sz="1200" dirty="0">
                <a:solidFill>
                  <a:schemeClr val="dk1"/>
                </a:solidFill>
                <a:latin typeface="Fira Sans"/>
                <a:ea typeface="Fira Sans"/>
                <a:cs typeface="Fira Sans"/>
                <a:sym typeface="Fira Sans"/>
              </a:rPr>
              <a:t> Can </a:t>
            </a:r>
            <a:r>
              <a:rPr lang="en-US" sz="1200" dirty="0" err="1">
                <a:solidFill>
                  <a:schemeClr val="dk1"/>
                </a:solidFill>
                <a:latin typeface="Fira Sans"/>
                <a:ea typeface="Fira Sans"/>
                <a:cs typeface="Fira Sans"/>
                <a:sym typeface="Fira Sans"/>
              </a:rPr>
              <a:t>Thiệp</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vào</a:t>
            </a:r>
            <a:r>
              <a:rPr lang="en-US" sz="1200" dirty="0">
                <a:solidFill>
                  <a:schemeClr val="dk1"/>
                </a:solidFill>
                <a:latin typeface="Fira Sans"/>
                <a:ea typeface="Fira Sans"/>
                <a:cs typeface="Fira Sans"/>
                <a:sym typeface="Fira Sans"/>
              </a:rPr>
              <a:t> Giao </a:t>
            </a:r>
            <a:r>
              <a:rPr lang="en-US" sz="1200" dirty="0" err="1">
                <a:solidFill>
                  <a:schemeClr val="dk1"/>
                </a:solidFill>
                <a:latin typeface="Fira Sans"/>
                <a:ea typeface="Fira Sans"/>
                <a:cs typeface="Fira Sans"/>
                <a:sym typeface="Fira Sans"/>
              </a:rPr>
              <a:t>Tiếp</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Mạng</a:t>
            </a:r>
            <a:endParaRPr lang="en-US" sz="1200" dirty="0">
              <a:solidFill>
                <a:schemeClr val="dk1"/>
              </a:solidFill>
              <a:latin typeface="Fira Sans"/>
              <a:ea typeface="Fira Sans"/>
              <a:cs typeface="Fira Sans"/>
              <a:sym typeface="Fira Sans"/>
            </a:endParaRPr>
          </a:p>
        </p:txBody>
      </p:sp>
      <p:sp>
        <p:nvSpPr>
          <p:cNvPr id="1581" name="Google Shape;1581;p27"/>
          <p:cNvSpPr txBox="1"/>
          <p:nvPr/>
        </p:nvSpPr>
        <p:spPr>
          <a:xfrm>
            <a:off x="6110676" y="1788410"/>
            <a:ext cx="2422355"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1200" dirty="0">
                <a:solidFill>
                  <a:schemeClr val="dk1"/>
                </a:solidFill>
                <a:latin typeface="Fira Sans"/>
                <a:ea typeface="Fira Sans"/>
                <a:cs typeface="Fira Sans"/>
                <a:sym typeface="Fira Sans"/>
              </a:rPr>
              <a:t>-</a:t>
            </a:r>
            <a:r>
              <a:rPr lang="en-US" sz="1200" dirty="0">
                <a:solidFill>
                  <a:schemeClr val="dk1"/>
                </a:solidFill>
                <a:latin typeface="Fira Sans"/>
                <a:ea typeface="Fira Sans"/>
                <a:cs typeface="Fira Sans"/>
                <a:sym typeface="Fira Sans"/>
              </a:rPr>
              <a:t>Theo </a:t>
            </a:r>
            <a:r>
              <a:rPr lang="en-US" sz="1200" dirty="0" err="1">
                <a:solidFill>
                  <a:schemeClr val="dk1"/>
                </a:solidFill>
                <a:latin typeface="Fira Sans"/>
                <a:ea typeface="Fira Sans"/>
                <a:cs typeface="Fira Sans"/>
                <a:sym typeface="Fira Sans"/>
              </a:rPr>
              <a:t>Dõi</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và</a:t>
            </a:r>
            <a:r>
              <a:rPr lang="en-US" sz="1200" dirty="0">
                <a:solidFill>
                  <a:schemeClr val="dk1"/>
                </a:solidFill>
                <a:latin typeface="Fira Sans"/>
                <a:ea typeface="Fira Sans"/>
                <a:cs typeface="Fira Sans"/>
                <a:sym typeface="Fira Sans"/>
              </a:rPr>
              <a:t> Can </a:t>
            </a:r>
            <a:r>
              <a:rPr lang="en-US" sz="1200" dirty="0" err="1">
                <a:solidFill>
                  <a:schemeClr val="dk1"/>
                </a:solidFill>
                <a:latin typeface="Fira Sans"/>
                <a:ea typeface="Fira Sans"/>
                <a:cs typeface="Fira Sans"/>
                <a:sym typeface="Fira Sans"/>
              </a:rPr>
              <a:t>Thiệp</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vào</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Các</a:t>
            </a:r>
            <a:r>
              <a:rPr lang="en-US" sz="1200" dirty="0">
                <a:solidFill>
                  <a:schemeClr val="dk1"/>
                </a:solidFill>
                <a:latin typeface="Fira Sans"/>
                <a:ea typeface="Fira Sans"/>
                <a:cs typeface="Fira Sans"/>
                <a:sym typeface="Fira Sans"/>
              </a:rPr>
              <a:t> Thành </a:t>
            </a:r>
            <a:r>
              <a:rPr lang="en-US" sz="1200" dirty="0" err="1">
                <a:solidFill>
                  <a:schemeClr val="dk1"/>
                </a:solidFill>
                <a:latin typeface="Fira Sans"/>
                <a:ea typeface="Fira Sans"/>
                <a:cs typeface="Fira Sans"/>
                <a:sym typeface="Fira Sans"/>
              </a:rPr>
              <a:t>Phần</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Cụ</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Thể</a:t>
            </a:r>
            <a:endParaRPr sz="1200" dirty="0">
              <a:solidFill>
                <a:schemeClr val="dk1"/>
              </a:solidFill>
              <a:latin typeface="Fira Sans"/>
              <a:ea typeface="Fira Sans"/>
              <a:cs typeface="Fira Sans"/>
              <a:sym typeface="Fira Sans"/>
            </a:endParaRPr>
          </a:p>
        </p:txBody>
      </p:sp>
      <p:sp>
        <p:nvSpPr>
          <p:cNvPr id="1584" name="Google Shape;1584;p27"/>
          <p:cNvSpPr txBox="1"/>
          <p:nvPr/>
        </p:nvSpPr>
        <p:spPr>
          <a:xfrm>
            <a:off x="626596" y="3760571"/>
            <a:ext cx="2400970" cy="882792"/>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a:t>
            </a:r>
            <a:r>
              <a:rPr lang="en-US" sz="1200" dirty="0" err="1">
                <a:solidFill>
                  <a:schemeClr val="dk1"/>
                </a:solidFill>
                <a:latin typeface="Fira Sans"/>
                <a:ea typeface="Fira Sans"/>
                <a:cs typeface="Fira Sans"/>
                <a:sym typeface="Fira Sans"/>
              </a:rPr>
              <a:t>Tự</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Động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Hóa</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Các</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Tác</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Vụ</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Kiểm</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Thử</a:t>
            </a:r>
            <a:endParaRPr lang="en-US" sz="1200" dirty="0">
              <a:solidFill>
                <a:schemeClr val="dk1"/>
              </a:solidFill>
              <a:latin typeface="Fira Sans"/>
              <a:ea typeface="Fira Sans"/>
              <a:cs typeface="Fira Sans"/>
              <a:sym typeface="Fira Sans"/>
            </a:endParaRPr>
          </a:p>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a:t>
            </a:r>
            <a:r>
              <a:rPr lang="en-US" sz="1200" dirty="0" err="1">
                <a:solidFill>
                  <a:schemeClr val="dk1"/>
                </a:solidFill>
                <a:latin typeface="Fira Sans"/>
                <a:ea typeface="Fira Sans"/>
                <a:cs typeface="Fira Sans"/>
                <a:sym typeface="Fira Sans"/>
              </a:rPr>
              <a:t>Phân</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Tích</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Ứng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Dụng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Đa</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Nền</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Tảng</a:t>
            </a:r>
            <a:endParaRPr lang="en-US" sz="1200" dirty="0">
              <a:solidFill>
                <a:schemeClr val="dk1"/>
              </a:solidFill>
              <a:latin typeface="Fira Sans"/>
              <a:ea typeface="Fira Sans"/>
              <a:cs typeface="Fira Sans"/>
              <a:sym typeface="Fira Sans"/>
            </a:endParaRPr>
          </a:p>
        </p:txBody>
      </p:sp>
      <p:sp>
        <p:nvSpPr>
          <p:cNvPr id="1590" name="Google Shape;1590;p27"/>
          <p:cNvSpPr txBox="1"/>
          <p:nvPr/>
        </p:nvSpPr>
        <p:spPr>
          <a:xfrm>
            <a:off x="626596" y="2730393"/>
            <a:ext cx="1820380" cy="702911"/>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-Bypassing SSL Pinning</a:t>
            </a:r>
          </a:p>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a:t>
            </a:r>
            <a:r>
              <a:rPr lang="vi-VN" sz="1200" dirty="0">
                <a:solidFill>
                  <a:schemeClr val="dk1"/>
                </a:solidFill>
                <a:latin typeface="Fira Sans"/>
                <a:ea typeface="Fira Sans"/>
                <a:cs typeface="Fira Sans"/>
                <a:sym typeface="Fira Sans"/>
              </a:rPr>
              <a:t>Kiểm Thử Động và Tương Tác Thời Gian Chạy</a:t>
            </a:r>
            <a:endParaRPr lang="en-US" sz="1200" dirty="0">
              <a:solidFill>
                <a:schemeClr val="dk1"/>
              </a:solidFill>
              <a:latin typeface="Fira Sans"/>
              <a:ea typeface="Fira Sans"/>
              <a:cs typeface="Fira Sans"/>
              <a:sym typeface="Fira Sans"/>
            </a:endParaRPr>
          </a:p>
        </p:txBody>
      </p:sp>
      <p:sp>
        <p:nvSpPr>
          <p:cNvPr id="1593" name="Google Shape;1593;p27"/>
          <p:cNvSpPr txBox="1"/>
          <p:nvPr/>
        </p:nvSpPr>
        <p:spPr>
          <a:xfrm>
            <a:off x="6896538" y="2991104"/>
            <a:ext cx="1636493"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1200" dirty="0">
                <a:solidFill>
                  <a:schemeClr val="dk1"/>
                </a:solidFill>
                <a:latin typeface="Fira Sans"/>
                <a:ea typeface="Fira Sans"/>
                <a:cs typeface="Fira Sans"/>
                <a:sym typeface="Fira Sans"/>
              </a:rPr>
              <a:t>-</a:t>
            </a:r>
            <a:r>
              <a:rPr lang="en-US" sz="1200" dirty="0" err="1">
                <a:solidFill>
                  <a:schemeClr val="dk1"/>
                </a:solidFill>
                <a:latin typeface="Fira Sans"/>
                <a:ea typeface="Fira Sans"/>
                <a:cs typeface="Fira Sans"/>
                <a:sym typeface="Fira Sans"/>
              </a:rPr>
              <a:t>Mở</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Rộng</a:t>
            </a:r>
            <a:r>
              <a:rPr lang="en-US" sz="1200" dirty="0">
                <a:solidFill>
                  <a:schemeClr val="dk1"/>
                </a:solidFill>
                <a:latin typeface="Fira Sans"/>
                <a:ea typeface="Fira Sans"/>
                <a:cs typeface="Fira Sans"/>
                <a:sym typeface="Fira Sans"/>
              </a:rPr>
              <a:t> </a:t>
            </a:r>
            <a:r>
              <a:rPr lang="en-US" sz="1200" dirty="0" err="1">
                <a:solidFill>
                  <a:schemeClr val="dk1"/>
                </a:solidFill>
                <a:latin typeface="Fira Sans"/>
                <a:ea typeface="Fira Sans"/>
                <a:cs typeface="Fira Sans"/>
                <a:sym typeface="Fira Sans"/>
              </a:rPr>
              <a:t>và</a:t>
            </a:r>
            <a:r>
              <a:rPr lang="en-US" sz="1200" dirty="0">
                <a:solidFill>
                  <a:schemeClr val="dk1"/>
                </a:solidFill>
                <a:latin typeface="Fira Sans"/>
                <a:ea typeface="Fira Sans"/>
                <a:cs typeface="Fira Sans"/>
                <a:sym typeface="Fira Sans"/>
              </a:rPr>
              <a:t> Linh </a:t>
            </a:r>
            <a:r>
              <a:rPr lang="en-US" sz="1200" dirty="0" err="1">
                <a:solidFill>
                  <a:schemeClr val="dk1"/>
                </a:solidFill>
                <a:latin typeface="Fira Sans"/>
                <a:ea typeface="Fira Sans"/>
                <a:cs typeface="Fira Sans"/>
                <a:sym typeface="Fira Sans"/>
              </a:rPr>
              <a:t>Hoạt</a:t>
            </a:r>
            <a:endParaRPr sz="1200" dirty="0">
              <a:solidFill>
                <a:schemeClr val="dk1"/>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184478" y="1778785"/>
            <a:ext cx="4704484" cy="142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Chương 1:</a:t>
            </a:r>
            <a:br>
              <a:rPr lang="en" dirty="0"/>
            </a:br>
            <a:r>
              <a:rPr lang="en" dirty="0"/>
              <a:t>Tổng quan về IOS</a:t>
            </a:r>
            <a:endParaRPr dirty="0"/>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34" name="Google Shape;2334;p32"/>
          <p:cNvSpPr txBox="1">
            <a:spLocks noGrp="1"/>
          </p:cNvSpPr>
          <p:nvPr>
            <p:ph type="title"/>
          </p:nvPr>
        </p:nvSpPr>
        <p:spPr>
          <a:xfrm>
            <a:off x="457200" y="292625"/>
            <a:ext cx="8229600" cy="8042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Chương 3: Thực nghiệm</a:t>
            </a:r>
            <a:endParaRPr sz="3600" dirty="0"/>
          </a:p>
        </p:txBody>
      </p:sp>
      <p:grpSp>
        <p:nvGrpSpPr>
          <p:cNvPr id="2335" name="Google Shape;2335;p32"/>
          <p:cNvGrpSpPr/>
          <p:nvPr/>
        </p:nvGrpSpPr>
        <p:grpSpPr>
          <a:xfrm>
            <a:off x="2540000" y="1449187"/>
            <a:ext cx="4064000" cy="3083736"/>
            <a:chOff x="2874288" y="1572950"/>
            <a:chExt cx="3360871" cy="2758870"/>
          </a:xfrm>
        </p:grpSpPr>
        <p:sp>
          <p:nvSpPr>
            <p:cNvPr id="233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Tổng quan về Apple IOS</a:t>
            </a:r>
            <a:endParaRPr dirty="0"/>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34F0579-5717-CD49-3973-981E8AE6AA73}"/>
              </a:ext>
            </a:extLst>
          </p:cNvPr>
          <p:cNvSpPr txBox="1"/>
          <p:nvPr/>
        </p:nvSpPr>
        <p:spPr>
          <a:xfrm>
            <a:off x="4432894" y="1453662"/>
            <a:ext cx="4438390" cy="3293209"/>
          </a:xfrm>
          <a:prstGeom prst="rect">
            <a:avLst/>
          </a:prstGeom>
          <a:noFill/>
        </p:spPr>
        <p:txBody>
          <a:bodyPr wrap="square" rtlCol="0">
            <a:spAutoFit/>
          </a:bodyPr>
          <a:lstStyle/>
          <a:p>
            <a:r>
              <a:rPr lang="en-US" dirty="0" err="1"/>
              <a:t>Khái</a:t>
            </a:r>
            <a:r>
              <a:rPr lang="en-US" dirty="0"/>
              <a:t> </a:t>
            </a:r>
            <a:r>
              <a:rPr lang="en-US" dirty="0" err="1"/>
              <a:t>niệm</a:t>
            </a:r>
            <a:r>
              <a:rPr lang="en-US" dirty="0"/>
              <a:t>:</a:t>
            </a:r>
          </a:p>
          <a:p>
            <a:r>
              <a:rPr lang="en-US" sz="1800" dirty="0">
                <a:latin typeface="Times New Roman" panose="02020603050405020304" pitchFamily="18" charset="0"/>
                <a:ea typeface="Calibri" panose="020F0502020204030204" pitchFamily="34" charset="0"/>
                <a:cs typeface="Angsana New" panose="02020603050405020304" pitchFamily="18" charset="-34"/>
              </a:rPr>
              <a: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iOS là hệ điều hành di động của Apple cho các thiết bị như iPhone, iPad và iPod Touch.</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An toàn và bảo mật được đảm bảo thông qua Touch ID và Face ID</a:t>
            </a:r>
            <a:r>
              <a:rPr lang="en-US" sz="1800" dirty="0">
                <a:latin typeface="Times New Roman" panose="02020603050405020304" pitchFamily="18" charset="0"/>
                <a:ea typeface="Calibri" panose="020F0502020204030204" pitchFamily="34" charset="0"/>
                <a:cs typeface="Angsana New" panose="02020603050405020304" pitchFamily="18" charset="-34"/>
              </a:rPr>
              <a:t>.</a:t>
            </a:r>
          </a:p>
          <a:p>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Siri là trợ lý ảo tích hợp, và người phát triển sử dụng Swift hoặc Objective-C để phát triển ứng 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p>
          <a:p>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vi-VN" sz="1800" kern="100" dirty="0">
                <a:effectLst/>
                <a:latin typeface="Times New Roman" panose="02020603050405020304" pitchFamily="18" charset="0"/>
                <a:ea typeface="Calibri" panose="020F0502020204030204" pitchFamily="34" charset="0"/>
                <a:cs typeface="Angsana New" panose="02020603050405020304" pitchFamily="18" charset="-34"/>
              </a:rPr>
              <a:t>iOS là một phần của hệ sinh thái rộng lớn của Apple, mang lại trải nghiệm đồng bộ trên nhiều thiết bị của họ.</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3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Cấu trúc</a:t>
            </a:r>
            <a:endParaRPr dirty="0"/>
          </a:p>
        </p:txBody>
      </p:sp>
      <p:grpSp>
        <p:nvGrpSpPr>
          <p:cNvPr id="2201" name="Google Shape;2201;p31"/>
          <p:cNvGrpSpPr/>
          <p:nvPr/>
        </p:nvGrpSpPr>
        <p:grpSpPr>
          <a:xfrm>
            <a:off x="547077" y="1463225"/>
            <a:ext cx="2061747" cy="3337413"/>
            <a:chOff x="547077" y="1463225"/>
            <a:chExt cx="2061747" cy="3337413"/>
          </a:xfrm>
        </p:grpSpPr>
        <p:grpSp>
          <p:nvGrpSpPr>
            <p:cNvPr id="2202" name="Google Shape;2202;p31"/>
            <p:cNvGrpSpPr/>
            <p:nvPr/>
          </p:nvGrpSpPr>
          <p:grpSpPr>
            <a:xfrm>
              <a:off x="763050" y="1463225"/>
              <a:ext cx="1686038" cy="3337413"/>
              <a:chOff x="763050" y="1463225"/>
              <a:chExt cx="1686038" cy="3337413"/>
            </a:xfrm>
          </p:grpSpPr>
          <p:sp>
            <p:nvSpPr>
              <p:cNvPr id="2203" name="Google Shape;2203;p31"/>
              <p:cNvSpPr/>
              <p:nvPr/>
            </p:nvSpPr>
            <p:spPr>
              <a:xfrm>
                <a:off x="763050" y="1463225"/>
                <a:ext cx="1686038" cy="3337413"/>
              </a:xfrm>
              <a:custGeom>
                <a:avLst/>
                <a:gdLst/>
                <a:ahLst/>
                <a:cxnLst/>
                <a:rect l="l" t="t" r="r" b="b"/>
                <a:pathLst>
                  <a:path w="47185" h="58377" extrusionOk="0">
                    <a:moveTo>
                      <a:pt x="0" y="1"/>
                    </a:moveTo>
                    <a:lnTo>
                      <a:pt x="0" y="58377"/>
                    </a:lnTo>
                    <a:lnTo>
                      <a:pt x="47185" y="58377"/>
                    </a:lnTo>
                    <a:lnTo>
                      <a:pt x="47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4" name="Google Shape;2204;p31"/>
              <p:cNvGrpSpPr/>
              <p:nvPr/>
            </p:nvGrpSpPr>
            <p:grpSpPr>
              <a:xfrm>
                <a:off x="927263" y="1675940"/>
                <a:ext cx="1357192" cy="1530350"/>
                <a:chOff x="927263" y="1675940"/>
                <a:chExt cx="1357192" cy="1530350"/>
              </a:xfrm>
            </p:grpSpPr>
            <p:sp>
              <p:nvSpPr>
                <p:cNvPr id="2205" name="Google Shape;2205;p31"/>
                <p:cNvSpPr/>
                <p:nvPr/>
              </p:nvSpPr>
              <p:spPr>
                <a:xfrm>
                  <a:off x="927263" y="1675940"/>
                  <a:ext cx="1357192" cy="1357192"/>
                </a:xfrm>
                <a:custGeom>
                  <a:avLst/>
                  <a:gdLst/>
                  <a:ahLst/>
                  <a:cxnLst/>
                  <a:rect l="l" t="t" r="r" b="b"/>
                  <a:pathLst>
                    <a:path w="37982" h="37982" extrusionOk="0">
                      <a:moveTo>
                        <a:pt x="37981" y="18991"/>
                      </a:moveTo>
                      <a:cubicBezTo>
                        <a:pt x="37981" y="29469"/>
                        <a:pt x="29480" y="37982"/>
                        <a:pt x="18991" y="37982"/>
                      </a:cubicBezTo>
                      <a:cubicBezTo>
                        <a:pt x="8501" y="37982"/>
                        <a:pt x="0" y="29469"/>
                        <a:pt x="0" y="18991"/>
                      </a:cubicBezTo>
                      <a:cubicBezTo>
                        <a:pt x="0" y="8502"/>
                        <a:pt x="8501" y="1"/>
                        <a:pt x="18991" y="1"/>
                      </a:cubicBezTo>
                      <a:cubicBezTo>
                        <a:pt x="29480" y="1"/>
                        <a:pt x="37981" y="8502"/>
                        <a:pt x="37981" y="189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1288875" y="2040982"/>
                  <a:ext cx="764533" cy="1165308"/>
                </a:xfrm>
                <a:custGeom>
                  <a:avLst/>
                  <a:gdLst/>
                  <a:ahLst/>
                  <a:cxnLst/>
                  <a:rect l="l" t="t" r="r" b="b"/>
                  <a:pathLst>
                    <a:path w="21396" h="32612" extrusionOk="0">
                      <a:moveTo>
                        <a:pt x="0" y="0"/>
                      </a:moveTo>
                      <a:lnTo>
                        <a:pt x="0" y="32611"/>
                      </a:lnTo>
                      <a:lnTo>
                        <a:pt x="21396" y="32611"/>
                      </a:lnTo>
                      <a:lnTo>
                        <a:pt x="21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1231453" y="1974198"/>
                  <a:ext cx="764533" cy="1165308"/>
                </a:xfrm>
                <a:custGeom>
                  <a:avLst/>
                  <a:gdLst/>
                  <a:ahLst/>
                  <a:cxnLst/>
                  <a:rect l="l" t="t" r="r" b="b"/>
                  <a:pathLst>
                    <a:path w="21396" h="32612" extrusionOk="0">
                      <a:moveTo>
                        <a:pt x="0" y="0"/>
                      </a:moveTo>
                      <a:lnTo>
                        <a:pt x="0" y="32611"/>
                      </a:lnTo>
                      <a:lnTo>
                        <a:pt x="21396" y="32611"/>
                      </a:lnTo>
                      <a:lnTo>
                        <a:pt x="21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1655596" y="2046091"/>
                  <a:ext cx="298259" cy="31945"/>
                </a:xfrm>
                <a:custGeom>
                  <a:avLst/>
                  <a:gdLst/>
                  <a:ahLst/>
                  <a:cxnLst/>
                  <a:rect l="l" t="t" r="r" b="b"/>
                  <a:pathLst>
                    <a:path w="8347" h="894" extrusionOk="0">
                      <a:moveTo>
                        <a:pt x="1" y="0"/>
                      </a:moveTo>
                      <a:lnTo>
                        <a:pt x="8347" y="0"/>
                      </a:lnTo>
                      <a:lnTo>
                        <a:pt x="8347" y="893"/>
                      </a:lnTo>
                      <a:lnTo>
                        <a:pt x="1" y="89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1655596" y="2140961"/>
                  <a:ext cx="298259" cy="31945"/>
                </a:xfrm>
                <a:custGeom>
                  <a:avLst/>
                  <a:gdLst/>
                  <a:ahLst/>
                  <a:cxnLst/>
                  <a:rect l="l" t="t" r="r" b="b"/>
                  <a:pathLst>
                    <a:path w="8347" h="894" extrusionOk="0">
                      <a:moveTo>
                        <a:pt x="1" y="0"/>
                      </a:moveTo>
                      <a:lnTo>
                        <a:pt x="8347" y="0"/>
                      </a:lnTo>
                      <a:lnTo>
                        <a:pt x="8347" y="893"/>
                      </a:lnTo>
                      <a:lnTo>
                        <a:pt x="1" y="89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1"/>
                <p:cNvSpPr/>
                <p:nvPr/>
              </p:nvSpPr>
              <p:spPr>
                <a:xfrm>
                  <a:off x="1655596" y="2236259"/>
                  <a:ext cx="298259" cy="31945"/>
                </a:xfrm>
                <a:custGeom>
                  <a:avLst/>
                  <a:gdLst/>
                  <a:ahLst/>
                  <a:cxnLst/>
                  <a:rect l="l" t="t" r="r" b="b"/>
                  <a:pathLst>
                    <a:path w="8347" h="894" extrusionOk="0">
                      <a:moveTo>
                        <a:pt x="1" y="0"/>
                      </a:moveTo>
                      <a:lnTo>
                        <a:pt x="8347" y="0"/>
                      </a:lnTo>
                      <a:lnTo>
                        <a:pt x="8347" y="893"/>
                      </a:lnTo>
                      <a:lnTo>
                        <a:pt x="1" y="89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1"/>
                <p:cNvSpPr/>
                <p:nvPr/>
              </p:nvSpPr>
              <p:spPr>
                <a:xfrm>
                  <a:off x="1655596" y="2331557"/>
                  <a:ext cx="298259" cy="31945"/>
                </a:xfrm>
                <a:custGeom>
                  <a:avLst/>
                  <a:gdLst/>
                  <a:ahLst/>
                  <a:cxnLst/>
                  <a:rect l="l" t="t" r="r" b="b"/>
                  <a:pathLst>
                    <a:path w="8347" h="894" extrusionOk="0">
                      <a:moveTo>
                        <a:pt x="1" y="0"/>
                      </a:moveTo>
                      <a:lnTo>
                        <a:pt x="8347" y="0"/>
                      </a:lnTo>
                      <a:lnTo>
                        <a:pt x="8347" y="893"/>
                      </a:lnTo>
                      <a:lnTo>
                        <a:pt x="1" y="89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1362055" y="2580487"/>
                  <a:ext cx="533093" cy="78290"/>
                </a:xfrm>
                <a:custGeom>
                  <a:avLst/>
                  <a:gdLst/>
                  <a:ahLst/>
                  <a:cxnLst/>
                  <a:rect l="l" t="t" r="r" b="b"/>
                  <a:pathLst>
                    <a:path w="14919" h="2191" extrusionOk="0">
                      <a:moveTo>
                        <a:pt x="0" y="0"/>
                      </a:moveTo>
                      <a:lnTo>
                        <a:pt x="0" y="2191"/>
                      </a:lnTo>
                      <a:lnTo>
                        <a:pt x="14919" y="2191"/>
                      </a:lnTo>
                      <a:lnTo>
                        <a:pt x="14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1363341" y="2528568"/>
                  <a:ext cx="244660" cy="25978"/>
                </a:xfrm>
                <a:custGeom>
                  <a:avLst/>
                  <a:gdLst/>
                  <a:ahLst/>
                  <a:cxnLst/>
                  <a:rect l="l" t="t" r="r" b="b"/>
                  <a:pathLst>
                    <a:path w="6847" h="727" extrusionOk="0">
                      <a:moveTo>
                        <a:pt x="0" y="1"/>
                      </a:moveTo>
                      <a:lnTo>
                        <a:pt x="0" y="727"/>
                      </a:lnTo>
                      <a:lnTo>
                        <a:pt x="6846" y="727"/>
                      </a:lnTo>
                      <a:lnTo>
                        <a:pt x="6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1362055" y="2767653"/>
                  <a:ext cx="533093" cy="78326"/>
                </a:xfrm>
                <a:custGeom>
                  <a:avLst/>
                  <a:gdLst/>
                  <a:ahLst/>
                  <a:cxnLst/>
                  <a:rect l="l" t="t" r="r" b="b"/>
                  <a:pathLst>
                    <a:path w="14919" h="2192" extrusionOk="0">
                      <a:moveTo>
                        <a:pt x="0" y="1"/>
                      </a:moveTo>
                      <a:lnTo>
                        <a:pt x="0" y="2192"/>
                      </a:lnTo>
                      <a:lnTo>
                        <a:pt x="14919" y="2192"/>
                      </a:lnTo>
                      <a:lnTo>
                        <a:pt x="14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1363341" y="2716199"/>
                  <a:ext cx="244660" cy="25978"/>
                </a:xfrm>
                <a:custGeom>
                  <a:avLst/>
                  <a:gdLst/>
                  <a:ahLst/>
                  <a:cxnLst/>
                  <a:rect l="l" t="t" r="r" b="b"/>
                  <a:pathLst>
                    <a:path w="6847" h="727" extrusionOk="0">
                      <a:moveTo>
                        <a:pt x="0" y="0"/>
                      </a:moveTo>
                      <a:lnTo>
                        <a:pt x="0" y="727"/>
                      </a:lnTo>
                      <a:lnTo>
                        <a:pt x="6846" y="727"/>
                      </a:lnTo>
                      <a:lnTo>
                        <a:pt x="6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1"/>
                <p:cNvSpPr/>
                <p:nvPr/>
              </p:nvSpPr>
              <p:spPr>
                <a:xfrm>
                  <a:off x="1469681" y="2791058"/>
                  <a:ext cx="31945" cy="31945"/>
                </a:xfrm>
                <a:custGeom>
                  <a:avLst/>
                  <a:gdLst/>
                  <a:ahLst/>
                  <a:cxnLst/>
                  <a:rect l="l" t="t" r="r" b="b"/>
                  <a:pathLst>
                    <a:path w="894" h="894" extrusionOk="0">
                      <a:moveTo>
                        <a:pt x="441" y="1"/>
                      </a:moveTo>
                      <a:cubicBezTo>
                        <a:pt x="203" y="1"/>
                        <a:pt x="1" y="203"/>
                        <a:pt x="1" y="441"/>
                      </a:cubicBezTo>
                      <a:cubicBezTo>
                        <a:pt x="1" y="691"/>
                        <a:pt x="203" y="894"/>
                        <a:pt x="441" y="894"/>
                      </a:cubicBezTo>
                      <a:cubicBezTo>
                        <a:pt x="691" y="894"/>
                        <a:pt x="894" y="691"/>
                        <a:pt x="894" y="441"/>
                      </a:cubicBezTo>
                      <a:cubicBezTo>
                        <a:pt x="894" y="203"/>
                        <a:pt x="691"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1"/>
                <p:cNvSpPr/>
                <p:nvPr/>
              </p:nvSpPr>
              <p:spPr>
                <a:xfrm>
                  <a:off x="1564550" y="2791058"/>
                  <a:ext cx="31945" cy="31945"/>
                </a:xfrm>
                <a:custGeom>
                  <a:avLst/>
                  <a:gdLst/>
                  <a:ahLst/>
                  <a:cxnLst/>
                  <a:rect l="l" t="t" r="r" b="b"/>
                  <a:pathLst>
                    <a:path w="894" h="894" extrusionOk="0">
                      <a:moveTo>
                        <a:pt x="453" y="1"/>
                      </a:moveTo>
                      <a:cubicBezTo>
                        <a:pt x="203" y="1"/>
                        <a:pt x="1" y="203"/>
                        <a:pt x="1" y="441"/>
                      </a:cubicBezTo>
                      <a:cubicBezTo>
                        <a:pt x="1" y="691"/>
                        <a:pt x="203" y="894"/>
                        <a:pt x="453" y="894"/>
                      </a:cubicBezTo>
                      <a:cubicBezTo>
                        <a:pt x="703" y="894"/>
                        <a:pt x="894" y="691"/>
                        <a:pt x="894" y="441"/>
                      </a:cubicBezTo>
                      <a:cubicBezTo>
                        <a:pt x="894" y="203"/>
                        <a:pt x="703"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1"/>
                <p:cNvSpPr/>
                <p:nvPr/>
              </p:nvSpPr>
              <p:spPr>
                <a:xfrm>
                  <a:off x="1660277" y="2791058"/>
                  <a:ext cx="31945" cy="31945"/>
                </a:xfrm>
                <a:custGeom>
                  <a:avLst/>
                  <a:gdLst/>
                  <a:ahLst/>
                  <a:cxnLst/>
                  <a:rect l="l" t="t" r="r" b="b"/>
                  <a:pathLst>
                    <a:path w="894" h="894" extrusionOk="0">
                      <a:moveTo>
                        <a:pt x="453" y="1"/>
                      </a:moveTo>
                      <a:cubicBezTo>
                        <a:pt x="203" y="1"/>
                        <a:pt x="1" y="203"/>
                        <a:pt x="1" y="441"/>
                      </a:cubicBezTo>
                      <a:cubicBezTo>
                        <a:pt x="1" y="691"/>
                        <a:pt x="203" y="894"/>
                        <a:pt x="453" y="894"/>
                      </a:cubicBezTo>
                      <a:cubicBezTo>
                        <a:pt x="703" y="894"/>
                        <a:pt x="894" y="691"/>
                        <a:pt x="894" y="441"/>
                      </a:cubicBezTo>
                      <a:cubicBezTo>
                        <a:pt x="894" y="203"/>
                        <a:pt x="703"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1755575" y="2791058"/>
                  <a:ext cx="31945" cy="31945"/>
                </a:xfrm>
                <a:custGeom>
                  <a:avLst/>
                  <a:gdLst/>
                  <a:ahLst/>
                  <a:cxnLst/>
                  <a:rect l="l" t="t" r="r" b="b"/>
                  <a:pathLst>
                    <a:path w="894" h="894" extrusionOk="0">
                      <a:moveTo>
                        <a:pt x="453" y="1"/>
                      </a:moveTo>
                      <a:cubicBezTo>
                        <a:pt x="203" y="1"/>
                        <a:pt x="1" y="203"/>
                        <a:pt x="1" y="441"/>
                      </a:cubicBezTo>
                      <a:cubicBezTo>
                        <a:pt x="1" y="691"/>
                        <a:pt x="203" y="894"/>
                        <a:pt x="453" y="894"/>
                      </a:cubicBezTo>
                      <a:cubicBezTo>
                        <a:pt x="691" y="894"/>
                        <a:pt x="894" y="691"/>
                        <a:pt x="894" y="441"/>
                      </a:cubicBezTo>
                      <a:cubicBezTo>
                        <a:pt x="894" y="203"/>
                        <a:pt x="691"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1497338" y="2896576"/>
                  <a:ext cx="232762" cy="60031"/>
                </a:xfrm>
                <a:custGeom>
                  <a:avLst/>
                  <a:gdLst/>
                  <a:ahLst/>
                  <a:cxnLst/>
                  <a:rect l="l" t="t" r="r" b="b"/>
                  <a:pathLst>
                    <a:path w="6514" h="1680" extrusionOk="0">
                      <a:moveTo>
                        <a:pt x="1" y="1"/>
                      </a:moveTo>
                      <a:lnTo>
                        <a:pt x="6513" y="1"/>
                      </a:lnTo>
                      <a:lnTo>
                        <a:pt x="6513" y="1679"/>
                      </a:lnTo>
                      <a:lnTo>
                        <a:pt x="1" y="16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1303347" y="2046091"/>
                  <a:ext cx="279964" cy="354002"/>
                </a:xfrm>
                <a:custGeom>
                  <a:avLst/>
                  <a:gdLst/>
                  <a:ahLst/>
                  <a:cxnLst/>
                  <a:rect l="l" t="t" r="r" b="b"/>
                  <a:pathLst>
                    <a:path w="7835" h="9907" extrusionOk="0">
                      <a:moveTo>
                        <a:pt x="0" y="0"/>
                      </a:moveTo>
                      <a:lnTo>
                        <a:pt x="7835" y="0"/>
                      </a:lnTo>
                      <a:lnTo>
                        <a:pt x="7835" y="9906"/>
                      </a:lnTo>
                      <a:lnTo>
                        <a:pt x="0" y="99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1381636" y="2133278"/>
                  <a:ext cx="123813" cy="123420"/>
                </a:xfrm>
                <a:custGeom>
                  <a:avLst/>
                  <a:gdLst/>
                  <a:ahLst/>
                  <a:cxnLst/>
                  <a:rect l="l" t="t" r="r" b="b"/>
                  <a:pathLst>
                    <a:path w="3465" h="3454" extrusionOk="0">
                      <a:moveTo>
                        <a:pt x="1738" y="1"/>
                      </a:moveTo>
                      <a:cubicBezTo>
                        <a:pt x="774" y="1"/>
                        <a:pt x="0" y="763"/>
                        <a:pt x="0" y="1727"/>
                      </a:cubicBezTo>
                      <a:cubicBezTo>
                        <a:pt x="0" y="2680"/>
                        <a:pt x="774" y="3454"/>
                        <a:pt x="1738" y="3454"/>
                      </a:cubicBezTo>
                      <a:cubicBezTo>
                        <a:pt x="2691" y="3454"/>
                        <a:pt x="3465" y="2680"/>
                        <a:pt x="3465" y="1727"/>
                      </a:cubicBezTo>
                      <a:cubicBezTo>
                        <a:pt x="3465" y="763"/>
                        <a:pt x="2691" y="1"/>
                        <a:pt x="1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1"/>
                <p:cNvSpPr/>
                <p:nvPr/>
              </p:nvSpPr>
              <p:spPr>
                <a:xfrm>
                  <a:off x="1322499" y="2277101"/>
                  <a:ext cx="241659" cy="194885"/>
                </a:xfrm>
                <a:custGeom>
                  <a:avLst/>
                  <a:gdLst/>
                  <a:ahLst/>
                  <a:cxnLst/>
                  <a:rect l="l" t="t" r="r" b="b"/>
                  <a:pathLst>
                    <a:path w="6763" h="5454" extrusionOk="0">
                      <a:moveTo>
                        <a:pt x="2715" y="0"/>
                      </a:moveTo>
                      <a:cubicBezTo>
                        <a:pt x="1215" y="0"/>
                        <a:pt x="0" y="1227"/>
                        <a:pt x="0" y="2727"/>
                      </a:cubicBezTo>
                      <a:cubicBezTo>
                        <a:pt x="0" y="4227"/>
                        <a:pt x="1215" y="5453"/>
                        <a:pt x="2715" y="5453"/>
                      </a:cubicBezTo>
                      <a:lnTo>
                        <a:pt x="4048" y="5453"/>
                      </a:lnTo>
                      <a:cubicBezTo>
                        <a:pt x="5548" y="5453"/>
                        <a:pt x="6763" y="4227"/>
                        <a:pt x="6763" y="2727"/>
                      </a:cubicBezTo>
                      <a:cubicBezTo>
                        <a:pt x="6763" y="1227"/>
                        <a:pt x="5548" y="0"/>
                        <a:pt x="4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1"/>
                <p:cNvSpPr/>
                <p:nvPr/>
              </p:nvSpPr>
              <p:spPr>
                <a:xfrm>
                  <a:off x="1915978" y="2448974"/>
                  <a:ext cx="333134" cy="593088"/>
                </a:xfrm>
                <a:custGeom>
                  <a:avLst/>
                  <a:gdLst/>
                  <a:ahLst/>
                  <a:cxnLst/>
                  <a:rect l="l" t="t" r="r" b="b"/>
                  <a:pathLst>
                    <a:path w="9323" h="16598" extrusionOk="0">
                      <a:moveTo>
                        <a:pt x="5430" y="881"/>
                      </a:moveTo>
                      <a:cubicBezTo>
                        <a:pt x="6156" y="881"/>
                        <a:pt x="6751" y="1477"/>
                        <a:pt x="6751" y="2203"/>
                      </a:cubicBezTo>
                      <a:lnTo>
                        <a:pt x="6751" y="7037"/>
                      </a:lnTo>
                      <a:lnTo>
                        <a:pt x="2572" y="7037"/>
                      </a:lnTo>
                      <a:lnTo>
                        <a:pt x="2572" y="2203"/>
                      </a:lnTo>
                      <a:cubicBezTo>
                        <a:pt x="2572" y="1477"/>
                        <a:pt x="3167" y="881"/>
                        <a:pt x="3894" y="881"/>
                      </a:cubicBezTo>
                      <a:close/>
                      <a:moveTo>
                        <a:pt x="3894" y="0"/>
                      </a:moveTo>
                      <a:cubicBezTo>
                        <a:pt x="2691" y="0"/>
                        <a:pt x="1691" y="989"/>
                        <a:pt x="1691" y="2203"/>
                      </a:cubicBezTo>
                      <a:lnTo>
                        <a:pt x="1691" y="7037"/>
                      </a:lnTo>
                      <a:cubicBezTo>
                        <a:pt x="750" y="7073"/>
                        <a:pt x="0" y="7847"/>
                        <a:pt x="0" y="8799"/>
                      </a:cubicBezTo>
                      <a:lnTo>
                        <a:pt x="0" y="14836"/>
                      </a:lnTo>
                      <a:cubicBezTo>
                        <a:pt x="0" y="15812"/>
                        <a:pt x="786" y="16598"/>
                        <a:pt x="1751" y="16598"/>
                      </a:cubicBezTo>
                      <a:lnTo>
                        <a:pt x="7573" y="16598"/>
                      </a:lnTo>
                      <a:cubicBezTo>
                        <a:pt x="8537" y="16598"/>
                        <a:pt x="9323" y="15812"/>
                        <a:pt x="9323" y="14836"/>
                      </a:cubicBezTo>
                      <a:lnTo>
                        <a:pt x="9323" y="8799"/>
                      </a:lnTo>
                      <a:cubicBezTo>
                        <a:pt x="9323" y="7847"/>
                        <a:pt x="8573" y="7073"/>
                        <a:pt x="7632" y="7037"/>
                      </a:cubicBezTo>
                      <a:lnTo>
                        <a:pt x="7632" y="2203"/>
                      </a:lnTo>
                      <a:cubicBezTo>
                        <a:pt x="7632" y="1000"/>
                        <a:pt x="6644" y="0"/>
                        <a:pt x="5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a:off x="2022317" y="2779105"/>
                  <a:ext cx="119597" cy="172338"/>
                </a:xfrm>
                <a:custGeom>
                  <a:avLst/>
                  <a:gdLst/>
                  <a:ahLst/>
                  <a:cxnLst/>
                  <a:rect l="l" t="t" r="r" b="b"/>
                  <a:pathLst>
                    <a:path w="3347" h="4823" extrusionOk="0">
                      <a:moveTo>
                        <a:pt x="1680" y="1"/>
                      </a:moveTo>
                      <a:cubicBezTo>
                        <a:pt x="799" y="1"/>
                        <a:pt x="84" y="715"/>
                        <a:pt x="84" y="1596"/>
                      </a:cubicBezTo>
                      <a:cubicBezTo>
                        <a:pt x="84" y="2203"/>
                        <a:pt x="429" y="2727"/>
                        <a:pt x="918" y="3001"/>
                      </a:cubicBezTo>
                      <a:lnTo>
                        <a:pt x="1" y="4823"/>
                      </a:lnTo>
                      <a:lnTo>
                        <a:pt x="3347" y="4823"/>
                      </a:lnTo>
                      <a:lnTo>
                        <a:pt x="2418" y="3001"/>
                      </a:lnTo>
                      <a:cubicBezTo>
                        <a:pt x="2942" y="2727"/>
                        <a:pt x="3275" y="2203"/>
                        <a:pt x="3275" y="1596"/>
                      </a:cubicBezTo>
                      <a:cubicBezTo>
                        <a:pt x="3275" y="715"/>
                        <a:pt x="2561" y="1"/>
                        <a:pt x="16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27" name="Google Shape;2227;p31"/>
            <p:cNvSpPr txBox="1"/>
            <p:nvPr/>
          </p:nvSpPr>
          <p:spPr>
            <a:xfrm>
              <a:off x="547077" y="3445625"/>
              <a:ext cx="2061747" cy="1220160"/>
            </a:xfrm>
            <a:prstGeom prst="rect">
              <a:avLst/>
            </a:prstGeom>
            <a:noFill/>
            <a:ln>
              <a:noFill/>
            </a:ln>
          </p:spPr>
          <p:txBody>
            <a:bodyPr spcFirstLastPara="1" wrap="square" lIns="274300" tIns="91425" rIns="274300"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Kernel</a:t>
              </a:r>
            </a:p>
            <a:p>
              <a:pPr marL="0" lvl="0" indent="0" algn="ctr" rtl="0">
                <a:spcBef>
                  <a:spcPts val="0"/>
                </a:spcBef>
                <a:spcAft>
                  <a:spcPts val="0"/>
                </a:spcAft>
                <a:buNone/>
              </a:pPr>
              <a:r>
                <a:rPr lang="en" b="1" dirty="0">
                  <a:latin typeface="Fira Sans"/>
                  <a:ea typeface="Fira Sans"/>
                  <a:cs typeface="Fira Sans"/>
                  <a:sym typeface="Fira Sans"/>
                </a:rPr>
                <a:t>Quản lý tài nguyên</a:t>
              </a:r>
            </a:p>
            <a:p>
              <a:pPr marL="0" lvl="0" indent="0" algn="ctr" rtl="0">
                <a:spcBef>
                  <a:spcPts val="0"/>
                </a:spcBef>
                <a:spcAft>
                  <a:spcPts val="0"/>
                </a:spcAft>
                <a:buNone/>
              </a:pPr>
              <a:r>
                <a:rPr lang="en" b="1" dirty="0">
                  <a:latin typeface="Fira Sans"/>
                  <a:ea typeface="Fira Sans"/>
                  <a:cs typeface="Fira Sans"/>
                  <a:sym typeface="Fira Sans"/>
                </a:rPr>
                <a:t>Core OS</a:t>
              </a:r>
            </a:p>
            <a:p>
              <a:pPr marL="0" lvl="0" indent="0" algn="ctr" rtl="0">
                <a:spcBef>
                  <a:spcPts val="0"/>
                </a:spcBef>
                <a:spcAft>
                  <a:spcPts val="0"/>
                </a:spcAft>
                <a:buNone/>
              </a:pPr>
              <a:r>
                <a:rPr lang="en" b="1" dirty="0">
                  <a:latin typeface="Fira Sans"/>
                  <a:ea typeface="Fira Sans"/>
                  <a:cs typeface="Fira Sans"/>
                  <a:sym typeface="Fira Sans"/>
                </a:rPr>
                <a:t>Core Services</a:t>
              </a: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grpSp>
      <p:grpSp>
        <p:nvGrpSpPr>
          <p:cNvPr id="2229" name="Google Shape;2229;p31"/>
          <p:cNvGrpSpPr/>
          <p:nvPr/>
        </p:nvGrpSpPr>
        <p:grpSpPr>
          <a:xfrm>
            <a:off x="2608771" y="1463225"/>
            <a:ext cx="1939542" cy="3337413"/>
            <a:chOff x="2608771" y="1463225"/>
            <a:chExt cx="1939542" cy="3337413"/>
          </a:xfrm>
        </p:grpSpPr>
        <p:grpSp>
          <p:nvGrpSpPr>
            <p:cNvPr id="2230" name="Google Shape;2230;p31"/>
            <p:cNvGrpSpPr/>
            <p:nvPr/>
          </p:nvGrpSpPr>
          <p:grpSpPr>
            <a:xfrm>
              <a:off x="2740048" y="1463225"/>
              <a:ext cx="1686503" cy="3337413"/>
              <a:chOff x="2740048" y="1463225"/>
              <a:chExt cx="1686503" cy="3337413"/>
            </a:xfrm>
          </p:grpSpPr>
          <p:sp>
            <p:nvSpPr>
              <p:cNvPr id="2231" name="Google Shape;2231;p31"/>
              <p:cNvSpPr/>
              <p:nvPr/>
            </p:nvSpPr>
            <p:spPr>
              <a:xfrm>
                <a:off x="2740048" y="1463225"/>
                <a:ext cx="1686503" cy="3337413"/>
              </a:xfrm>
              <a:custGeom>
                <a:avLst/>
                <a:gdLst/>
                <a:ahLst/>
                <a:cxnLst/>
                <a:rect l="l" t="t" r="r" b="b"/>
                <a:pathLst>
                  <a:path w="47198" h="58377" extrusionOk="0">
                    <a:moveTo>
                      <a:pt x="1" y="1"/>
                    </a:moveTo>
                    <a:lnTo>
                      <a:pt x="1" y="58377"/>
                    </a:lnTo>
                    <a:lnTo>
                      <a:pt x="47197" y="58377"/>
                    </a:lnTo>
                    <a:lnTo>
                      <a:pt x="471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2" name="Google Shape;2232;p31"/>
              <p:cNvGrpSpPr/>
              <p:nvPr/>
            </p:nvGrpSpPr>
            <p:grpSpPr>
              <a:xfrm>
                <a:off x="2904264" y="1675940"/>
                <a:ext cx="1357192" cy="1530350"/>
                <a:chOff x="2904264" y="1675940"/>
                <a:chExt cx="1357192" cy="1530350"/>
              </a:xfrm>
            </p:grpSpPr>
            <p:sp>
              <p:nvSpPr>
                <p:cNvPr id="2233" name="Google Shape;2233;p31"/>
                <p:cNvSpPr/>
                <p:nvPr/>
              </p:nvSpPr>
              <p:spPr>
                <a:xfrm>
                  <a:off x="2904264" y="1675940"/>
                  <a:ext cx="1357192" cy="1357192"/>
                </a:xfrm>
                <a:custGeom>
                  <a:avLst/>
                  <a:gdLst/>
                  <a:ahLst/>
                  <a:cxnLst/>
                  <a:rect l="l" t="t" r="r" b="b"/>
                  <a:pathLst>
                    <a:path w="37982" h="37982" extrusionOk="0">
                      <a:moveTo>
                        <a:pt x="37981" y="18991"/>
                      </a:moveTo>
                      <a:cubicBezTo>
                        <a:pt x="37981" y="29469"/>
                        <a:pt x="29480" y="37982"/>
                        <a:pt x="18991" y="37982"/>
                      </a:cubicBezTo>
                      <a:cubicBezTo>
                        <a:pt x="8502" y="37982"/>
                        <a:pt x="1" y="29469"/>
                        <a:pt x="1" y="18991"/>
                      </a:cubicBezTo>
                      <a:cubicBezTo>
                        <a:pt x="1" y="8502"/>
                        <a:pt x="8502" y="1"/>
                        <a:pt x="18991" y="1"/>
                      </a:cubicBezTo>
                      <a:cubicBezTo>
                        <a:pt x="29480" y="1"/>
                        <a:pt x="37981" y="8502"/>
                        <a:pt x="37981" y="189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1"/>
                <p:cNvSpPr/>
                <p:nvPr/>
              </p:nvSpPr>
              <p:spPr>
                <a:xfrm>
                  <a:off x="3265875" y="2040982"/>
                  <a:ext cx="764997" cy="1165308"/>
                </a:xfrm>
                <a:custGeom>
                  <a:avLst/>
                  <a:gdLst/>
                  <a:ahLst/>
                  <a:cxnLst/>
                  <a:rect l="l" t="t" r="r" b="b"/>
                  <a:pathLst>
                    <a:path w="21409" h="32612" extrusionOk="0">
                      <a:moveTo>
                        <a:pt x="1" y="0"/>
                      </a:moveTo>
                      <a:lnTo>
                        <a:pt x="1" y="32611"/>
                      </a:lnTo>
                      <a:lnTo>
                        <a:pt x="21408" y="32611"/>
                      </a:lnTo>
                      <a:lnTo>
                        <a:pt x="21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1"/>
                <p:cNvSpPr/>
                <p:nvPr/>
              </p:nvSpPr>
              <p:spPr>
                <a:xfrm>
                  <a:off x="3208453" y="1974198"/>
                  <a:ext cx="764961" cy="1165308"/>
                </a:xfrm>
                <a:custGeom>
                  <a:avLst/>
                  <a:gdLst/>
                  <a:ahLst/>
                  <a:cxnLst/>
                  <a:rect l="l" t="t" r="r" b="b"/>
                  <a:pathLst>
                    <a:path w="21408" h="32612" extrusionOk="0">
                      <a:moveTo>
                        <a:pt x="0" y="0"/>
                      </a:moveTo>
                      <a:lnTo>
                        <a:pt x="0" y="32611"/>
                      </a:lnTo>
                      <a:lnTo>
                        <a:pt x="21408" y="32611"/>
                      </a:lnTo>
                      <a:lnTo>
                        <a:pt x="21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1"/>
                <p:cNvSpPr/>
                <p:nvPr/>
              </p:nvSpPr>
              <p:spPr>
                <a:xfrm>
                  <a:off x="3208453" y="1974198"/>
                  <a:ext cx="764961" cy="129352"/>
                </a:xfrm>
                <a:custGeom>
                  <a:avLst/>
                  <a:gdLst/>
                  <a:ahLst/>
                  <a:cxnLst/>
                  <a:rect l="l" t="t" r="r" b="b"/>
                  <a:pathLst>
                    <a:path w="21408" h="3620" extrusionOk="0">
                      <a:moveTo>
                        <a:pt x="0" y="0"/>
                      </a:moveTo>
                      <a:lnTo>
                        <a:pt x="21408" y="0"/>
                      </a:lnTo>
                      <a:lnTo>
                        <a:pt x="21408" y="3620"/>
                      </a:lnTo>
                      <a:lnTo>
                        <a:pt x="0" y="36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1"/>
                <p:cNvSpPr/>
                <p:nvPr/>
              </p:nvSpPr>
              <p:spPr>
                <a:xfrm>
                  <a:off x="3259943" y="2018863"/>
                  <a:ext cx="41700" cy="41307"/>
                </a:xfrm>
                <a:custGeom>
                  <a:avLst/>
                  <a:gdLst/>
                  <a:ahLst/>
                  <a:cxnLst/>
                  <a:rect l="l" t="t" r="r" b="b"/>
                  <a:pathLst>
                    <a:path w="1167" h="1156" extrusionOk="0">
                      <a:moveTo>
                        <a:pt x="584" y="0"/>
                      </a:moveTo>
                      <a:cubicBezTo>
                        <a:pt x="262" y="0"/>
                        <a:pt x="0" y="262"/>
                        <a:pt x="0" y="572"/>
                      </a:cubicBezTo>
                      <a:cubicBezTo>
                        <a:pt x="0" y="893"/>
                        <a:pt x="262" y="1155"/>
                        <a:pt x="584" y="1155"/>
                      </a:cubicBezTo>
                      <a:cubicBezTo>
                        <a:pt x="905" y="1155"/>
                        <a:pt x="1167" y="893"/>
                        <a:pt x="1167" y="572"/>
                      </a:cubicBezTo>
                      <a:cubicBezTo>
                        <a:pt x="1167" y="262"/>
                        <a:pt x="905"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1"/>
                <p:cNvSpPr/>
                <p:nvPr/>
              </p:nvSpPr>
              <p:spPr>
                <a:xfrm>
                  <a:off x="3350132" y="2018863"/>
                  <a:ext cx="41307" cy="41307"/>
                </a:xfrm>
                <a:custGeom>
                  <a:avLst/>
                  <a:gdLst/>
                  <a:ahLst/>
                  <a:cxnLst/>
                  <a:rect l="l" t="t" r="r" b="b"/>
                  <a:pathLst>
                    <a:path w="1156" h="1156" extrusionOk="0">
                      <a:moveTo>
                        <a:pt x="584" y="0"/>
                      </a:moveTo>
                      <a:cubicBezTo>
                        <a:pt x="262" y="0"/>
                        <a:pt x="0" y="262"/>
                        <a:pt x="0" y="572"/>
                      </a:cubicBezTo>
                      <a:cubicBezTo>
                        <a:pt x="0" y="893"/>
                        <a:pt x="262" y="1155"/>
                        <a:pt x="584" y="1155"/>
                      </a:cubicBezTo>
                      <a:cubicBezTo>
                        <a:pt x="893" y="1155"/>
                        <a:pt x="1155" y="893"/>
                        <a:pt x="1155" y="572"/>
                      </a:cubicBezTo>
                      <a:cubicBezTo>
                        <a:pt x="1155" y="262"/>
                        <a:pt x="893"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1"/>
                <p:cNvSpPr/>
                <p:nvPr/>
              </p:nvSpPr>
              <p:spPr>
                <a:xfrm>
                  <a:off x="3439892" y="2018863"/>
                  <a:ext cx="41307" cy="41307"/>
                </a:xfrm>
                <a:custGeom>
                  <a:avLst/>
                  <a:gdLst/>
                  <a:ahLst/>
                  <a:cxnLst/>
                  <a:rect l="l" t="t" r="r" b="b"/>
                  <a:pathLst>
                    <a:path w="1156" h="1156" extrusionOk="0">
                      <a:moveTo>
                        <a:pt x="584" y="0"/>
                      </a:moveTo>
                      <a:cubicBezTo>
                        <a:pt x="262" y="0"/>
                        <a:pt x="0" y="262"/>
                        <a:pt x="0" y="572"/>
                      </a:cubicBezTo>
                      <a:cubicBezTo>
                        <a:pt x="0" y="893"/>
                        <a:pt x="262" y="1155"/>
                        <a:pt x="584" y="1155"/>
                      </a:cubicBezTo>
                      <a:cubicBezTo>
                        <a:pt x="905" y="1155"/>
                        <a:pt x="1155" y="893"/>
                        <a:pt x="1155" y="572"/>
                      </a:cubicBezTo>
                      <a:cubicBezTo>
                        <a:pt x="1155" y="262"/>
                        <a:pt x="905"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1"/>
                <p:cNvSpPr/>
                <p:nvPr/>
              </p:nvSpPr>
              <p:spPr>
                <a:xfrm>
                  <a:off x="3286314" y="2176693"/>
                  <a:ext cx="280393" cy="354431"/>
                </a:xfrm>
                <a:custGeom>
                  <a:avLst/>
                  <a:gdLst/>
                  <a:ahLst/>
                  <a:cxnLst/>
                  <a:rect l="l" t="t" r="r" b="b"/>
                  <a:pathLst>
                    <a:path w="7847" h="9919" extrusionOk="0">
                      <a:moveTo>
                        <a:pt x="0" y="0"/>
                      </a:moveTo>
                      <a:lnTo>
                        <a:pt x="7847" y="0"/>
                      </a:lnTo>
                      <a:lnTo>
                        <a:pt x="7847" y="9918"/>
                      </a:lnTo>
                      <a:lnTo>
                        <a:pt x="0" y="991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1"/>
                <p:cNvSpPr/>
                <p:nvPr/>
              </p:nvSpPr>
              <p:spPr>
                <a:xfrm>
                  <a:off x="3364997" y="2263916"/>
                  <a:ext cx="123420" cy="123384"/>
                </a:xfrm>
                <a:custGeom>
                  <a:avLst/>
                  <a:gdLst/>
                  <a:ahLst/>
                  <a:cxnLst/>
                  <a:rect l="l" t="t" r="r" b="b"/>
                  <a:pathLst>
                    <a:path w="3454" h="3453" extrusionOk="0">
                      <a:moveTo>
                        <a:pt x="1727" y="0"/>
                      </a:moveTo>
                      <a:cubicBezTo>
                        <a:pt x="775" y="0"/>
                        <a:pt x="1" y="774"/>
                        <a:pt x="1" y="1727"/>
                      </a:cubicBezTo>
                      <a:cubicBezTo>
                        <a:pt x="1" y="2679"/>
                        <a:pt x="775" y="3453"/>
                        <a:pt x="1727" y="3453"/>
                      </a:cubicBezTo>
                      <a:cubicBezTo>
                        <a:pt x="2680" y="3453"/>
                        <a:pt x="3454" y="2679"/>
                        <a:pt x="3454" y="1727"/>
                      </a:cubicBezTo>
                      <a:cubicBezTo>
                        <a:pt x="3454" y="774"/>
                        <a:pt x="2680" y="0"/>
                        <a:pt x="1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1"/>
                <p:cNvSpPr/>
                <p:nvPr/>
              </p:nvSpPr>
              <p:spPr>
                <a:xfrm>
                  <a:off x="3305466" y="2408560"/>
                  <a:ext cx="242088" cy="194885"/>
                </a:xfrm>
                <a:custGeom>
                  <a:avLst/>
                  <a:gdLst/>
                  <a:ahLst/>
                  <a:cxnLst/>
                  <a:rect l="l" t="t" r="r" b="b"/>
                  <a:pathLst>
                    <a:path w="6775" h="5454" extrusionOk="0">
                      <a:moveTo>
                        <a:pt x="2727" y="0"/>
                      </a:moveTo>
                      <a:cubicBezTo>
                        <a:pt x="1215" y="0"/>
                        <a:pt x="0" y="1227"/>
                        <a:pt x="0" y="2727"/>
                      </a:cubicBezTo>
                      <a:cubicBezTo>
                        <a:pt x="0" y="4227"/>
                        <a:pt x="1215" y="5453"/>
                        <a:pt x="2727" y="5453"/>
                      </a:cubicBezTo>
                      <a:lnTo>
                        <a:pt x="4048" y="5453"/>
                      </a:lnTo>
                      <a:cubicBezTo>
                        <a:pt x="5548" y="5453"/>
                        <a:pt x="6775" y="4227"/>
                        <a:pt x="6775" y="2727"/>
                      </a:cubicBezTo>
                      <a:cubicBezTo>
                        <a:pt x="6775" y="1227"/>
                        <a:pt x="5548" y="0"/>
                        <a:pt x="4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1"/>
                <p:cNvSpPr/>
                <p:nvPr/>
              </p:nvSpPr>
              <p:spPr>
                <a:xfrm>
                  <a:off x="3631346" y="2219250"/>
                  <a:ext cx="273997" cy="273997"/>
                </a:xfrm>
                <a:custGeom>
                  <a:avLst/>
                  <a:gdLst/>
                  <a:ahLst/>
                  <a:cxnLst/>
                  <a:rect l="l" t="t" r="r" b="b"/>
                  <a:pathLst>
                    <a:path w="7668" h="7668" extrusionOk="0">
                      <a:moveTo>
                        <a:pt x="3822" y="1786"/>
                      </a:moveTo>
                      <a:cubicBezTo>
                        <a:pt x="4941" y="1786"/>
                        <a:pt x="5870" y="2691"/>
                        <a:pt x="5870" y="3822"/>
                      </a:cubicBezTo>
                      <a:cubicBezTo>
                        <a:pt x="5870" y="4953"/>
                        <a:pt x="4953" y="5870"/>
                        <a:pt x="3822" y="5870"/>
                      </a:cubicBezTo>
                      <a:cubicBezTo>
                        <a:pt x="2715" y="5870"/>
                        <a:pt x="1786" y="4953"/>
                        <a:pt x="1786" y="3822"/>
                      </a:cubicBezTo>
                      <a:cubicBezTo>
                        <a:pt x="1786" y="2715"/>
                        <a:pt x="2691" y="1786"/>
                        <a:pt x="3822" y="1786"/>
                      </a:cubicBezTo>
                      <a:close/>
                      <a:moveTo>
                        <a:pt x="3370" y="0"/>
                      </a:moveTo>
                      <a:lnTo>
                        <a:pt x="3370" y="750"/>
                      </a:lnTo>
                      <a:cubicBezTo>
                        <a:pt x="2846" y="822"/>
                        <a:pt x="2382" y="1024"/>
                        <a:pt x="1977" y="1322"/>
                      </a:cubicBezTo>
                      <a:lnTo>
                        <a:pt x="1441" y="786"/>
                      </a:lnTo>
                      <a:lnTo>
                        <a:pt x="786" y="1441"/>
                      </a:lnTo>
                      <a:lnTo>
                        <a:pt x="1322" y="1976"/>
                      </a:lnTo>
                      <a:cubicBezTo>
                        <a:pt x="1024" y="2381"/>
                        <a:pt x="834" y="2857"/>
                        <a:pt x="750" y="3369"/>
                      </a:cubicBezTo>
                      <a:lnTo>
                        <a:pt x="0" y="3369"/>
                      </a:lnTo>
                      <a:lnTo>
                        <a:pt x="0" y="4298"/>
                      </a:lnTo>
                      <a:lnTo>
                        <a:pt x="750" y="4298"/>
                      </a:lnTo>
                      <a:cubicBezTo>
                        <a:pt x="822" y="4822"/>
                        <a:pt x="1024" y="5286"/>
                        <a:pt x="1322" y="5691"/>
                      </a:cubicBezTo>
                      <a:lnTo>
                        <a:pt x="786" y="6227"/>
                      </a:lnTo>
                      <a:lnTo>
                        <a:pt x="1441" y="6882"/>
                      </a:lnTo>
                      <a:lnTo>
                        <a:pt x="1977" y="6346"/>
                      </a:lnTo>
                      <a:cubicBezTo>
                        <a:pt x="2382" y="6644"/>
                        <a:pt x="2858" y="6834"/>
                        <a:pt x="3370" y="6918"/>
                      </a:cubicBezTo>
                      <a:lnTo>
                        <a:pt x="3370" y="7668"/>
                      </a:lnTo>
                      <a:lnTo>
                        <a:pt x="4298" y="7668"/>
                      </a:lnTo>
                      <a:lnTo>
                        <a:pt x="4298" y="6918"/>
                      </a:lnTo>
                      <a:cubicBezTo>
                        <a:pt x="4822" y="6846"/>
                        <a:pt x="5287" y="6644"/>
                        <a:pt x="5680" y="6346"/>
                      </a:cubicBezTo>
                      <a:lnTo>
                        <a:pt x="6227" y="6882"/>
                      </a:lnTo>
                      <a:lnTo>
                        <a:pt x="6870" y="6227"/>
                      </a:lnTo>
                      <a:lnTo>
                        <a:pt x="6334" y="5691"/>
                      </a:lnTo>
                      <a:cubicBezTo>
                        <a:pt x="6632" y="5286"/>
                        <a:pt x="6834" y="4810"/>
                        <a:pt x="6918" y="4298"/>
                      </a:cubicBezTo>
                      <a:lnTo>
                        <a:pt x="7668" y="4298"/>
                      </a:lnTo>
                      <a:lnTo>
                        <a:pt x="7668" y="3369"/>
                      </a:lnTo>
                      <a:lnTo>
                        <a:pt x="6918" y="3369"/>
                      </a:lnTo>
                      <a:cubicBezTo>
                        <a:pt x="6846" y="2846"/>
                        <a:pt x="6644" y="2381"/>
                        <a:pt x="6346" y="1976"/>
                      </a:cubicBezTo>
                      <a:lnTo>
                        <a:pt x="6882" y="1441"/>
                      </a:lnTo>
                      <a:lnTo>
                        <a:pt x="6227" y="786"/>
                      </a:lnTo>
                      <a:lnTo>
                        <a:pt x="5691" y="1322"/>
                      </a:lnTo>
                      <a:cubicBezTo>
                        <a:pt x="5287" y="1024"/>
                        <a:pt x="4810" y="833"/>
                        <a:pt x="4298" y="750"/>
                      </a:cubicBezTo>
                      <a:lnTo>
                        <a:pt x="4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1"/>
                <p:cNvSpPr/>
                <p:nvPr/>
              </p:nvSpPr>
              <p:spPr>
                <a:xfrm>
                  <a:off x="3281204" y="2648932"/>
                  <a:ext cx="525446" cy="25978"/>
                </a:xfrm>
                <a:custGeom>
                  <a:avLst/>
                  <a:gdLst/>
                  <a:ahLst/>
                  <a:cxnLst/>
                  <a:rect l="l" t="t" r="r" b="b"/>
                  <a:pathLst>
                    <a:path w="14705" h="727" extrusionOk="0">
                      <a:moveTo>
                        <a:pt x="0" y="0"/>
                      </a:moveTo>
                      <a:lnTo>
                        <a:pt x="0" y="727"/>
                      </a:lnTo>
                      <a:lnTo>
                        <a:pt x="14705" y="727"/>
                      </a:lnTo>
                      <a:lnTo>
                        <a:pt x="14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1"/>
                <p:cNvSpPr/>
                <p:nvPr/>
              </p:nvSpPr>
              <p:spPr>
                <a:xfrm>
                  <a:off x="3835556" y="2603409"/>
                  <a:ext cx="91082" cy="83007"/>
                </a:xfrm>
                <a:custGeom>
                  <a:avLst/>
                  <a:gdLst/>
                  <a:ahLst/>
                  <a:cxnLst/>
                  <a:rect l="l" t="t" r="r" b="b"/>
                  <a:pathLst>
                    <a:path w="2549" h="2323" extrusionOk="0">
                      <a:moveTo>
                        <a:pt x="2251" y="0"/>
                      </a:moveTo>
                      <a:lnTo>
                        <a:pt x="762" y="1703"/>
                      </a:lnTo>
                      <a:lnTo>
                        <a:pt x="298" y="1155"/>
                      </a:lnTo>
                      <a:lnTo>
                        <a:pt x="0" y="1405"/>
                      </a:lnTo>
                      <a:lnTo>
                        <a:pt x="750" y="2322"/>
                      </a:lnTo>
                      <a:lnTo>
                        <a:pt x="2548" y="250"/>
                      </a:lnTo>
                      <a:lnTo>
                        <a:pt x="2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1"/>
                <p:cNvSpPr/>
                <p:nvPr/>
              </p:nvSpPr>
              <p:spPr>
                <a:xfrm>
                  <a:off x="3281204" y="2741229"/>
                  <a:ext cx="525446" cy="26442"/>
                </a:xfrm>
                <a:custGeom>
                  <a:avLst/>
                  <a:gdLst/>
                  <a:ahLst/>
                  <a:cxnLst/>
                  <a:rect l="l" t="t" r="r" b="b"/>
                  <a:pathLst>
                    <a:path w="14705" h="740" extrusionOk="0">
                      <a:moveTo>
                        <a:pt x="0" y="1"/>
                      </a:moveTo>
                      <a:lnTo>
                        <a:pt x="0" y="739"/>
                      </a:lnTo>
                      <a:lnTo>
                        <a:pt x="14705" y="739"/>
                      </a:lnTo>
                      <a:lnTo>
                        <a:pt x="14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1"/>
                <p:cNvSpPr/>
                <p:nvPr/>
              </p:nvSpPr>
              <p:spPr>
                <a:xfrm>
                  <a:off x="3835556" y="2695706"/>
                  <a:ext cx="91082" cy="83007"/>
                </a:xfrm>
                <a:custGeom>
                  <a:avLst/>
                  <a:gdLst/>
                  <a:ahLst/>
                  <a:cxnLst/>
                  <a:rect l="l" t="t" r="r" b="b"/>
                  <a:pathLst>
                    <a:path w="2549" h="2323" extrusionOk="0">
                      <a:moveTo>
                        <a:pt x="2251" y="1"/>
                      </a:moveTo>
                      <a:lnTo>
                        <a:pt x="762" y="1727"/>
                      </a:lnTo>
                      <a:lnTo>
                        <a:pt x="298" y="1168"/>
                      </a:lnTo>
                      <a:lnTo>
                        <a:pt x="0" y="1418"/>
                      </a:lnTo>
                      <a:lnTo>
                        <a:pt x="750" y="2323"/>
                      </a:lnTo>
                      <a:lnTo>
                        <a:pt x="2548" y="251"/>
                      </a:lnTo>
                      <a:lnTo>
                        <a:pt x="22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1"/>
                <p:cNvSpPr/>
                <p:nvPr/>
              </p:nvSpPr>
              <p:spPr>
                <a:xfrm>
                  <a:off x="3281204" y="2834419"/>
                  <a:ext cx="525446" cy="25978"/>
                </a:xfrm>
                <a:custGeom>
                  <a:avLst/>
                  <a:gdLst/>
                  <a:ahLst/>
                  <a:cxnLst/>
                  <a:rect l="l" t="t" r="r" b="b"/>
                  <a:pathLst>
                    <a:path w="14705" h="727" extrusionOk="0">
                      <a:moveTo>
                        <a:pt x="0" y="0"/>
                      </a:moveTo>
                      <a:lnTo>
                        <a:pt x="0" y="727"/>
                      </a:lnTo>
                      <a:lnTo>
                        <a:pt x="14705" y="727"/>
                      </a:lnTo>
                      <a:lnTo>
                        <a:pt x="14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1"/>
                <p:cNvSpPr/>
                <p:nvPr/>
              </p:nvSpPr>
              <p:spPr>
                <a:xfrm>
                  <a:off x="3835556" y="2788467"/>
                  <a:ext cx="91082" cy="83007"/>
                </a:xfrm>
                <a:custGeom>
                  <a:avLst/>
                  <a:gdLst/>
                  <a:ahLst/>
                  <a:cxnLst/>
                  <a:rect l="l" t="t" r="r" b="b"/>
                  <a:pathLst>
                    <a:path w="2549" h="2323" extrusionOk="0">
                      <a:moveTo>
                        <a:pt x="2251" y="1"/>
                      </a:moveTo>
                      <a:lnTo>
                        <a:pt x="762" y="1727"/>
                      </a:lnTo>
                      <a:lnTo>
                        <a:pt x="298" y="1155"/>
                      </a:lnTo>
                      <a:lnTo>
                        <a:pt x="0" y="1405"/>
                      </a:lnTo>
                      <a:lnTo>
                        <a:pt x="750" y="2322"/>
                      </a:lnTo>
                      <a:lnTo>
                        <a:pt x="2548" y="262"/>
                      </a:lnTo>
                      <a:lnTo>
                        <a:pt x="22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51" name="Google Shape;2251;p31"/>
            <p:cNvSpPr txBox="1"/>
            <p:nvPr/>
          </p:nvSpPr>
          <p:spPr>
            <a:xfrm>
              <a:off x="2608771" y="3437764"/>
              <a:ext cx="1939542" cy="1165308"/>
            </a:xfrm>
            <a:prstGeom prst="rect">
              <a:avLst/>
            </a:prstGeom>
            <a:noFill/>
            <a:ln>
              <a:noFill/>
            </a:ln>
          </p:spPr>
          <p:txBody>
            <a:bodyPr spcFirstLastPara="1" wrap="square" lIns="274300" tIns="91425" rIns="274300"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Media layer</a:t>
              </a:r>
            </a:p>
            <a:p>
              <a:pPr marL="0" lvl="0" indent="0" algn="ctr" rtl="0">
                <a:spcBef>
                  <a:spcPts val="0"/>
                </a:spcBef>
                <a:spcAft>
                  <a:spcPts val="0"/>
                </a:spcAft>
                <a:buNone/>
              </a:pPr>
              <a:r>
                <a:rPr lang="en" b="1" dirty="0">
                  <a:latin typeface="Fira Sans"/>
                  <a:ea typeface="Fira Sans"/>
                  <a:cs typeface="Fira Sans"/>
                  <a:sym typeface="Fira Sans"/>
                </a:rPr>
                <a:t>Cocoa Touch</a:t>
              </a:r>
            </a:p>
            <a:p>
              <a:pPr marL="0" lvl="0" indent="0" algn="ctr" rtl="0">
                <a:spcBef>
                  <a:spcPts val="0"/>
                </a:spcBef>
                <a:spcAft>
                  <a:spcPts val="0"/>
                </a:spcAft>
                <a:buNone/>
              </a:pPr>
              <a:r>
                <a:rPr lang="en" b="1" dirty="0">
                  <a:solidFill>
                    <a:srgbClr val="000000"/>
                  </a:solidFill>
                  <a:latin typeface="Fira Sans"/>
                  <a:ea typeface="Fira Sans"/>
                  <a:cs typeface="Fira Sans"/>
                  <a:sym typeface="Fira Sans"/>
                </a:rPr>
                <a:t>App Frameworks</a:t>
              </a:r>
              <a:endParaRPr b="1" dirty="0">
                <a:solidFill>
                  <a:srgbClr val="000000"/>
                </a:solidFill>
                <a:latin typeface="Fira Sans"/>
                <a:ea typeface="Fira Sans"/>
                <a:cs typeface="Fira Sans"/>
                <a:sym typeface="Fira Sans"/>
              </a:endParaRPr>
            </a:p>
          </p:txBody>
        </p:sp>
      </p:grpSp>
      <p:grpSp>
        <p:nvGrpSpPr>
          <p:cNvPr id="2253" name="Google Shape;2253;p31"/>
          <p:cNvGrpSpPr/>
          <p:nvPr/>
        </p:nvGrpSpPr>
        <p:grpSpPr>
          <a:xfrm>
            <a:off x="4539411" y="1463225"/>
            <a:ext cx="2155098" cy="3337413"/>
            <a:chOff x="4539411" y="1463225"/>
            <a:chExt cx="2155098" cy="3337413"/>
          </a:xfrm>
        </p:grpSpPr>
        <p:grpSp>
          <p:nvGrpSpPr>
            <p:cNvPr id="2254" name="Google Shape;2254;p31"/>
            <p:cNvGrpSpPr/>
            <p:nvPr/>
          </p:nvGrpSpPr>
          <p:grpSpPr>
            <a:xfrm>
              <a:off x="4717082" y="1463225"/>
              <a:ext cx="1686467" cy="3337413"/>
              <a:chOff x="4717082" y="1463225"/>
              <a:chExt cx="1686467" cy="3337413"/>
            </a:xfrm>
          </p:grpSpPr>
          <p:sp>
            <p:nvSpPr>
              <p:cNvPr id="2255" name="Google Shape;2255;p31"/>
              <p:cNvSpPr/>
              <p:nvPr/>
            </p:nvSpPr>
            <p:spPr>
              <a:xfrm>
                <a:off x="4717082" y="1463225"/>
                <a:ext cx="1686467" cy="3337413"/>
              </a:xfrm>
              <a:custGeom>
                <a:avLst/>
                <a:gdLst/>
                <a:ahLst/>
                <a:cxnLst/>
                <a:rect l="l" t="t" r="r" b="b"/>
                <a:pathLst>
                  <a:path w="47197" h="58377" extrusionOk="0">
                    <a:moveTo>
                      <a:pt x="0" y="1"/>
                    </a:moveTo>
                    <a:lnTo>
                      <a:pt x="0" y="58377"/>
                    </a:lnTo>
                    <a:lnTo>
                      <a:pt x="47196" y="58377"/>
                    </a:lnTo>
                    <a:lnTo>
                      <a:pt x="47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6" name="Google Shape;2256;p31"/>
              <p:cNvGrpSpPr/>
              <p:nvPr/>
            </p:nvGrpSpPr>
            <p:grpSpPr>
              <a:xfrm>
                <a:off x="4881692" y="1675940"/>
                <a:ext cx="1357192" cy="1530350"/>
                <a:chOff x="4881692" y="1675940"/>
                <a:chExt cx="1357192" cy="1530350"/>
              </a:xfrm>
            </p:grpSpPr>
            <p:sp>
              <p:nvSpPr>
                <p:cNvPr id="2257" name="Google Shape;2257;p31"/>
                <p:cNvSpPr/>
                <p:nvPr/>
              </p:nvSpPr>
              <p:spPr>
                <a:xfrm>
                  <a:off x="4881692" y="1675940"/>
                  <a:ext cx="1357192" cy="1357192"/>
                </a:xfrm>
                <a:custGeom>
                  <a:avLst/>
                  <a:gdLst/>
                  <a:ahLst/>
                  <a:cxnLst/>
                  <a:rect l="l" t="t" r="r" b="b"/>
                  <a:pathLst>
                    <a:path w="37982" h="37982" extrusionOk="0">
                      <a:moveTo>
                        <a:pt x="37982" y="18991"/>
                      </a:moveTo>
                      <a:cubicBezTo>
                        <a:pt x="37982" y="29469"/>
                        <a:pt x="29481" y="37982"/>
                        <a:pt x="18991" y="37982"/>
                      </a:cubicBezTo>
                      <a:cubicBezTo>
                        <a:pt x="8502" y="37982"/>
                        <a:pt x="1" y="29469"/>
                        <a:pt x="1" y="18991"/>
                      </a:cubicBezTo>
                      <a:cubicBezTo>
                        <a:pt x="1" y="8502"/>
                        <a:pt x="8502" y="1"/>
                        <a:pt x="18991" y="1"/>
                      </a:cubicBezTo>
                      <a:cubicBezTo>
                        <a:pt x="29481" y="1"/>
                        <a:pt x="37982" y="8502"/>
                        <a:pt x="37982" y="189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5243340" y="2040982"/>
                  <a:ext cx="764533" cy="1165308"/>
                </a:xfrm>
                <a:custGeom>
                  <a:avLst/>
                  <a:gdLst/>
                  <a:ahLst/>
                  <a:cxnLst/>
                  <a:rect l="l" t="t" r="r" b="b"/>
                  <a:pathLst>
                    <a:path w="21396" h="32612" extrusionOk="0">
                      <a:moveTo>
                        <a:pt x="0" y="0"/>
                      </a:moveTo>
                      <a:lnTo>
                        <a:pt x="0" y="32611"/>
                      </a:lnTo>
                      <a:lnTo>
                        <a:pt x="21396" y="32611"/>
                      </a:lnTo>
                      <a:lnTo>
                        <a:pt x="21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5185882" y="1974198"/>
                  <a:ext cx="764568" cy="1165308"/>
                </a:xfrm>
                <a:custGeom>
                  <a:avLst/>
                  <a:gdLst/>
                  <a:ahLst/>
                  <a:cxnLst/>
                  <a:rect l="l" t="t" r="r" b="b"/>
                  <a:pathLst>
                    <a:path w="21397" h="32612" extrusionOk="0">
                      <a:moveTo>
                        <a:pt x="1" y="0"/>
                      </a:moveTo>
                      <a:lnTo>
                        <a:pt x="1" y="32611"/>
                      </a:lnTo>
                      <a:lnTo>
                        <a:pt x="21396" y="32611"/>
                      </a:lnTo>
                      <a:lnTo>
                        <a:pt x="21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5185882" y="1974198"/>
                  <a:ext cx="764568" cy="129352"/>
                </a:xfrm>
                <a:custGeom>
                  <a:avLst/>
                  <a:gdLst/>
                  <a:ahLst/>
                  <a:cxnLst/>
                  <a:rect l="l" t="t" r="r" b="b"/>
                  <a:pathLst>
                    <a:path w="21397" h="3620" extrusionOk="0">
                      <a:moveTo>
                        <a:pt x="1" y="0"/>
                      </a:moveTo>
                      <a:lnTo>
                        <a:pt x="21396" y="0"/>
                      </a:lnTo>
                      <a:lnTo>
                        <a:pt x="21396" y="3620"/>
                      </a:lnTo>
                      <a:lnTo>
                        <a:pt x="1" y="36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5237372" y="2018863"/>
                  <a:ext cx="41736" cy="41307"/>
                </a:xfrm>
                <a:custGeom>
                  <a:avLst/>
                  <a:gdLst/>
                  <a:ahLst/>
                  <a:cxnLst/>
                  <a:rect l="l" t="t" r="r" b="b"/>
                  <a:pathLst>
                    <a:path w="1168" h="1156" extrusionOk="0">
                      <a:moveTo>
                        <a:pt x="584" y="0"/>
                      </a:moveTo>
                      <a:cubicBezTo>
                        <a:pt x="262" y="0"/>
                        <a:pt x="0" y="262"/>
                        <a:pt x="0" y="572"/>
                      </a:cubicBezTo>
                      <a:cubicBezTo>
                        <a:pt x="0" y="893"/>
                        <a:pt x="262" y="1155"/>
                        <a:pt x="584" y="1155"/>
                      </a:cubicBezTo>
                      <a:cubicBezTo>
                        <a:pt x="905" y="1155"/>
                        <a:pt x="1167" y="893"/>
                        <a:pt x="1167" y="572"/>
                      </a:cubicBezTo>
                      <a:cubicBezTo>
                        <a:pt x="1167" y="262"/>
                        <a:pt x="905"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5327132" y="2018863"/>
                  <a:ext cx="41736" cy="41307"/>
                </a:xfrm>
                <a:custGeom>
                  <a:avLst/>
                  <a:gdLst/>
                  <a:ahLst/>
                  <a:cxnLst/>
                  <a:rect l="l" t="t" r="r" b="b"/>
                  <a:pathLst>
                    <a:path w="1168" h="1156" extrusionOk="0">
                      <a:moveTo>
                        <a:pt x="584" y="0"/>
                      </a:moveTo>
                      <a:cubicBezTo>
                        <a:pt x="263" y="0"/>
                        <a:pt x="1" y="262"/>
                        <a:pt x="1" y="572"/>
                      </a:cubicBezTo>
                      <a:cubicBezTo>
                        <a:pt x="1" y="893"/>
                        <a:pt x="263" y="1155"/>
                        <a:pt x="584" y="1155"/>
                      </a:cubicBezTo>
                      <a:cubicBezTo>
                        <a:pt x="905" y="1155"/>
                        <a:pt x="1167" y="893"/>
                        <a:pt x="1167" y="572"/>
                      </a:cubicBezTo>
                      <a:cubicBezTo>
                        <a:pt x="1167" y="262"/>
                        <a:pt x="905"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5416892" y="2018863"/>
                  <a:ext cx="41736" cy="41307"/>
                </a:xfrm>
                <a:custGeom>
                  <a:avLst/>
                  <a:gdLst/>
                  <a:ahLst/>
                  <a:cxnLst/>
                  <a:rect l="l" t="t" r="r" b="b"/>
                  <a:pathLst>
                    <a:path w="1168" h="1156" extrusionOk="0">
                      <a:moveTo>
                        <a:pt x="584" y="0"/>
                      </a:moveTo>
                      <a:cubicBezTo>
                        <a:pt x="263" y="0"/>
                        <a:pt x="1" y="262"/>
                        <a:pt x="1" y="572"/>
                      </a:cubicBezTo>
                      <a:cubicBezTo>
                        <a:pt x="1" y="893"/>
                        <a:pt x="263" y="1155"/>
                        <a:pt x="584" y="1155"/>
                      </a:cubicBezTo>
                      <a:cubicBezTo>
                        <a:pt x="906" y="1155"/>
                        <a:pt x="1168" y="893"/>
                        <a:pt x="1168" y="572"/>
                      </a:cubicBezTo>
                      <a:cubicBezTo>
                        <a:pt x="1168" y="262"/>
                        <a:pt x="906"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1"/>
                <p:cNvSpPr/>
                <p:nvPr/>
              </p:nvSpPr>
              <p:spPr>
                <a:xfrm>
                  <a:off x="5313518" y="2327734"/>
                  <a:ext cx="547172" cy="547136"/>
                </a:xfrm>
                <a:custGeom>
                  <a:avLst/>
                  <a:gdLst/>
                  <a:ahLst/>
                  <a:cxnLst/>
                  <a:rect l="l" t="t" r="r" b="b"/>
                  <a:pathLst>
                    <a:path w="15313" h="15312" extrusionOk="0">
                      <a:moveTo>
                        <a:pt x="7621" y="0"/>
                      </a:moveTo>
                      <a:lnTo>
                        <a:pt x="7644" y="333"/>
                      </a:lnTo>
                      <a:cubicBezTo>
                        <a:pt x="7966" y="333"/>
                        <a:pt x="8275" y="345"/>
                        <a:pt x="8585" y="393"/>
                      </a:cubicBezTo>
                      <a:lnTo>
                        <a:pt x="8621" y="60"/>
                      </a:lnTo>
                      <a:cubicBezTo>
                        <a:pt x="8299" y="12"/>
                        <a:pt x="7978" y="0"/>
                        <a:pt x="7644" y="0"/>
                      </a:cubicBezTo>
                      <a:close/>
                      <a:moveTo>
                        <a:pt x="6620" y="72"/>
                      </a:moveTo>
                      <a:cubicBezTo>
                        <a:pt x="6299" y="119"/>
                        <a:pt x="5966" y="179"/>
                        <a:pt x="5644" y="262"/>
                      </a:cubicBezTo>
                      <a:lnTo>
                        <a:pt x="5728" y="583"/>
                      </a:lnTo>
                      <a:cubicBezTo>
                        <a:pt x="6037" y="488"/>
                        <a:pt x="6359" y="429"/>
                        <a:pt x="6668" y="393"/>
                      </a:cubicBezTo>
                      <a:lnTo>
                        <a:pt x="6620" y="72"/>
                      </a:lnTo>
                      <a:close/>
                      <a:moveTo>
                        <a:pt x="9609" y="250"/>
                      </a:moveTo>
                      <a:lnTo>
                        <a:pt x="9526" y="560"/>
                      </a:lnTo>
                      <a:cubicBezTo>
                        <a:pt x="9835" y="655"/>
                        <a:pt x="10133" y="762"/>
                        <a:pt x="10430" y="881"/>
                      </a:cubicBezTo>
                      <a:lnTo>
                        <a:pt x="10561" y="560"/>
                      </a:lnTo>
                      <a:cubicBezTo>
                        <a:pt x="10252" y="441"/>
                        <a:pt x="9942" y="345"/>
                        <a:pt x="9609" y="250"/>
                      </a:cubicBezTo>
                      <a:close/>
                      <a:moveTo>
                        <a:pt x="4704" y="583"/>
                      </a:moveTo>
                      <a:cubicBezTo>
                        <a:pt x="4406" y="714"/>
                        <a:pt x="4096" y="857"/>
                        <a:pt x="3811" y="1024"/>
                      </a:cubicBezTo>
                      <a:lnTo>
                        <a:pt x="3977" y="1310"/>
                      </a:lnTo>
                      <a:cubicBezTo>
                        <a:pt x="4239" y="1155"/>
                        <a:pt x="4525" y="1012"/>
                        <a:pt x="4823" y="881"/>
                      </a:cubicBezTo>
                      <a:lnTo>
                        <a:pt x="4704" y="583"/>
                      </a:lnTo>
                      <a:close/>
                      <a:moveTo>
                        <a:pt x="11454" y="1012"/>
                      </a:moveTo>
                      <a:lnTo>
                        <a:pt x="11288" y="1298"/>
                      </a:lnTo>
                      <a:cubicBezTo>
                        <a:pt x="11573" y="1453"/>
                        <a:pt x="11847" y="1631"/>
                        <a:pt x="12097" y="1834"/>
                      </a:cubicBezTo>
                      <a:lnTo>
                        <a:pt x="12288" y="1560"/>
                      </a:lnTo>
                      <a:cubicBezTo>
                        <a:pt x="12026" y="1369"/>
                        <a:pt x="11740" y="1179"/>
                        <a:pt x="11454" y="1012"/>
                      </a:cubicBezTo>
                      <a:close/>
                      <a:moveTo>
                        <a:pt x="2977" y="1607"/>
                      </a:moveTo>
                      <a:cubicBezTo>
                        <a:pt x="2727" y="1798"/>
                        <a:pt x="2465" y="2024"/>
                        <a:pt x="2227" y="2262"/>
                      </a:cubicBezTo>
                      <a:lnTo>
                        <a:pt x="2453" y="2488"/>
                      </a:lnTo>
                      <a:cubicBezTo>
                        <a:pt x="2680" y="2262"/>
                        <a:pt x="2918" y="2036"/>
                        <a:pt x="3168" y="1857"/>
                      </a:cubicBezTo>
                      <a:lnTo>
                        <a:pt x="2977" y="1607"/>
                      </a:lnTo>
                      <a:close/>
                      <a:moveTo>
                        <a:pt x="13038" y="2227"/>
                      </a:moveTo>
                      <a:lnTo>
                        <a:pt x="12812" y="2453"/>
                      </a:lnTo>
                      <a:cubicBezTo>
                        <a:pt x="13038" y="2679"/>
                        <a:pt x="13264" y="2917"/>
                        <a:pt x="13455" y="3167"/>
                      </a:cubicBezTo>
                      <a:lnTo>
                        <a:pt x="13705" y="2977"/>
                      </a:lnTo>
                      <a:cubicBezTo>
                        <a:pt x="13490" y="2727"/>
                        <a:pt x="13276" y="2477"/>
                        <a:pt x="13038" y="2227"/>
                      </a:cubicBezTo>
                      <a:close/>
                      <a:moveTo>
                        <a:pt x="1560" y="3000"/>
                      </a:moveTo>
                      <a:cubicBezTo>
                        <a:pt x="1370" y="3274"/>
                        <a:pt x="1167" y="3560"/>
                        <a:pt x="1013" y="3846"/>
                      </a:cubicBezTo>
                      <a:lnTo>
                        <a:pt x="1298" y="4001"/>
                      </a:lnTo>
                      <a:cubicBezTo>
                        <a:pt x="1441" y="3739"/>
                        <a:pt x="1620" y="3465"/>
                        <a:pt x="1810" y="3203"/>
                      </a:cubicBezTo>
                      <a:lnTo>
                        <a:pt x="1560" y="3000"/>
                      </a:lnTo>
                      <a:close/>
                      <a:moveTo>
                        <a:pt x="14264" y="3798"/>
                      </a:moveTo>
                      <a:lnTo>
                        <a:pt x="13990" y="3965"/>
                      </a:lnTo>
                      <a:cubicBezTo>
                        <a:pt x="14157" y="4239"/>
                        <a:pt x="14300" y="4524"/>
                        <a:pt x="14419" y="4822"/>
                      </a:cubicBezTo>
                      <a:lnTo>
                        <a:pt x="14717" y="4691"/>
                      </a:lnTo>
                      <a:cubicBezTo>
                        <a:pt x="14586" y="4393"/>
                        <a:pt x="14431" y="4072"/>
                        <a:pt x="14264" y="3798"/>
                      </a:cubicBezTo>
                      <a:close/>
                      <a:moveTo>
                        <a:pt x="560" y="4739"/>
                      </a:moveTo>
                      <a:cubicBezTo>
                        <a:pt x="441" y="5048"/>
                        <a:pt x="346" y="5358"/>
                        <a:pt x="251" y="5679"/>
                      </a:cubicBezTo>
                      <a:lnTo>
                        <a:pt x="560" y="5775"/>
                      </a:lnTo>
                      <a:cubicBezTo>
                        <a:pt x="644" y="5465"/>
                        <a:pt x="739" y="5167"/>
                        <a:pt x="858" y="4858"/>
                      </a:cubicBezTo>
                      <a:lnTo>
                        <a:pt x="560" y="4739"/>
                      </a:lnTo>
                      <a:close/>
                      <a:moveTo>
                        <a:pt x="15026" y="5644"/>
                      </a:moveTo>
                      <a:lnTo>
                        <a:pt x="14717" y="5727"/>
                      </a:lnTo>
                      <a:cubicBezTo>
                        <a:pt x="14812" y="6048"/>
                        <a:pt x="14872" y="6358"/>
                        <a:pt x="14907" y="6668"/>
                      </a:cubicBezTo>
                      <a:lnTo>
                        <a:pt x="15229" y="6620"/>
                      </a:lnTo>
                      <a:cubicBezTo>
                        <a:pt x="15181" y="6298"/>
                        <a:pt x="15122" y="5965"/>
                        <a:pt x="15026" y="5644"/>
                      </a:cubicBezTo>
                      <a:close/>
                      <a:moveTo>
                        <a:pt x="60" y="6679"/>
                      </a:moveTo>
                      <a:cubicBezTo>
                        <a:pt x="13" y="7013"/>
                        <a:pt x="1" y="7334"/>
                        <a:pt x="1" y="7668"/>
                      </a:cubicBezTo>
                      <a:lnTo>
                        <a:pt x="1" y="7680"/>
                      </a:lnTo>
                      <a:lnTo>
                        <a:pt x="310" y="7668"/>
                      </a:lnTo>
                      <a:cubicBezTo>
                        <a:pt x="310" y="7346"/>
                        <a:pt x="322" y="7037"/>
                        <a:pt x="370" y="6727"/>
                      </a:cubicBezTo>
                      <a:lnTo>
                        <a:pt x="60" y="6679"/>
                      </a:lnTo>
                      <a:close/>
                      <a:moveTo>
                        <a:pt x="15312" y="7632"/>
                      </a:moveTo>
                      <a:lnTo>
                        <a:pt x="14991" y="7668"/>
                      </a:lnTo>
                      <a:cubicBezTo>
                        <a:pt x="14991" y="7977"/>
                        <a:pt x="14967" y="8311"/>
                        <a:pt x="14931" y="8620"/>
                      </a:cubicBezTo>
                      <a:lnTo>
                        <a:pt x="15241" y="8668"/>
                      </a:lnTo>
                      <a:cubicBezTo>
                        <a:pt x="15288" y="8334"/>
                        <a:pt x="15300" y="7989"/>
                        <a:pt x="15312" y="7668"/>
                      </a:cubicBezTo>
                      <a:lnTo>
                        <a:pt x="15312" y="7632"/>
                      </a:lnTo>
                      <a:close/>
                      <a:moveTo>
                        <a:pt x="370" y="8632"/>
                      </a:moveTo>
                      <a:lnTo>
                        <a:pt x="60" y="8680"/>
                      </a:lnTo>
                      <a:cubicBezTo>
                        <a:pt x="108" y="9001"/>
                        <a:pt x="167" y="9335"/>
                        <a:pt x="251" y="9656"/>
                      </a:cubicBezTo>
                      <a:lnTo>
                        <a:pt x="560" y="9573"/>
                      </a:lnTo>
                      <a:cubicBezTo>
                        <a:pt x="477" y="9251"/>
                        <a:pt x="417" y="8942"/>
                        <a:pt x="370" y="8632"/>
                      </a:cubicBezTo>
                      <a:close/>
                      <a:moveTo>
                        <a:pt x="14729" y="9549"/>
                      </a:moveTo>
                      <a:cubicBezTo>
                        <a:pt x="14645" y="9870"/>
                        <a:pt x="14538" y="10168"/>
                        <a:pt x="14419" y="10466"/>
                      </a:cubicBezTo>
                      <a:lnTo>
                        <a:pt x="14717" y="10585"/>
                      </a:lnTo>
                      <a:cubicBezTo>
                        <a:pt x="14848" y="10287"/>
                        <a:pt x="14955" y="9954"/>
                        <a:pt x="15038" y="9644"/>
                      </a:cubicBezTo>
                      <a:lnTo>
                        <a:pt x="14729" y="9549"/>
                      </a:lnTo>
                      <a:close/>
                      <a:moveTo>
                        <a:pt x="870" y="10478"/>
                      </a:moveTo>
                      <a:lnTo>
                        <a:pt x="572" y="10597"/>
                      </a:lnTo>
                      <a:cubicBezTo>
                        <a:pt x="715" y="10894"/>
                        <a:pt x="858" y="11204"/>
                        <a:pt x="1025" y="11490"/>
                      </a:cubicBezTo>
                      <a:lnTo>
                        <a:pt x="1310" y="11347"/>
                      </a:lnTo>
                      <a:cubicBezTo>
                        <a:pt x="1144" y="11061"/>
                        <a:pt x="989" y="10775"/>
                        <a:pt x="870" y="10478"/>
                      </a:cubicBezTo>
                      <a:close/>
                      <a:moveTo>
                        <a:pt x="14002" y="11323"/>
                      </a:moveTo>
                      <a:cubicBezTo>
                        <a:pt x="13836" y="11609"/>
                        <a:pt x="13657" y="11883"/>
                        <a:pt x="13467" y="12133"/>
                      </a:cubicBezTo>
                      <a:lnTo>
                        <a:pt x="13717" y="12323"/>
                      </a:lnTo>
                      <a:cubicBezTo>
                        <a:pt x="13931" y="12061"/>
                        <a:pt x="14110" y="11775"/>
                        <a:pt x="14288" y="11490"/>
                      </a:cubicBezTo>
                      <a:lnTo>
                        <a:pt x="14002" y="11323"/>
                      </a:lnTo>
                      <a:close/>
                      <a:moveTo>
                        <a:pt x="1846" y="12144"/>
                      </a:moveTo>
                      <a:lnTo>
                        <a:pt x="1584" y="12335"/>
                      </a:lnTo>
                      <a:cubicBezTo>
                        <a:pt x="1787" y="12597"/>
                        <a:pt x="2013" y="12847"/>
                        <a:pt x="2251" y="13085"/>
                      </a:cubicBezTo>
                      <a:lnTo>
                        <a:pt x="2477" y="12859"/>
                      </a:lnTo>
                      <a:cubicBezTo>
                        <a:pt x="2251" y="12633"/>
                        <a:pt x="2037" y="12394"/>
                        <a:pt x="1846" y="12144"/>
                      </a:cubicBezTo>
                      <a:close/>
                      <a:moveTo>
                        <a:pt x="12824" y="12835"/>
                      </a:moveTo>
                      <a:cubicBezTo>
                        <a:pt x="12609" y="13073"/>
                        <a:pt x="12371" y="13276"/>
                        <a:pt x="12109" y="13466"/>
                      </a:cubicBezTo>
                      <a:lnTo>
                        <a:pt x="12312" y="13728"/>
                      </a:lnTo>
                      <a:cubicBezTo>
                        <a:pt x="12574" y="13526"/>
                        <a:pt x="12824" y="13311"/>
                        <a:pt x="13050" y="13049"/>
                      </a:cubicBezTo>
                      <a:lnTo>
                        <a:pt x="12824" y="12835"/>
                      </a:lnTo>
                      <a:close/>
                      <a:moveTo>
                        <a:pt x="3180" y="13490"/>
                      </a:moveTo>
                      <a:lnTo>
                        <a:pt x="2989" y="13740"/>
                      </a:lnTo>
                      <a:cubicBezTo>
                        <a:pt x="3263" y="13930"/>
                        <a:pt x="3537" y="14121"/>
                        <a:pt x="3823" y="14288"/>
                      </a:cubicBezTo>
                      <a:lnTo>
                        <a:pt x="3989" y="14026"/>
                      </a:lnTo>
                      <a:cubicBezTo>
                        <a:pt x="3703" y="13859"/>
                        <a:pt x="3442" y="13680"/>
                        <a:pt x="3180" y="13490"/>
                      </a:cubicBezTo>
                      <a:close/>
                      <a:moveTo>
                        <a:pt x="11323" y="14002"/>
                      </a:moveTo>
                      <a:cubicBezTo>
                        <a:pt x="11038" y="14169"/>
                        <a:pt x="10764" y="14323"/>
                        <a:pt x="10466" y="14442"/>
                      </a:cubicBezTo>
                      <a:lnTo>
                        <a:pt x="10585" y="14740"/>
                      </a:lnTo>
                      <a:cubicBezTo>
                        <a:pt x="10895" y="14597"/>
                        <a:pt x="11192" y="14454"/>
                        <a:pt x="11490" y="14288"/>
                      </a:cubicBezTo>
                      <a:lnTo>
                        <a:pt x="11323" y="14002"/>
                      </a:lnTo>
                      <a:close/>
                      <a:moveTo>
                        <a:pt x="4846" y="14442"/>
                      </a:moveTo>
                      <a:lnTo>
                        <a:pt x="4727" y="14740"/>
                      </a:lnTo>
                      <a:cubicBezTo>
                        <a:pt x="5049" y="14871"/>
                        <a:pt x="5358" y="14978"/>
                        <a:pt x="5680" y="15061"/>
                      </a:cubicBezTo>
                      <a:lnTo>
                        <a:pt x="5751" y="14752"/>
                      </a:lnTo>
                      <a:cubicBezTo>
                        <a:pt x="5442" y="14657"/>
                        <a:pt x="5144" y="14561"/>
                        <a:pt x="4846" y="14442"/>
                      </a:cubicBezTo>
                      <a:close/>
                      <a:moveTo>
                        <a:pt x="9549" y="14740"/>
                      </a:moveTo>
                      <a:cubicBezTo>
                        <a:pt x="9240" y="14823"/>
                        <a:pt x="8930" y="14883"/>
                        <a:pt x="8621" y="14930"/>
                      </a:cubicBezTo>
                      <a:lnTo>
                        <a:pt x="8656" y="15240"/>
                      </a:lnTo>
                      <a:cubicBezTo>
                        <a:pt x="8990" y="15216"/>
                        <a:pt x="9311" y="15133"/>
                        <a:pt x="9645" y="15050"/>
                      </a:cubicBezTo>
                      <a:lnTo>
                        <a:pt x="9549" y="14740"/>
                      </a:lnTo>
                      <a:close/>
                      <a:moveTo>
                        <a:pt x="6716" y="14942"/>
                      </a:moveTo>
                      <a:lnTo>
                        <a:pt x="6668" y="15252"/>
                      </a:lnTo>
                      <a:cubicBezTo>
                        <a:pt x="6990" y="15300"/>
                        <a:pt x="7323" y="15311"/>
                        <a:pt x="7668" y="15311"/>
                      </a:cubicBezTo>
                      <a:lnTo>
                        <a:pt x="7668" y="15002"/>
                      </a:lnTo>
                      <a:cubicBezTo>
                        <a:pt x="7335" y="15002"/>
                        <a:pt x="7025" y="14990"/>
                        <a:pt x="6716" y="149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1"/>
                <p:cNvSpPr/>
                <p:nvPr/>
              </p:nvSpPr>
              <p:spPr>
                <a:xfrm>
                  <a:off x="5270961" y="2167331"/>
                  <a:ext cx="266815" cy="383767"/>
                </a:xfrm>
                <a:custGeom>
                  <a:avLst/>
                  <a:gdLst/>
                  <a:ahLst/>
                  <a:cxnLst/>
                  <a:rect l="l" t="t" r="r" b="b"/>
                  <a:pathLst>
                    <a:path w="7467" h="10740" extrusionOk="0">
                      <a:moveTo>
                        <a:pt x="6811" y="2406"/>
                      </a:moveTo>
                      <a:lnTo>
                        <a:pt x="5716" y="2406"/>
                      </a:lnTo>
                      <a:cubicBezTo>
                        <a:pt x="5549" y="1036"/>
                        <a:pt x="4668" y="0"/>
                        <a:pt x="3620" y="0"/>
                      </a:cubicBezTo>
                      <a:cubicBezTo>
                        <a:pt x="2561" y="0"/>
                        <a:pt x="1680" y="1036"/>
                        <a:pt x="1513" y="2406"/>
                      </a:cubicBezTo>
                      <a:lnTo>
                        <a:pt x="644" y="2406"/>
                      </a:lnTo>
                      <a:lnTo>
                        <a:pt x="1" y="10740"/>
                      </a:lnTo>
                      <a:lnTo>
                        <a:pt x="7466" y="10740"/>
                      </a:lnTo>
                      <a:close/>
                      <a:moveTo>
                        <a:pt x="3597" y="417"/>
                      </a:moveTo>
                      <a:cubicBezTo>
                        <a:pt x="4430" y="417"/>
                        <a:pt x="5133" y="1274"/>
                        <a:pt x="5287" y="2406"/>
                      </a:cubicBezTo>
                      <a:lnTo>
                        <a:pt x="1918" y="2406"/>
                      </a:lnTo>
                      <a:cubicBezTo>
                        <a:pt x="2085" y="1274"/>
                        <a:pt x="2763" y="417"/>
                        <a:pt x="3597" y="4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1"/>
                <p:cNvSpPr/>
                <p:nvPr/>
              </p:nvSpPr>
              <p:spPr>
                <a:xfrm>
                  <a:off x="5670449" y="2207744"/>
                  <a:ext cx="434007" cy="294007"/>
                </a:xfrm>
                <a:custGeom>
                  <a:avLst/>
                  <a:gdLst/>
                  <a:ahLst/>
                  <a:cxnLst/>
                  <a:rect l="l" t="t" r="r" b="b"/>
                  <a:pathLst>
                    <a:path w="12146" h="8228" extrusionOk="0">
                      <a:moveTo>
                        <a:pt x="12145" y="6751"/>
                      </a:moveTo>
                      <a:cubicBezTo>
                        <a:pt x="12145" y="7573"/>
                        <a:pt x="11467" y="8228"/>
                        <a:pt x="10669" y="8228"/>
                      </a:cubicBezTo>
                      <a:lnTo>
                        <a:pt x="1465" y="8228"/>
                      </a:lnTo>
                      <a:cubicBezTo>
                        <a:pt x="656" y="8228"/>
                        <a:pt x="1" y="7549"/>
                        <a:pt x="1" y="6751"/>
                      </a:cubicBezTo>
                      <a:lnTo>
                        <a:pt x="1" y="1465"/>
                      </a:lnTo>
                      <a:cubicBezTo>
                        <a:pt x="1" y="643"/>
                        <a:pt x="668" y="1"/>
                        <a:pt x="1465" y="1"/>
                      </a:cubicBezTo>
                      <a:lnTo>
                        <a:pt x="10669" y="1"/>
                      </a:lnTo>
                      <a:cubicBezTo>
                        <a:pt x="11490" y="1"/>
                        <a:pt x="12145" y="667"/>
                        <a:pt x="12145" y="14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1"/>
                <p:cNvSpPr/>
                <p:nvPr/>
              </p:nvSpPr>
              <p:spPr>
                <a:xfrm>
                  <a:off x="5669627" y="2259664"/>
                  <a:ext cx="434400" cy="61710"/>
                </a:xfrm>
                <a:custGeom>
                  <a:avLst/>
                  <a:gdLst/>
                  <a:ahLst/>
                  <a:cxnLst/>
                  <a:rect l="l" t="t" r="r" b="b"/>
                  <a:pathLst>
                    <a:path w="12157" h="1727" extrusionOk="0">
                      <a:moveTo>
                        <a:pt x="0" y="0"/>
                      </a:moveTo>
                      <a:lnTo>
                        <a:pt x="0" y="1726"/>
                      </a:lnTo>
                      <a:lnTo>
                        <a:pt x="12156" y="1726"/>
                      </a:lnTo>
                      <a:lnTo>
                        <a:pt x="12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1"/>
                <p:cNvSpPr/>
                <p:nvPr/>
              </p:nvSpPr>
              <p:spPr>
                <a:xfrm>
                  <a:off x="5722368" y="2374507"/>
                  <a:ext cx="246804" cy="29408"/>
                </a:xfrm>
                <a:custGeom>
                  <a:avLst/>
                  <a:gdLst/>
                  <a:ahLst/>
                  <a:cxnLst/>
                  <a:rect l="l" t="t" r="r" b="b"/>
                  <a:pathLst>
                    <a:path w="6907" h="823" extrusionOk="0">
                      <a:moveTo>
                        <a:pt x="1" y="1"/>
                      </a:moveTo>
                      <a:lnTo>
                        <a:pt x="1" y="822"/>
                      </a:lnTo>
                      <a:lnTo>
                        <a:pt x="6906" y="822"/>
                      </a:lnTo>
                      <a:lnTo>
                        <a:pt x="69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1"/>
                <p:cNvSpPr/>
                <p:nvPr/>
              </p:nvSpPr>
              <p:spPr>
                <a:xfrm>
                  <a:off x="5722368" y="2427284"/>
                  <a:ext cx="149791" cy="28943"/>
                </a:xfrm>
                <a:custGeom>
                  <a:avLst/>
                  <a:gdLst/>
                  <a:ahLst/>
                  <a:cxnLst/>
                  <a:rect l="l" t="t" r="r" b="b"/>
                  <a:pathLst>
                    <a:path w="4192" h="810" extrusionOk="0">
                      <a:moveTo>
                        <a:pt x="1" y="0"/>
                      </a:moveTo>
                      <a:lnTo>
                        <a:pt x="1" y="810"/>
                      </a:lnTo>
                      <a:lnTo>
                        <a:pt x="4192" y="810"/>
                      </a:lnTo>
                      <a:lnTo>
                        <a:pt x="4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1"/>
                <p:cNvSpPr/>
                <p:nvPr/>
              </p:nvSpPr>
              <p:spPr>
                <a:xfrm>
                  <a:off x="5436902" y="2645930"/>
                  <a:ext cx="291470" cy="413997"/>
                </a:xfrm>
                <a:custGeom>
                  <a:avLst/>
                  <a:gdLst/>
                  <a:ahLst/>
                  <a:cxnLst/>
                  <a:rect l="l" t="t" r="r" b="b"/>
                  <a:pathLst>
                    <a:path w="8157" h="11586" extrusionOk="0">
                      <a:moveTo>
                        <a:pt x="4763" y="775"/>
                      </a:moveTo>
                      <a:cubicBezTo>
                        <a:pt x="5406" y="775"/>
                        <a:pt x="5906" y="1287"/>
                        <a:pt x="5906" y="1918"/>
                      </a:cubicBezTo>
                      <a:lnTo>
                        <a:pt x="5906" y="3239"/>
                      </a:lnTo>
                      <a:lnTo>
                        <a:pt x="2263" y="3239"/>
                      </a:lnTo>
                      <a:lnTo>
                        <a:pt x="2263" y="1918"/>
                      </a:lnTo>
                      <a:cubicBezTo>
                        <a:pt x="2263" y="1287"/>
                        <a:pt x="2775" y="775"/>
                        <a:pt x="3418" y="775"/>
                      </a:cubicBezTo>
                      <a:close/>
                      <a:moveTo>
                        <a:pt x="3406" y="1"/>
                      </a:moveTo>
                      <a:cubicBezTo>
                        <a:pt x="2346" y="1"/>
                        <a:pt x="1489" y="858"/>
                        <a:pt x="1489" y="1918"/>
                      </a:cubicBezTo>
                      <a:lnTo>
                        <a:pt x="1489" y="3251"/>
                      </a:lnTo>
                      <a:cubicBezTo>
                        <a:pt x="667" y="3287"/>
                        <a:pt x="0" y="3954"/>
                        <a:pt x="0" y="4787"/>
                      </a:cubicBezTo>
                      <a:lnTo>
                        <a:pt x="0" y="10062"/>
                      </a:lnTo>
                      <a:cubicBezTo>
                        <a:pt x="0" y="10907"/>
                        <a:pt x="679" y="11586"/>
                        <a:pt x="1524" y="11586"/>
                      </a:cubicBezTo>
                      <a:lnTo>
                        <a:pt x="6608" y="11586"/>
                      </a:lnTo>
                      <a:cubicBezTo>
                        <a:pt x="7454" y="11586"/>
                        <a:pt x="8132" y="10907"/>
                        <a:pt x="8132" y="10062"/>
                      </a:cubicBezTo>
                      <a:lnTo>
                        <a:pt x="8132" y="4787"/>
                      </a:lnTo>
                      <a:cubicBezTo>
                        <a:pt x="8156" y="3954"/>
                        <a:pt x="7501" y="3287"/>
                        <a:pt x="6668" y="3251"/>
                      </a:cubicBezTo>
                      <a:lnTo>
                        <a:pt x="6668" y="1918"/>
                      </a:lnTo>
                      <a:cubicBezTo>
                        <a:pt x="6668" y="858"/>
                        <a:pt x="5799" y="1"/>
                        <a:pt x="4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1"/>
                <p:cNvSpPr/>
                <p:nvPr/>
              </p:nvSpPr>
              <p:spPr>
                <a:xfrm>
                  <a:off x="5515620" y="2808477"/>
                  <a:ext cx="136177" cy="195707"/>
                </a:xfrm>
                <a:custGeom>
                  <a:avLst/>
                  <a:gdLst/>
                  <a:ahLst/>
                  <a:cxnLst/>
                  <a:rect l="l" t="t" r="r" b="b"/>
                  <a:pathLst>
                    <a:path w="3811" h="5477" extrusionOk="0">
                      <a:moveTo>
                        <a:pt x="1893" y="0"/>
                      </a:moveTo>
                      <a:cubicBezTo>
                        <a:pt x="893" y="0"/>
                        <a:pt x="83" y="810"/>
                        <a:pt x="83" y="1798"/>
                      </a:cubicBezTo>
                      <a:cubicBezTo>
                        <a:pt x="83" y="2489"/>
                        <a:pt x="476" y="3096"/>
                        <a:pt x="1036" y="3393"/>
                      </a:cubicBezTo>
                      <a:lnTo>
                        <a:pt x="0" y="5477"/>
                      </a:lnTo>
                      <a:lnTo>
                        <a:pt x="3810" y="5477"/>
                      </a:lnTo>
                      <a:lnTo>
                        <a:pt x="2762" y="3393"/>
                      </a:lnTo>
                      <a:cubicBezTo>
                        <a:pt x="3298" y="3096"/>
                        <a:pt x="3691" y="2489"/>
                        <a:pt x="3691" y="1798"/>
                      </a:cubicBezTo>
                      <a:cubicBezTo>
                        <a:pt x="3691" y="810"/>
                        <a:pt x="2881" y="0"/>
                        <a:pt x="1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3" name="Google Shape;2273;p31"/>
            <p:cNvSpPr txBox="1"/>
            <p:nvPr/>
          </p:nvSpPr>
          <p:spPr>
            <a:xfrm>
              <a:off x="4539411" y="3445624"/>
              <a:ext cx="2155098" cy="1165307"/>
            </a:xfrm>
            <a:prstGeom prst="rect">
              <a:avLst/>
            </a:prstGeom>
            <a:noFill/>
            <a:ln>
              <a:noFill/>
            </a:ln>
          </p:spPr>
          <p:txBody>
            <a:bodyPr spcFirstLastPara="1" wrap="square" lIns="274300" tIns="91425" rIns="274300"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Xcode</a:t>
              </a:r>
            </a:p>
            <a:p>
              <a:pPr marL="0" lvl="0" indent="0" algn="ctr" rtl="0">
                <a:spcBef>
                  <a:spcPts val="0"/>
                </a:spcBef>
                <a:spcAft>
                  <a:spcPts val="0"/>
                </a:spcAft>
                <a:buNone/>
              </a:pPr>
              <a:r>
                <a:rPr lang="en" b="1" dirty="0">
                  <a:latin typeface="Fira Sans"/>
                  <a:ea typeface="Fira Sans"/>
                  <a:cs typeface="Fira Sans"/>
                  <a:sym typeface="Fira Sans"/>
                </a:rPr>
                <a:t>App Store Connect</a:t>
              </a:r>
            </a:p>
            <a:p>
              <a:pPr marL="0" lvl="0" indent="0" algn="ctr" rtl="0">
                <a:spcBef>
                  <a:spcPts val="0"/>
                </a:spcBef>
                <a:spcAft>
                  <a:spcPts val="0"/>
                </a:spcAft>
                <a:buNone/>
              </a:pPr>
              <a:r>
                <a:rPr lang="en" b="1" dirty="0">
                  <a:solidFill>
                    <a:srgbClr val="000000"/>
                  </a:solidFill>
                  <a:latin typeface="Fira Sans"/>
                  <a:ea typeface="Fira Sans"/>
                  <a:cs typeface="Fira Sans"/>
                  <a:sym typeface="Fira Sans"/>
                </a:rPr>
                <a:t>S</a:t>
              </a:r>
              <a:r>
                <a:rPr lang="en" b="1" dirty="0">
                  <a:latin typeface="Fira Sans"/>
                  <a:ea typeface="Fira Sans"/>
                  <a:cs typeface="Fira Sans"/>
                  <a:sym typeface="Fira Sans"/>
                </a:rPr>
                <a:t>wift &amp; Objective-C</a:t>
              </a:r>
            </a:p>
            <a:p>
              <a:pPr marL="0" lvl="0" indent="0" algn="ctr" rtl="0">
                <a:spcBef>
                  <a:spcPts val="0"/>
                </a:spcBef>
                <a:spcAft>
                  <a:spcPts val="0"/>
                </a:spcAft>
                <a:buNone/>
              </a:pPr>
              <a:endParaRPr b="1" dirty="0">
                <a:solidFill>
                  <a:srgbClr val="000000"/>
                </a:solidFill>
                <a:latin typeface="Fira Sans"/>
                <a:ea typeface="Fira Sans"/>
                <a:cs typeface="Fira Sans"/>
                <a:sym typeface="Fira Sans"/>
              </a:endParaRPr>
            </a:p>
          </p:txBody>
        </p:sp>
      </p:grpSp>
      <p:grpSp>
        <p:nvGrpSpPr>
          <p:cNvPr id="2275" name="Google Shape;2275;p31"/>
          <p:cNvGrpSpPr/>
          <p:nvPr/>
        </p:nvGrpSpPr>
        <p:grpSpPr>
          <a:xfrm>
            <a:off x="6534826" y="1463225"/>
            <a:ext cx="2062097" cy="3337413"/>
            <a:chOff x="6534826" y="1463225"/>
            <a:chExt cx="2062097" cy="3337413"/>
          </a:xfrm>
        </p:grpSpPr>
        <p:grpSp>
          <p:nvGrpSpPr>
            <p:cNvPr id="2276" name="Google Shape;2276;p31"/>
            <p:cNvGrpSpPr/>
            <p:nvPr/>
          </p:nvGrpSpPr>
          <p:grpSpPr>
            <a:xfrm>
              <a:off x="6694510" y="1463225"/>
              <a:ext cx="1686467" cy="3337413"/>
              <a:chOff x="6694510" y="1463225"/>
              <a:chExt cx="1686467" cy="3337413"/>
            </a:xfrm>
          </p:grpSpPr>
          <p:sp>
            <p:nvSpPr>
              <p:cNvPr id="2277" name="Google Shape;2277;p31"/>
              <p:cNvSpPr/>
              <p:nvPr/>
            </p:nvSpPr>
            <p:spPr>
              <a:xfrm>
                <a:off x="6694510" y="1463225"/>
                <a:ext cx="1686467" cy="3337413"/>
              </a:xfrm>
              <a:custGeom>
                <a:avLst/>
                <a:gdLst/>
                <a:ahLst/>
                <a:cxnLst/>
                <a:rect l="l" t="t" r="r" b="b"/>
                <a:pathLst>
                  <a:path w="47197" h="58377" extrusionOk="0">
                    <a:moveTo>
                      <a:pt x="0" y="1"/>
                    </a:moveTo>
                    <a:lnTo>
                      <a:pt x="0" y="58377"/>
                    </a:lnTo>
                    <a:lnTo>
                      <a:pt x="47197" y="58377"/>
                    </a:lnTo>
                    <a:lnTo>
                      <a:pt x="471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8" name="Google Shape;2278;p31"/>
              <p:cNvGrpSpPr/>
              <p:nvPr/>
            </p:nvGrpSpPr>
            <p:grpSpPr>
              <a:xfrm>
                <a:off x="6858728" y="1675940"/>
                <a:ext cx="1357192" cy="1530350"/>
                <a:chOff x="6858728" y="1675940"/>
                <a:chExt cx="1357192" cy="1530350"/>
              </a:xfrm>
            </p:grpSpPr>
            <p:sp>
              <p:nvSpPr>
                <p:cNvPr id="2279" name="Google Shape;2279;p31"/>
                <p:cNvSpPr/>
                <p:nvPr/>
              </p:nvSpPr>
              <p:spPr>
                <a:xfrm>
                  <a:off x="6858728" y="1675940"/>
                  <a:ext cx="1357192" cy="1357192"/>
                </a:xfrm>
                <a:custGeom>
                  <a:avLst/>
                  <a:gdLst/>
                  <a:ahLst/>
                  <a:cxnLst/>
                  <a:rect l="l" t="t" r="r" b="b"/>
                  <a:pathLst>
                    <a:path w="37982" h="37982" extrusionOk="0">
                      <a:moveTo>
                        <a:pt x="37981" y="18991"/>
                      </a:moveTo>
                      <a:cubicBezTo>
                        <a:pt x="37981" y="29469"/>
                        <a:pt x="29480" y="37982"/>
                        <a:pt x="18991" y="37982"/>
                      </a:cubicBezTo>
                      <a:cubicBezTo>
                        <a:pt x="8501" y="37982"/>
                        <a:pt x="0" y="29469"/>
                        <a:pt x="0" y="18991"/>
                      </a:cubicBezTo>
                      <a:cubicBezTo>
                        <a:pt x="0" y="8502"/>
                        <a:pt x="8501" y="1"/>
                        <a:pt x="18991" y="1"/>
                      </a:cubicBezTo>
                      <a:cubicBezTo>
                        <a:pt x="29480" y="1"/>
                        <a:pt x="37981" y="8502"/>
                        <a:pt x="37981" y="189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1"/>
                <p:cNvSpPr/>
                <p:nvPr/>
              </p:nvSpPr>
              <p:spPr>
                <a:xfrm>
                  <a:off x="7183750" y="2040982"/>
                  <a:ext cx="764961" cy="1165308"/>
                </a:xfrm>
                <a:custGeom>
                  <a:avLst/>
                  <a:gdLst/>
                  <a:ahLst/>
                  <a:cxnLst/>
                  <a:rect l="l" t="t" r="r" b="b"/>
                  <a:pathLst>
                    <a:path w="21408" h="32612" extrusionOk="0">
                      <a:moveTo>
                        <a:pt x="0" y="0"/>
                      </a:moveTo>
                      <a:lnTo>
                        <a:pt x="0" y="32611"/>
                      </a:lnTo>
                      <a:lnTo>
                        <a:pt x="21408" y="32611"/>
                      </a:lnTo>
                      <a:lnTo>
                        <a:pt x="21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1"/>
                <p:cNvSpPr/>
                <p:nvPr/>
              </p:nvSpPr>
              <p:spPr>
                <a:xfrm>
                  <a:off x="7126328" y="1974198"/>
                  <a:ext cx="764533" cy="1165308"/>
                </a:xfrm>
                <a:custGeom>
                  <a:avLst/>
                  <a:gdLst/>
                  <a:ahLst/>
                  <a:cxnLst/>
                  <a:rect l="l" t="t" r="r" b="b"/>
                  <a:pathLst>
                    <a:path w="21396" h="32612" extrusionOk="0">
                      <a:moveTo>
                        <a:pt x="0" y="0"/>
                      </a:moveTo>
                      <a:lnTo>
                        <a:pt x="0" y="32611"/>
                      </a:lnTo>
                      <a:lnTo>
                        <a:pt x="21396" y="32611"/>
                      </a:lnTo>
                      <a:lnTo>
                        <a:pt x="21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1"/>
                <p:cNvSpPr/>
                <p:nvPr/>
              </p:nvSpPr>
              <p:spPr>
                <a:xfrm>
                  <a:off x="7126328" y="1974198"/>
                  <a:ext cx="764533" cy="129352"/>
                </a:xfrm>
                <a:custGeom>
                  <a:avLst/>
                  <a:gdLst/>
                  <a:ahLst/>
                  <a:cxnLst/>
                  <a:rect l="l" t="t" r="r" b="b"/>
                  <a:pathLst>
                    <a:path w="21396" h="3620" extrusionOk="0">
                      <a:moveTo>
                        <a:pt x="0" y="0"/>
                      </a:moveTo>
                      <a:lnTo>
                        <a:pt x="21396" y="0"/>
                      </a:lnTo>
                      <a:lnTo>
                        <a:pt x="21396" y="3620"/>
                      </a:lnTo>
                      <a:lnTo>
                        <a:pt x="0" y="36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1"/>
                <p:cNvSpPr/>
                <p:nvPr/>
              </p:nvSpPr>
              <p:spPr>
                <a:xfrm>
                  <a:off x="7187573" y="2018863"/>
                  <a:ext cx="41307" cy="41307"/>
                </a:xfrm>
                <a:custGeom>
                  <a:avLst/>
                  <a:gdLst/>
                  <a:ahLst/>
                  <a:cxnLst/>
                  <a:rect l="l" t="t" r="r" b="b"/>
                  <a:pathLst>
                    <a:path w="1156" h="1156" extrusionOk="0">
                      <a:moveTo>
                        <a:pt x="584" y="0"/>
                      </a:moveTo>
                      <a:cubicBezTo>
                        <a:pt x="263" y="0"/>
                        <a:pt x="1" y="262"/>
                        <a:pt x="1" y="572"/>
                      </a:cubicBezTo>
                      <a:cubicBezTo>
                        <a:pt x="1" y="893"/>
                        <a:pt x="263" y="1155"/>
                        <a:pt x="584" y="1155"/>
                      </a:cubicBezTo>
                      <a:cubicBezTo>
                        <a:pt x="894" y="1155"/>
                        <a:pt x="1156" y="893"/>
                        <a:pt x="1156" y="572"/>
                      </a:cubicBezTo>
                      <a:cubicBezTo>
                        <a:pt x="1156" y="262"/>
                        <a:pt x="894"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1"/>
                <p:cNvSpPr/>
                <p:nvPr/>
              </p:nvSpPr>
              <p:spPr>
                <a:xfrm>
                  <a:off x="7277333" y="2018863"/>
                  <a:ext cx="41736" cy="41307"/>
                </a:xfrm>
                <a:custGeom>
                  <a:avLst/>
                  <a:gdLst/>
                  <a:ahLst/>
                  <a:cxnLst/>
                  <a:rect l="l" t="t" r="r" b="b"/>
                  <a:pathLst>
                    <a:path w="1168" h="1156" extrusionOk="0">
                      <a:moveTo>
                        <a:pt x="584" y="0"/>
                      </a:moveTo>
                      <a:cubicBezTo>
                        <a:pt x="263" y="0"/>
                        <a:pt x="1" y="262"/>
                        <a:pt x="1" y="572"/>
                      </a:cubicBezTo>
                      <a:cubicBezTo>
                        <a:pt x="1" y="893"/>
                        <a:pt x="263" y="1155"/>
                        <a:pt x="584" y="1155"/>
                      </a:cubicBezTo>
                      <a:cubicBezTo>
                        <a:pt x="906" y="1155"/>
                        <a:pt x="1168" y="893"/>
                        <a:pt x="1168" y="572"/>
                      </a:cubicBezTo>
                      <a:cubicBezTo>
                        <a:pt x="1168" y="262"/>
                        <a:pt x="906"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1"/>
                <p:cNvSpPr/>
                <p:nvPr/>
              </p:nvSpPr>
              <p:spPr>
                <a:xfrm>
                  <a:off x="7367128" y="2018863"/>
                  <a:ext cx="41700" cy="41307"/>
                </a:xfrm>
                <a:custGeom>
                  <a:avLst/>
                  <a:gdLst/>
                  <a:ahLst/>
                  <a:cxnLst/>
                  <a:rect l="l" t="t" r="r" b="b"/>
                  <a:pathLst>
                    <a:path w="1167" h="1156" extrusionOk="0">
                      <a:moveTo>
                        <a:pt x="583" y="0"/>
                      </a:moveTo>
                      <a:cubicBezTo>
                        <a:pt x="262" y="0"/>
                        <a:pt x="0" y="262"/>
                        <a:pt x="0" y="572"/>
                      </a:cubicBezTo>
                      <a:cubicBezTo>
                        <a:pt x="0" y="893"/>
                        <a:pt x="262" y="1155"/>
                        <a:pt x="583" y="1155"/>
                      </a:cubicBezTo>
                      <a:cubicBezTo>
                        <a:pt x="905" y="1155"/>
                        <a:pt x="1167" y="893"/>
                        <a:pt x="1167" y="572"/>
                      </a:cubicBezTo>
                      <a:cubicBezTo>
                        <a:pt x="1167" y="262"/>
                        <a:pt x="905" y="0"/>
                        <a:pt x="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1"/>
                <p:cNvSpPr/>
                <p:nvPr/>
              </p:nvSpPr>
              <p:spPr>
                <a:xfrm>
                  <a:off x="7255643" y="2651040"/>
                  <a:ext cx="563752" cy="155758"/>
                </a:xfrm>
                <a:custGeom>
                  <a:avLst/>
                  <a:gdLst/>
                  <a:ahLst/>
                  <a:cxnLst/>
                  <a:rect l="l" t="t" r="r" b="b"/>
                  <a:pathLst>
                    <a:path w="15777" h="4359" extrusionOk="0">
                      <a:moveTo>
                        <a:pt x="1" y="1"/>
                      </a:moveTo>
                      <a:lnTo>
                        <a:pt x="1" y="4359"/>
                      </a:lnTo>
                      <a:lnTo>
                        <a:pt x="15776" y="4359"/>
                      </a:lnTo>
                      <a:lnTo>
                        <a:pt x="15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1"/>
                <p:cNvSpPr/>
                <p:nvPr/>
              </p:nvSpPr>
              <p:spPr>
                <a:xfrm>
                  <a:off x="7312243" y="2704674"/>
                  <a:ext cx="48954" cy="48954"/>
                </a:xfrm>
                <a:custGeom>
                  <a:avLst/>
                  <a:gdLst/>
                  <a:ahLst/>
                  <a:cxnLst/>
                  <a:rect l="l" t="t" r="r" b="b"/>
                  <a:pathLst>
                    <a:path w="1370" h="1370" extrusionOk="0">
                      <a:moveTo>
                        <a:pt x="691" y="0"/>
                      </a:moveTo>
                      <a:cubicBezTo>
                        <a:pt x="310" y="0"/>
                        <a:pt x="0" y="310"/>
                        <a:pt x="0" y="691"/>
                      </a:cubicBezTo>
                      <a:cubicBezTo>
                        <a:pt x="0" y="1072"/>
                        <a:pt x="310" y="1369"/>
                        <a:pt x="691" y="1369"/>
                      </a:cubicBezTo>
                      <a:cubicBezTo>
                        <a:pt x="1072" y="1369"/>
                        <a:pt x="1369" y="1072"/>
                        <a:pt x="1369" y="691"/>
                      </a:cubicBezTo>
                      <a:cubicBezTo>
                        <a:pt x="1369" y="310"/>
                        <a:pt x="1072"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1"/>
                <p:cNvSpPr/>
                <p:nvPr/>
              </p:nvSpPr>
              <p:spPr>
                <a:xfrm>
                  <a:off x="7445811" y="2704674"/>
                  <a:ext cx="48954" cy="48954"/>
                </a:xfrm>
                <a:custGeom>
                  <a:avLst/>
                  <a:gdLst/>
                  <a:ahLst/>
                  <a:cxnLst/>
                  <a:rect l="l" t="t" r="r" b="b"/>
                  <a:pathLst>
                    <a:path w="1370" h="1370" extrusionOk="0">
                      <a:moveTo>
                        <a:pt x="691" y="0"/>
                      </a:moveTo>
                      <a:cubicBezTo>
                        <a:pt x="310" y="0"/>
                        <a:pt x="1" y="310"/>
                        <a:pt x="1" y="691"/>
                      </a:cubicBezTo>
                      <a:cubicBezTo>
                        <a:pt x="1" y="1072"/>
                        <a:pt x="310" y="1369"/>
                        <a:pt x="691" y="1369"/>
                      </a:cubicBezTo>
                      <a:cubicBezTo>
                        <a:pt x="1072" y="1369"/>
                        <a:pt x="1370" y="1072"/>
                        <a:pt x="1370" y="691"/>
                      </a:cubicBezTo>
                      <a:cubicBezTo>
                        <a:pt x="1370" y="310"/>
                        <a:pt x="1072"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1"/>
                <p:cNvSpPr/>
                <p:nvPr/>
              </p:nvSpPr>
              <p:spPr>
                <a:xfrm>
                  <a:off x="7579843" y="2704674"/>
                  <a:ext cx="48954" cy="48954"/>
                </a:xfrm>
                <a:custGeom>
                  <a:avLst/>
                  <a:gdLst/>
                  <a:ahLst/>
                  <a:cxnLst/>
                  <a:rect l="l" t="t" r="r" b="b"/>
                  <a:pathLst>
                    <a:path w="1370" h="1370" extrusionOk="0">
                      <a:moveTo>
                        <a:pt x="691" y="0"/>
                      </a:moveTo>
                      <a:cubicBezTo>
                        <a:pt x="310" y="0"/>
                        <a:pt x="0" y="310"/>
                        <a:pt x="0" y="691"/>
                      </a:cubicBezTo>
                      <a:cubicBezTo>
                        <a:pt x="0" y="1072"/>
                        <a:pt x="310" y="1369"/>
                        <a:pt x="691" y="1369"/>
                      </a:cubicBezTo>
                      <a:cubicBezTo>
                        <a:pt x="1072" y="1369"/>
                        <a:pt x="1369" y="1072"/>
                        <a:pt x="1369" y="691"/>
                      </a:cubicBezTo>
                      <a:cubicBezTo>
                        <a:pt x="1369" y="310"/>
                        <a:pt x="1072"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1"/>
                <p:cNvSpPr/>
                <p:nvPr/>
              </p:nvSpPr>
              <p:spPr>
                <a:xfrm>
                  <a:off x="7713411" y="2704674"/>
                  <a:ext cx="48954" cy="48954"/>
                </a:xfrm>
                <a:custGeom>
                  <a:avLst/>
                  <a:gdLst/>
                  <a:ahLst/>
                  <a:cxnLst/>
                  <a:rect l="l" t="t" r="r" b="b"/>
                  <a:pathLst>
                    <a:path w="1370" h="1370" extrusionOk="0">
                      <a:moveTo>
                        <a:pt x="679" y="0"/>
                      </a:moveTo>
                      <a:cubicBezTo>
                        <a:pt x="310" y="0"/>
                        <a:pt x="1" y="310"/>
                        <a:pt x="1" y="691"/>
                      </a:cubicBezTo>
                      <a:cubicBezTo>
                        <a:pt x="1" y="1072"/>
                        <a:pt x="310" y="1369"/>
                        <a:pt x="679" y="1369"/>
                      </a:cubicBezTo>
                      <a:cubicBezTo>
                        <a:pt x="1060" y="1369"/>
                        <a:pt x="1370" y="1072"/>
                        <a:pt x="1370" y="691"/>
                      </a:cubicBezTo>
                      <a:cubicBezTo>
                        <a:pt x="1370" y="310"/>
                        <a:pt x="1060"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1"/>
                <p:cNvSpPr/>
                <p:nvPr/>
              </p:nvSpPr>
              <p:spPr>
                <a:xfrm>
                  <a:off x="7485795" y="2287320"/>
                  <a:ext cx="103446" cy="103410"/>
                </a:xfrm>
                <a:custGeom>
                  <a:avLst/>
                  <a:gdLst/>
                  <a:ahLst/>
                  <a:cxnLst/>
                  <a:rect l="l" t="t" r="r" b="b"/>
                  <a:pathLst>
                    <a:path w="2895" h="2894" extrusionOk="0">
                      <a:moveTo>
                        <a:pt x="2894" y="1441"/>
                      </a:moveTo>
                      <a:cubicBezTo>
                        <a:pt x="2894" y="2238"/>
                        <a:pt x="2239" y="2893"/>
                        <a:pt x="1442" y="2893"/>
                      </a:cubicBezTo>
                      <a:cubicBezTo>
                        <a:pt x="644" y="2893"/>
                        <a:pt x="1" y="2238"/>
                        <a:pt x="1" y="1441"/>
                      </a:cubicBezTo>
                      <a:cubicBezTo>
                        <a:pt x="1" y="643"/>
                        <a:pt x="644" y="0"/>
                        <a:pt x="1442" y="0"/>
                      </a:cubicBezTo>
                      <a:cubicBezTo>
                        <a:pt x="2239" y="0"/>
                        <a:pt x="2894" y="643"/>
                        <a:pt x="2894" y="14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1"/>
                <p:cNvSpPr/>
                <p:nvPr/>
              </p:nvSpPr>
              <p:spPr>
                <a:xfrm>
                  <a:off x="7436878" y="2406845"/>
                  <a:ext cx="201281" cy="161725"/>
                </a:xfrm>
                <a:custGeom>
                  <a:avLst/>
                  <a:gdLst/>
                  <a:ahLst/>
                  <a:cxnLst/>
                  <a:rect l="l" t="t" r="r" b="b"/>
                  <a:pathLst>
                    <a:path w="5633" h="4526" extrusionOk="0">
                      <a:moveTo>
                        <a:pt x="5632" y="2263"/>
                      </a:moveTo>
                      <a:cubicBezTo>
                        <a:pt x="5632" y="3513"/>
                        <a:pt x="4620" y="4525"/>
                        <a:pt x="3370" y="4525"/>
                      </a:cubicBezTo>
                      <a:lnTo>
                        <a:pt x="2263" y="4525"/>
                      </a:lnTo>
                      <a:cubicBezTo>
                        <a:pt x="1013" y="4525"/>
                        <a:pt x="1" y="3513"/>
                        <a:pt x="1" y="2263"/>
                      </a:cubicBezTo>
                      <a:lnTo>
                        <a:pt x="1" y="2263"/>
                      </a:lnTo>
                      <a:cubicBezTo>
                        <a:pt x="1" y="1013"/>
                        <a:pt x="1013" y="1"/>
                        <a:pt x="2263" y="1"/>
                      </a:cubicBezTo>
                      <a:lnTo>
                        <a:pt x="3370" y="1"/>
                      </a:lnTo>
                      <a:cubicBezTo>
                        <a:pt x="4620" y="24"/>
                        <a:pt x="5632" y="1036"/>
                        <a:pt x="5632" y="22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1"/>
                <p:cNvSpPr/>
                <p:nvPr/>
              </p:nvSpPr>
              <p:spPr>
                <a:xfrm>
                  <a:off x="7704906" y="2177551"/>
                  <a:ext cx="373583" cy="422072"/>
                </a:xfrm>
                <a:custGeom>
                  <a:avLst/>
                  <a:gdLst/>
                  <a:ahLst/>
                  <a:cxnLst/>
                  <a:rect l="l" t="t" r="r" b="b"/>
                  <a:pathLst>
                    <a:path w="10455" h="11812" extrusionOk="0">
                      <a:moveTo>
                        <a:pt x="10371" y="2215"/>
                      </a:moveTo>
                      <a:lnTo>
                        <a:pt x="5227" y="0"/>
                      </a:lnTo>
                      <a:lnTo>
                        <a:pt x="5227" y="0"/>
                      </a:lnTo>
                      <a:lnTo>
                        <a:pt x="5227" y="0"/>
                      </a:lnTo>
                      <a:lnTo>
                        <a:pt x="5227" y="0"/>
                      </a:lnTo>
                      <a:lnTo>
                        <a:pt x="5227" y="0"/>
                      </a:lnTo>
                      <a:lnTo>
                        <a:pt x="72" y="2215"/>
                      </a:lnTo>
                      <a:cubicBezTo>
                        <a:pt x="72" y="2215"/>
                        <a:pt x="1" y="8954"/>
                        <a:pt x="5227" y="11811"/>
                      </a:cubicBezTo>
                      <a:lnTo>
                        <a:pt x="5227" y="11811"/>
                      </a:lnTo>
                      <a:lnTo>
                        <a:pt x="5227" y="11811"/>
                      </a:lnTo>
                      <a:lnTo>
                        <a:pt x="5227" y="11811"/>
                      </a:lnTo>
                      <a:lnTo>
                        <a:pt x="5227" y="11811"/>
                      </a:lnTo>
                      <a:cubicBezTo>
                        <a:pt x="10454" y="8954"/>
                        <a:pt x="10371" y="2215"/>
                        <a:pt x="10371" y="22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1"/>
                <p:cNvSpPr/>
                <p:nvPr/>
              </p:nvSpPr>
              <p:spPr>
                <a:xfrm>
                  <a:off x="7760649" y="2240511"/>
                  <a:ext cx="262527" cy="296973"/>
                </a:xfrm>
                <a:custGeom>
                  <a:avLst/>
                  <a:gdLst/>
                  <a:ahLst/>
                  <a:cxnLst/>
                  <a:rect l="l" t="t" r="r" b="b"/>
                  <a:pathLst>
                    <a:path w="7347" h="8311" extrusionOk="0">
                      <a:moveTo>
                        <a:pt x="3667" y="0"/>
                      </a:moveTo>
                      <a:lnTo>
                        <a:pt x="48" y="1548"/>
                      </a:lnTo>
                      <a:cubicBezTo>
                        <a:pt x="48" y="1548"/>
                        <a:pt x="0" y="6299"/>
                        <a:pt x="3667" y="8311"/>
                      </a:cubicBezTo>
                      <a:cubicBezTo>
                        <a:pt x="7347" y="6287"/>
                        <a:pt x="7287" y="1548"/>
                        <a:pt x="7287" y="1548"/>
                      </a:cubicBezTo>
                      <a:lnTo>
                        <a:pt x="3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1"/>
                <p:cNvSpPr/>
                <p:nvPr/>
              </p:nvSpPr>
              <p:spPr>
                <a:xfrm>
                  <a:off x="7819786" y="2312833"/>
                  <a:ext cx="173624" cy="140000"/>
                </a:xfrm>
                <a:custGeom>
                  <a:avLst/>
                  <a:gdLst/>
                  <a:ahLst/>
                  <a:cxnLst/>
                  <a:rect l="l" t="t" r="r" b="b"/>
                  <a:pathLst>
                    <a:path w="4859" h="3918" extrusionOk="0">
                      <a:moveTo>
                        <a:pt x="4298" y="0"/>
                      </a:moveTo>
                      <a:lnTo>
                        <a:pt x="1560" y="2846"/>
                      </a:lnTo>
                      <a:lnTo>
                        <a:pt x="536" y="1798"/>
                      </a:lnTo>
                      <a:lnTo>
                        <a:pt x="0" y="2334"/>
                      </a:lnTo>
                      <a:lnTo>
                        <a:pt x="1584" y="3918"/>
                      </a:lnTo>
                      <a:lnTo>
                        <a:pt x="4858" y="524"/>
                      </a:lnTo>
                      <a:lnTo>
                        <a:pt x="4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97" name="Google Shape;2297;p31"/>
            <p:cNvSpPr txBox="1"/>
            <p:nvPr/>
          </p:nvSpPr>
          <p:spPr>
            <a:xfrm>
              <a:off x="6534826" y="3445649"/>
              <a:ext cx="2062097" cy="927479"/>
            </a:xfrm>
            <a:prstGeom prst="rect">
              <a:avLst/>
            </a:prstGeom>
            <a:noFill/>
            <a:ln>
              <a:noFill/>
            </a:ln>
          </p:spPr>
          <p:txBody>
            <a:bodyPr spcFirstLastPara="1" wrap="square" lIns="274300" tIns="91425" rIns="274300"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Hệ thống tệp tin</a:t>
              </a:r>
            </a:p>
            <a:p>
              <a:pPr marL="0" lvl="0" indent="0" algn="ctr" rtl="0">
                <a:spcBef>
                  <a:spcPts val="0"/>
                </a:spcBef>
                <a:spcAft>
                  <a:spcPts val="0"/>
                </a:spcAft>
                <a:buNone/>
              </a:pPr>
              <a:r>
                <a:rPr lang="en" b="1" dirty="0">
                  <a:latin typeface="Fira Sans"/>
                  <a:ea typeface="Fira Sans"/>
                  <a:cs typeface="Fira Sans"/>
                  <a:sym typeface="Fira Sans"/>
                </a:rPr>
                <a:t>Hệ sinh thái Apple</a:t>
              </a:r>
              <a:endParaRPr b="1" dirty="0">
                <a:solidFill>
                  <a:srgbClr val="000000"/>
                </a:solidFill>
                <a:latin typeface="Fira Sans"/>
                <a:ea typeface="Fira Sans"/>
                <a:cs typeface="Fira Sans"/>
                <a:sym typeface="Fira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Vai trò</a:t>
            </a:r>
            <a:endParaRPr dirty="0"/>
          </a:p>
        </p:txBody>
      </p:sp>
      <p:grpSp>
        <p:nvGrpSpPr>
          <p:cNvPr id="367" name="Google Shape;367;p19"/>
          <p:cNvGrpSpPr/>
          <p:nvPr/>
        </p:nvGrpSpPr>
        <p:grpSpPr>
          <a:xfrm>
            <a:off x="5328178" y="3226867"/>
            <a:ext cx="3214036" cy="1284561"/>
            <a:chOff x="5328178" y="3305225"/>
            <a:chExt cx="2898990" cy="1057250"/>
          </a:xfrm>
        </p:grpSpPr>
        <p:cxnSp>
          <p:nvCxnSpPr>
            <p:cNvPr id="368" name="Google Shape;368;p19"/>
            <p:cNvCxnSpPr/>
            <p:nvPr/>
          </p:nvCxnSpPr>
          <p:spPr>
            <a:xfrm rot="10800000">
              <a:off x="5328178" y="3305225"/>
              <a:ext cx="827700" cy="440700"/>
            </a:xfrm>
            <a:prstGeom prst="straightConnector1">
              <a:avLst/>
            </a:prstGeom>
            <a:noFill/>
            <a:ln w="28575" cap="flat" cmpd="sng">
              <a:solidFill>
                <a:schemeClr val="accent6"/>
              </a:solidFill>
              <a:prstDash val="solid"/>
              <a:round/>
              <a:headEnd type="none" w="med" len="med"/>
              <a:tailEnd type="none" w="med" len="med"/>
            </a:ln>
          </p:spPr>
        </p:cxnSp>
        <p:grpSp>
          <p:nvGrpSpPr>
            <p:cNvPr id="370" name="Google Shape;370;p19"/>
            <p:cNvGrpSpPr/>
            <p:nvPr/>
          </p:nvGrpSpPr>
          <p:grpSpPr>
            <a:xfrm>
              <a:off x="6147685" y="3460810"/>
              <a:ext cx="2079483" cy="901665"/>
              <a:chOff x="6147685" y="3460810"/>
              <a:chExt cx="2079483" cy="901665"/>
            </a:xfrm>
          </p:grpSpPr>
          <p:sp>
            <p:nvSpPr>
              <p:cNvPr id="371" name="Google Shape;371;p19"/>
              <p:cNvSpPr/>
              <p:nvPr/>
            </p:nvSpPr>
            <p:spPr>
              <a:xfrm flipH="1">
                <a:off x="6147685" y="3460810"/>
                <a:ext cx="2079483" cy="901665"/>
              </a:xfrm>
              <a:custGeom>
                <a:avLst/>
                <a:gdLst/>
                <a:ahLst/>
                <a:cxnLst/>
                <a:rect l="l" t="t" r="r" b="b"/>
                <a:pathLst>
                  <a:path w="51722" h="19611" extrusionOk="0">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flipH="1">
                <a:off x="6191229" y="3510648"/>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19"/>
          <p:cNvGrpSpPr/>
          <p:nvPr/>
        </p:nvGrpSpPr>
        <p:grpSpPr>
          <a:xfrm>
            <a:off x="5328177" y="781025"/>
            <a:ext cx="3214037" cy="1650400"/>
            <a:chOff x="5328178" y="1528475"/>
            <a:chExt cx="2898990" cy="902950"/>
          </a:xfrm>
        </p:grpSpPr>
        <p:cxnSp>
          <p:nvCxnSpPr>
            <p:cNvPr id="377" name="Google Shape;377;p19"/>
            <p:cNvCxnSpPr/>
            <p:nvPr/>
          </p:nvCxnSpPr>
          <p:spPr>
            <a:xfrm flipH="1">
              <a:off x="5328178" y="1990725"/>
              <a:ext cx="827700" cy="440700"/>
            </a:xfrm>
            <a:prstGeom prst="straightConnector1">
              <a:avLst/>
            </a:prstGeom>
            <a:noFill/>
            <a:ln w="28575" cap="flat" cmpd="sng">
              <a:solidFill>
                <a:schemeClr val="accent5"/>
              </a:solidFill>
              <a:prstDash val="solid"/>
              <a:round/>
              <a:headEnd type="none" w="med" len="med"/>
              <a:tailEnd type="none" w="med" len="med"/>
            </a:ln>
          </p:spPr>
        </p:cxnSp>
        <p:grpSp>
          <p:nvGrpSpPr>
            <p:cNvPr id="378" name="Google Shape;378;p19"/>
            <p:cNvGrpSpPr/>
            <p:nvPr/>
          </p:nvGrpSpPr>
          <p:grpSpPr>
            <a:xfrm>
              <a:off x="6147780" y="1528475"/>
              <a:ext cx="2079388" cy="901665"/>
              <a:chOff x="6147780" y="1528475"/>
              <a:chExt cx="2079388" cy="901665"/>
            </a:xfrm>
          </p:grpSpPr>
          <p:grpSp>
            <p:nvGrpSpPr>
              <p:cNvPr id="379" name="Google Shape;379;p19"/>
              <p:cNvGrpSpPr/>
              <p:nvPr/>
            </p:nvGrpSpPr>
            <p:grpSpPr>
              <a:xfrm>
                <a:off x="6147780" y="1528475"/>
                <a:ext cx="2079388" cy="901665"/>
                <a:chOff x="6147780" y="1528475"/>
                <a:chExt cx="2079388" cy="901665"/>
              </a:xfrm>
            </p:grpSpPr>
            <p:sp>
              <p:nvSpPr>
                <p:cNvPr id="380" name="Google Shape;380;p19"/>
                <p:cNvSpPr/>
                <p:nvPr/>
              </p:nvSpPr>
              <p:spPr>
                <a:xfrm flipH="1">
                  <a:off x="6147780" y="1528475"/>
                  <a:ext cx="207938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9"/>
                <p:cNvSpPr/>
                <p:nvPr/>
              </p:nvSpPr>
              <p:spPr>
                <a:xfrm flipH="1">
                  <a:off x="6191229" y="1578313"/>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9"/>
              <p:cNvSpPr/>
              <p:nvPr/>
            </p:nvSpPr>
            <p:spPr>
              <a:xfrm flipH="1">
                <a:off x="8015634" y="1852073"/>
                <a:ext cx="124324" cy="124829"/>
              </a:xfrm>
              <a:custGeom>
                <a:avLst/>
                <a:gdLst/>
                <a:ahLst/>
                <a:cxnLst/>
                <a:rect l="l" t="t" r="r" b="b"/>
                <a:pathLst>
                  <a:path w="2704" h="2715" extrusionOk="0">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0" name="Google Shape;390;p19"/>
          <p:cNvSpPr txBox="1"/>
          <p:nvPr/>
        </p:nvSpPr>
        <p:spPr>
          <a:xfrm>
            <a:off x="6265277" y="1279485"/>
            <a:ext cx="2155835" cy="729401"/>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dirty="0">
                <a:solidFill>
                  <a:schemeClr val="dk1"/>
                </a:solidFill>
                <a:latin typeface="Fira Sans"/>
                <a:ea typeface="Fira Sans"/>
                <a:cs typeface="Fira Sans"/>
                <a:sym typeface="Fira Sans"/>
              </a:rPr>
              <a:t>Hỗ trợ đa phương tiện và giải trí</a:t>
            </a:r>
          </a:p>
          <a:p>
            <a:pPr marL="0" lvl="0" indent="0" algn="r" rtl="0">
              <a:spcBef>
                <a:spcPts val="0"/>
              </a:spcBef>
              <a:spcAft>
                <a:spcPts val="0"/>
              </a:spcAft>
              <a:buNone/>
            </a:pPr>
            <a:r>
              <a:rPr lang="en" b="1" dirty="0">
                <a:solidFill>
                  <a:schemeClr val="dk1"/>
                </a:solidFill>
                <a:latin typeface="Fira Sans"/>
                <a:ea typeface="Fira Sans"/>
                <a:cs typeface="Fira Sans"/>
                <a:sym typeface="Fira Sans"/>
              </a:rPr>
              <a:t>Phát triển ứng dụng</a:t>
            </a:r>
            <a:endParaRPr b="1" dirty="0">
              <a:solidFill>
                <a:schemeClr val="dk1"/>
              </a:solidFill>
              <a:latin typeface="Fira Sans"/>
              <a:ea typeface="Fira Sans"/>
              <a:cs typeface="Fira Sans"/>
              <a:sym typeface="Fira Sans"/>
            </a:endParaRPr>
          </a:p>
        </p:txBody>
      </p:sp>
      <p:sp>
        <p:nvSpPr>
          <p:cNvPr id="393" name="Google Shape;393;p19"/>
          <p:cNvSpPr txBox="1"/>
          <p:nvPr/>
        </p:nvSpPr>
        <p:spPr>
          <a:xfrm>
            <a:off x="6375512" y="3589199"/>
            <a:ext cx="2045600" cy="773275"/>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dirty="0">
                <a:solidFill>
                  <a:schemeClr val="dk1"/>
                </a:solidFill>
                <a:latin typeface="Fira Sans"/>
                <a:ea typeface="Fira Sans"/>
                <a:cs typeface="Fira Sans"/>
                <a:sym typeface="Fira Sans"/>
              </a:rPr>
              <a:t>Trợ lý ảo Siri</a:t>
            </a:r>
          </a:p>
          <a:p>
            <a:pPr marL="0" lvl="0" indent="0" algn="r" rtl="0">
              <a:spcBef>
                <a:spcPts val="0"/>
              </a:spcBef>
              <a:spcAft>
                <a:spcPts val="0"/>
              </a:spcAft>
              <a:buNone/>
            </a:pPr>
            <a:r>
              <a:rPr lang="en" b="1" dirty="0">
                <a:solidFill>
                  <a:schemeClr val="dk1"/>
                </a:solidFill>
                <a:latin typeface="Fira Sans"/>
                <a:ea typeface="Fira Sans"/>
                <a:cs typeface="Fira Sans"/>
                <a:sym typeface="Fira Sans"/>
              </a:rPr>
              <a:t>Hệ sinh thái đồng bộ</a:t>
            </a:r>
            <a:endParaRPr b="1" dirty="0">
              <a:solidFill>
                <a:schemeClr val="dk1"/>
              </a:solidFill>
              <a:latin typeface="Fira Sans"/>
              <a:ea typeface="Fira Sans"/>
              <a:cs typeface="Fira Sans"/>
              <a:sym typeface="Fira Sans"/>
            </a:endParaRPr>
          </a:p>
        </p:txBody>
      </p:sp>
      <p:grpSp>
        <p:nvGrpSpPr>
          <p:cNvPr id="395" name="Google Shape;395;p19"/>
          <p:cNvGrpSpPr/>
          <p:nvPr/>
        </p:nvGrpSpPr>
        <p:grpSpPr>
          <a:xfrm>
            <a:off x="398585" y="3287087"/>
            <a:ext cx="3434369" cy="1284914"/>
            <a:chOff x="916800" y="3305225"/>
            <a:chExt cx="2916154" cy="1057250"/>
          </a:xfrm>
        </p:grpSpPr>
        <p:cxnSp>
          <p:nvCxnSpPr>
            <p:cNvPr id="396" name="Google Shape;396;p19"/>
            <p:cNvCxnSpPr/>
            <p:nvPr/>
          </p:nvCxnSpPr>
          <p:spPr>
            <a:xfrm rot="10800000" flipH="1">
              <a:off x="2930854" y="3305225"/>
              <a:ext cx="902100" cy="440700"/>
            </a:xfrm>
            <a:prstGeom prst="straightConnector1">
              <a:avLst/>
            </a:prstGeom>
            <a:noFill/>
            <a:ln w="28575" cap="flat" cmpd="sng">
              <a:solidFill>
                <a:schemeClr val="accent3"/>
              </a:solidFill>
              <a:prstDash val="solid"/>
              <a:round/>
              <a:headEnd type="none" w="med" len="med"/>
              <a:tailEnd type="none" w="med" len="med"/>
            </a:ln>
          </p:spPr>
        </p:cxnSp>
        <p:grpSp>
          <p:nvGrpSpPr>
            <p:cNvPr id="398" name="Google Shape;398;p19"/>
            <p:cNvGrpSpPr/>
            <p:nvPr/>
          </p:nvGrpSpPr>
          <p:grpSpPr>
            <a:xfrm>
              <a:off x="916800" y="3460810"/>
              <a:ext cx="2079518" cy="901665"/>
              <a:chOff x="916800" y="3460810"/>
              <a:chExt cx="2079518" cy="901665"/>
            </a:xfrm>
          </p:grpSpPr>
          <p:sp>
            <p:nvSpPr>
              <p:cNvPr id="399" name="Google Shape;399;p19"/>
              <p:cNvSpPr/>
              <p:nvPr/>
            </p:nvSpPr>
            <p:spPr>
              <a:xfrm>
                <a:off x="916800" y="3460810"/>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959868" y="3510648"/>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19"/>
          <p:cNvGrpSpPr/>
          <p:nvPr/>
        </p:nvGrpSpPr>
        <p:grpSpPr>
          <a:xfrm>
            <a:off x="398585" y="830866"/>
            <a:ext cx="3434369" cy="1600559"/>
            <a:chOff x="916800" y="1528475"/>
            <a:chExt cx="2916154" cy="902950"/>
          </a:xfrm>
        </p:grpSpPr>
        <p:cxnSp>
          <p:nvCxnSpPr>
            <p:cNvPr id="409" name="Google Shape;409;p19"/>
            <p:cNvCxnSpPr/>
            <p:nvPr/>
          </p:nvCxnSpPr>
          <p:spPr>
            <a:xfrm>
              <a:off x="2930854" y="1990725"/>
              <a:ext cx="902100" cy="440700"/>
            </a:xfrm>
            <a:prstGeom prst="straightConnector1">
              <a:avLst/>
            </a:prstGeom>
            <a:noFill/>
            <a:ln w="28575" cap="flat" cmpd="sng">
              <a:solidFill>
                <a:schemeClr val="accent2"/>
              </a:solidFill>
              <a:prstDash val="solid"/>
              <a:round/>
              <a:headEnd type="none" w="med" len="med"/>
              <a:tailEnd type="none" w="med" len="med"/>
            </a:ln>
          </p:spPr>
        </p:cxnSp>
        <p:grpSp>
          <p:nvGrpSpPr>
            <p:cNvPr id="411" name="Google Shape;411;p19"/>
            <p:cNvGrpSpPr/>
            <p:nvPr/>
          </p:nvGrpSpPr>
          <p:grpSpPr>
            <a:xfrm>
              <a:off x="916800" y="1528475"/>
              <a:ext cx="2079518" cy="901665"/>
              <a:chOff x="916800" y="1528475"/>
              <a:chExt cx="2079518" cy="901665"/>
            </a:xfrm>
          </p:grpSpPr>
          <p:sp>
            <p:nvSpPr>
              <p:cNvPr id="412" name="Google Shape;412;p19"/>
              <p:cNvSpPr/>
              <p:nvPr/>
            </p:nvSpPr>
            <p:spPr>
              <a:xfrm>
                <a:off x="916800" y="1528475"/>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959868" y="1578313"/>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2" name="Google Shape;422;p19"/>
          <p:cNvSpPr txBox="1"/>
          <p:nvPr/>
        </p:nvSpPr>
        <p:spPr>
          <a:xfrm>
            <a:off x="474159" y="1260962"/>
            <a:ext cx="2306688" cy="722871"/>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Giao diện người dùng mượt mà</a:t>
            </a:r>
          </a:p>
          <a:p>
            <a:pPr marL="0" lvl="0" indent="0" algn="l" rtl="0">
              <a:spcBef>
                <a:spcPts val="0"/>
              </a:spcBef>
              <a:spcAft>
                <a:spcPts val="0"/>
              </a:spcAft>
              <a:buNone/>
            </a:pPr>
            <a:r>
              <a:rPr lang="en" b="1" dirty="0">
                <a:solidFill>
                  <a:schemeClr val="dk1"/>
                </a:solidFill>
                <a:latin typeface="Fira Sans"/>
                <a:ea typeface="Fira Sans"/>
                <a:cs typeface="Fira Sans"/>
                <a:sym typeface="Fira Sans"/>
              </a:rPr>
              <a:t>Quản lý ứng dụng</a:t>
            </a:r>
          </a:p>
          <a:p>
            <a:pPr marL="0" lvl="0" indent="0" algn="l" rtl="0">
              <a:spcBef>
                <a:spcPts val="0"/>
              </a:spcBef>
              <a:spcAft>
                <a:spcPts val="0"/>
              </a:spcAft>
              <a:buNone/>
            </a:pPr>
            <a:r>
              <a:rPr lang="en" b="1" dirty="0">
                <a:solidFill>
                  <a:schemeClr val="dk1"/>
                </a:solidFill>
                <a:latin typeface="Fira Sans"/>
                <a:ea typeface="Fira Sans"/>
                <a:cs typeface="Fira Sans"/>
                <a:sym typeface="Fira Sans"/>
              </a:rPr>
              <a:t>Bảo mật và quyền riêng tư</a:t>
            </a:r>
            <a:endParaRPr b="1" dirty="0">
              <a:solidFill>
                <a:schemeClr val="dk1"/>
              </a:solidFill>
              <a:latin typeface="Fira Sans"/>
              <a:ea typeface="Fira Sans"/>
              <a:cs typeface="Fira Sans"/>
              <a:sym typeface="Fira Sans"/>
            </a:endParaRPr>
          </a:p>
        </p:txBody>
      </p:sp>
      <p:sp>
        <p:nvSpPr>
          <p:cNvPr id="425" name="Google Shape;425;p19"/>
          <p:cNvSpPr txBox="1"/>
          <p:nvPr/>
        </p:nvSpPr>
        <p:spPr>
          <a:xfrm>
            <a:off x="474159" y="3589201"/>
            <a:ext cx="2306688" cy="889014"/>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Cập nhật đều đặn</a:t>
            </a:r>
          </a:p>
          <a:p>
            <a:pPr marL="0" lvl="0" indent="0" algn="l" rtl="0">
              <a:spcBef>
                <a:spcPts val="0"/>
              </a:spcBef>
              <a:spcAft>
                <a:spcPts val="0"/>
              </a:spcAft>
              <a:buNone/>
            </a:pPr>
            <a:r>
              <a:rPr lang="en" b="1" dirty="0">
                <a:solidFill>
                  <a:schemeClr val="dk1"/>
                </a:solidFill>
                <a:latin typeface="Fira Sans"/>
                <a:ea typeface="Fira Sans"/>
                <a:cs typeface="Fira Sans"/>
                <a:sym typeface="Fira Sans"/>
              </a:rPr>
              <a:t>Dịch vụ đám mây iCloud</a:t>
            </a:r>
          </a:p>
        </p:txBody>
      </p:sp>
      <p:grpSp>
        <p:nvGrpSpPr>
          <p:cNvPr id="427" name="Google Shape;427;p19"/>
          <p:cNvGrpSpPr/>
          <p:nvPr/>
        </p:nvGrpSpPr>
        <p:grpSpPr>
          <a:xfrm>
            <a:off x="3690791" y="1983833"/>
            <a:ext cx="1762417" cy="1762087"/>
            <a:chOff x="3690791" y="1983833"/>
            <a:chExt cx="1762417" cy="1762087"/>
          </a:xfrm>
        </p:grpSpPr>
        <p:grpSp>
          <p:nvGrpSpPr>
            <p:cNvPr id="428" name="Google Shape;428;p19"/>
            <p:cNvGrpSpPr/>
            <p:nvPr/>
          </p:nvGrpSpPr>
          <p:grpSpPr>
            <a:xfrm>
              <a:off x="3690791" y="1983833"/>
              <a:ext cx="1762417" cy="1762087"/>
              <a:chOff x="3686748" y="2130133"/>
              <a:chExt cx="1762417" cy="1762087"/>
            </a:xfrm>
          </p:grpSpPr>
          <p:sp>
            <p:nvSpPr>
              <p:cNvPr id="429" name="Google Shape;429;p19"/>
              <p:cNvSpPr/>
              <p:nvPr/>
            </p:nvSpPr>
            <p:spPr>
              <a:xfrm>
                <a:off x="3786223" y="2229607"/>
                <a:ext cx="1563466"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127482" y="37372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4986950" y="22481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127482" y="21301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986950" y="30113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686748" y="30113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686748" y="22481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9"/>
            <p:cNvGrpSpPr/>
            <p:nvPr/>
          </p:nvGrpSpPr>
          <p:grpSpPr>
            <a:xfrm>
              <a:off x="4123342" y="2442972"/>
              <a:ext cx="897316" cy="899307"/>
              <a:chOff x="-3137650" y="2408950"/>
              <a:chExt cx="291450" cy="292125"/>
            </a:xfrm>
          </p:grpSpPr>
          <p:sp>
            <p:nvSpPr>
              <p:cNvPr id="437" name="Google Shape;437;p19"/>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Tổng quan về Hacking IOS</a:t>
            </a:r>
            <a:endParaRPr dirty="0"/>
          </a:p>
        </p:txBody>
      </p:sp>
      <p:sp>
        <p:nvSpPr>
          <p:cNvPr id="1291" name="Google Shape;1291;p25"/>
          <p:cNvSpPr txBox="1"/>
          <p:nvPr/>
        </p:nvSpPr>
        <p:spPr>
          <a:xfrm>
            <a:off x="220471" y="1109784"/>
            <a:ext cx="8548391" cy="1156678"/>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vi-VN" sz="1600" dirty="0">
                <a:solidFill>
                  <a:schemeClr val="dk1"/>
                </a:solidFill>
                <a:latin typeface="Fira Sans"/>
                <a:ea typeface="Fira Sans"/>
                <a:cs typeface="Fira Sans"/>
                <a:sym typeface="Fira Sans"/>
              </a:rPr>
              <a:t>Attack Vector là một phương pháp hoặc kỹ thuật mà hacker sử dụng để giành quyền truy cập vào một thiết bị máy tính hoặc mạng khác nhằm tiêm “bad code” thường được gọi là payload. Vector này giúp tin tặc khai thác các lỗ hổng hệ thống.Nhiều attack vector này lợi dụng yếu tố con người vì đây là điểm yếu nhất của hệ thống này. </a:t>
            </a:r>
            <a:endParaRPr lang="en-US" sz="1600" dirty="0">
              <a:solidFill>
                <a:schemeClr val="dk1"/>
              </a:solidFill>
              <a:latin typeface="Fira Sans"/>
              <a:ea typeface="Fira Sans"/>
              <a:cs typeface="Fira Sans"/>
              <a:sym typeface="Fira Sans"/>
            </a:endParaRPr>
          </a:p>
        </p:txBody>
      </p:sp>
      <p:sp>
        <p:nvSpPr>
          <p:cNvPr id="2" name="Google Shape;1453;p26">
            <a:extLst>
              <a:ext uri="{FF2B5EF4-FFF2-40B4-BE49-F238E27FC236}">
                <a16:creationId xmlns:a16="http://schemas.microsoft.com/office/drawing/2014/main" id="{95333475-464B-BF9A-9083-B74F491E30CE}"/>
              </a:ext>
            </a:extLst>
          </p:cNvPr>
          <p:cNvSpPr txBox="1"/>
          <p:nvPr/>
        </p:nvSpPr>
        <p:spPr>
          <a:xfrm>
            <a:off x="220471" y="735034"/>
            <a:ext cx="2705548" cy="45286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Mobile Platform Attack Vector</a:t>
            </a:r>
            <a:endParaRPr b="1" dirty="0">
              <a:solidFill>
                <a:schemeClr val="dk1"/>
              </a:solidFill>
              <a:latin typeface="Fira Sans"/>
              <a:ea typeface="Fira Sans"/>
              <a:cs typeface="Fira Sans"/>
              <a:sym typeface="Fira Sans"/>
            </a:endParaRPr>
          </a:p>
        </p:txBody>
      </p:sp>
      <p:pic>
        <p:nvPicPr>
          <p:cNvPr id="3" name="Picture 2">
            <a:extLst>
              <a:ext uri="{FF2B5EF4-FFF2-40B4-BE49-F238E27FC236}">
                <a16:creationId xmlns:a16="http://schemas.microsoft.com/office/drawing/2014/main" id="{5F9414EE-37DE-C5E8-F702-B62BBA7734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6245" y="2440061"/>
            <a:ext cx="5731510" cy="2123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Tổng quan về Hacking IOS</a:t>
            </a:r>
            <a:endParaRPr dirty="0"/>
          </a:p>
        </p:txBody>
      </p:sp>
      <p:sp>
        <p:nvSpPr>
          <p:cNvPr id="1291" name="Google Shape;1291;p25"/>
          <p:cNvSpPr txBox="1"/>
          <p:nvPr/>
        </p:nvSpPr>
        <p:spPr>
          <a:xfrm>
            <a:off x="220472" y="1109783"/>
            <a:ext cx="2866605" cy="1461967"/>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vi-VN" sz="1600" dirty="0">
                <a:solidFill>
                  <a:schemeClr val="dk1"/>
                </a:solidFill>
                <a:latin typeface="Fira Sans"/>
                <a:ea typeface="Fira Sans"/>
                <a:cs typeface="Fira Sans"/>
                <a:sym typeface="Fira Sans"/>
              </a:rPr>
              <a:t>Một số attack vector di dộng</a:t>
            </a:r>
            <a:r>
              <a:rPr lang="en-US" sz="1600" dirty="0">
                <a:solidFill>
                  <a:schemeClr val="dk1"/>
                </a:solidFill>
                <a:latin typeface="Fira Sans"/>
                <a:ea typeface="Fira Sans"/>
                <a:cs typeface="Fira Sans"/>
                <a:sym typeface="Fira Sans"/>
              </a:rPr>
              <a:t>:</a:t>
            </a: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Phần</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mềm</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độc</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hại</a:t>
            </a:r>
            <a:endParaRPr lang="en-US" sz="16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Lọc</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dữ</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liệu</a:t>
            </a:r>
            <a:endParaRPr lang="en-US" sz="16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Giả</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mạo</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dữ</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liệu</a:t>
            </a:r>
            <a:endParaRPr lang="en-US" sz="16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Mất</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dữ</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liệu</a:t>
            </a:r>
            <a:endParaRPr lang="en-US" sz="1600" dirty="0">
              <a:solidFill>
                <a:schemeClr val="dk1"/>
              </a:solidFill>
              <a:latin typeface="Fira Sans"/>
              <a:ea typeface="Fira Sans"/>
              <a:cs typeface="Fira Sans"/>
              <a:sym typeface="Fira Sans"/>
            </a:endParaRPr>
          </a:p>
        </p:txBody>
      </p:sp>
      <p:sp>
        <p:nvSpPr>
          <p:cNvPr id="2" name="Google Shape;1453;p26">
            <a:extLst>
              <a:ext uri="{FF2B5EF4-FFF2-40B4-BE49-F238E27FC236}">
                <a16:creationId xmlns:a16="http://schemas.microsoft.com/office/drawing/2014/main" id="{95333475-464B-BF9A-9083-B74F491E30CE}"/>
              </a:ext>
            </a:extLst>
          </p:cNvPr>
          <p:cNvSpPr txBox="1"/>
          <p:nvPr/>
        </p:nvSpPr>
        <p:spPr>
          <a:xfrm>
            <a:off x="220471" y="735034"/>
            <a:ext cx="2705548" cy="452863"/>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Mobile Platform Attack Vector</a:t>
            </a:r>
            <a:endParaRPr b="1" dirty="0">
              <a:solidFill>
                <a:schemeClr val="dk1"/>
              </a:solidFill>
              <a:latin typeface="Fira Sans"/>
              <a:ea typeface="Fira Sans"/>
              <a:cs typeface="Fira Sans"/>
              <a:sym typeface="Fira Sans"/>
            </a:endParaRPr>
          </a:p>
        </p:txBody>
      </p:sp>
      <p:sp>
        <p:nvSpPr>
          <p:cNvPr id="5" name="Google Shape;1291;p25">
            <a:extLst>
              <a:ext uri="{FF2B5EF4-FFF2-40B4-BE49-F238E27FC236}">
                <a16:creationId xmlns:a16="http://schemas.microsoft.com/office/drawing/2014/main" id="{3E68F329-F102-8B60-704D-ACB1475CC905}"/>
              </a:ext>
            </a:extLst>
          </p:cNvPr>
          <p:cNvSpPr txBox="1"/>
          <p:nvPr/>
        </p:nvSpPr>
        <p:spPr>
          <a:xfrm>
            <a:off x="4572001" y="1109782"/>
            <a:ext cx="3118338" cy="1461967"/>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600" dirty="0" err="1">
                <a:solidFill>
                  <a:schemeClr val="dk1"/>
                </a:solidFill>
                <a:latin typeface="Fira Sans"/>
                <a:ea typeface="Fira Sans"/>
                <a:cs typeface="Fira Sans"/>
                <a:sym typeface="Fira Sans"/>
              </a:rPr>
              <a:t>Hậu</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quả</a:t>
            </a:r>
            <a:r>
              <a:rPr lang="en-US" sz="1600" dirty="0">
                <a:solidFill>
                  <a:schemeClr val="dk1"/>
                </a:solidFill>
                <a:latin typeface="Fira Sans"/>
                <a:ea typeface="Fira Sans"/>
                <a:cs typeface="Fira Sans"/>
                <a:sym typeface="Fira Sans"/>
              </a:rPr>
              <a:t>:</a:t>
            </a: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Mất</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dữ</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liệu</a:t>
            </a:r>
            <a:endParaRPr lang="en-US" sz="16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Sử</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dụng</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sai</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tài</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nguyên</a:t>
            </a:r>
            <a:r>
              <a:rPr lang="en-US" sz="1600" dirty="0">
                <a:solidFill>
                  <a:schemeClr val="dk1"/>
                </a:solidFill>
                <a:latin typeface="Fira Sans"/>
                <a:ea typeface="Fira Sans"/>
                <a:cs typeface="Fira Sans"/>
                <a:sym typeface="Fira Sans"/>
              </a:rPr>
              <a:t> di </a:t>
            </a:r>
            <a:r>
              <a:rPr lang="en-US" sz="1600" dirty="0" err="1">
                <a:solidFill>
                  <a:schemeClr val="dk1"/>
                </a:solidFill>
                <a:latin typeface="Fira Sans"/>
                <a:ea typeface="Fira Sans"/>
                <a:cs typeface="Fira Sans"/>
                <a:sym typeface="Fira Sans"/>
              </a:rPr>
              <a:t>động</a:t>
            </a:r>
            <a:endParaRPr lang="en-US" sz="16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Mất</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danh</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tiếng</a:t>
            </a:r>
            <a:endParaRPr lang="en-US" sz="16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600" dirty="0">
                <a:solidFill>
                  <a:schemeClr val="dk1"/>
                </a:solidFill>
                <a:latin typeface="Fira Sans"/>
                <a:ea typeface="Fira Sans"/>
                <a:cs typeface="Fira Sans"/>
                <a:sym typeface="Fira Sans"/>
              </a:rPr>
              <a:t>+</a:t>
            </a:r>
            <a:r>
              <a:rPr lang="en-US" sz="1600" dirty="0" err="1">
                <a:solidFill>
                  <a:schemeClr val="dk1"/>
                </a:solidFill>
                <a:latin typeface="Fira Sans"/>
                <a:ea typeface="Fira Sans"/>
                <a:cs typeface="Fira Sans"/>
                <a:sym typeface="Fira Sans"/>
              </a:rPr>
              <a:t>Trộm</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danh</a:t>
            </a:r>
            <a:r>
              <a:rPr lang="en-US" sz="1600" dirty="0">
                <a:solidFill>
                  <a:schemeClr val="dk1"/>
                </a:solidFill>
                <a:latin typeface="Fira Sans"/>
                <a:ea typeface="Fira Sans"/>
                <a:cs typeface="Fira Sans"/>
                <a:sym typeface="Fira Sans"/>
              </a:rPr>
              <a:t> </a:t>
            </a:r>
            <a:r>
              <a:rPr lang="en-US" sz="1600" dirty="0" err="1">
                <a:solidFill>
                  <a:schemeClr val="dk1"/>
                </a:solidFill>
                <a:latin typeface="Fira Sans"/>
                <a:ea typeface="Fira Sans"/>
                <a:cs typeface="Fira Sans"/>
                <a:sym typeface="Fira Sans"/>
              </a:rPr>
              <a:t>tính</a:t>
            </a:r>
            <a:endParaRPr lang="en-US" sz="1600" dirty="0">
              <a:solidFill>
                <a:schemeClr val="dk1"/>
              </a:solidFill>
              <a:latin typeface="Fira Sans"/>
              <a:ea typeface="Fira Sans"/>
              <a:cs typeface="Fira Sans"/>
              <a:sym typeface="Fira Sans"/>
            </a:endParaRPr>
          </a:p>
        </p:txBody>
      </p:sp>
      <p:pic>
        <p:nvPicPr>
          <p:cNvPr id="7" name="Picture 6">
            <a:extLst>
              <a:ext uri="{FF2B5EF4-FFF2-40B4-BE49-F238E27FC236}">
                <a16:creationId xmlns:a16="http://schemas.microsoft.com/office/drawing/2014/main" id="{25F6ADD9-2300-F025-4DBE-88171289FC1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6245" y="2571749"/>
            <a:ext cx="5731510" cy="2123440"/>
          </a:xfrm>
          <a:prstGeom prst="rect">
            <a:avLst/>
          </a:prstGeom>
          <a:noFill/>
          <a:ln>
            <a:noFill/>
          </a:ln>
        </p:spPr>
      </p:pic>
    </p:spTree>
    <p:extLst>
      <p:ext uri="{BB962C8B-B14F-4D97-AF65-F5344CB8AC3E}">
        <p14:creationId xmlns:p14="http://schemas.microsoft.com/office/powerpoint/2010/main" val="311589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5"/>
        <p:cNvGrpSpPr/>
        <p:nvPr/>
      </p:nvGrpSpPr>
      <p:grpSpPr>
        <a:xfrm>
          <a:off x="0" y="0"/>
          <a:ext cx="0" cy="0"/>
          <a:chOff x="0" y="0"/>
          <a:chExt cx="0" cy="0"/>
        </a:xfrm>
      </p:grpSpPr>
      <p:sp>
        <p:nvSpPr>
          <p:cNvPr id="3356" name="Google Shape;3356;p3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OWASP Top 10 mobile risk </a:t>
            </a:r>
            <a:endParaRPr dirty="0"/>
          </a:p>
        </p:txBody>
      </p:sp>
      <p:sp>
        <p:nvSpPr>
          <p:cNvPr id="3366" name="Google Shape;3366;p37"/>
          <p:cNvSpPr/>
          <p:nvPr/>
        </p:nvSpPr>
        <p:spPr>
          <a:xfrm>
            <a:off x="3995922" y="1475794"/>
            <a:ext cx="4652445" cy="2781046"/>
          </a:xfrm>
          <a:prstGeom prst="roundRect">
            <a:avLst>
              <a:gd name="adj" fmla="val 16667"/>
            </a:avLst>
          </a:prstGeom>
          <a:noFill/>
          <a:ln>
            <a:noFill/>
          </a:ln>
        </p:spPr>
        <p:txBody>
          <a:bodyPr spcFirstLastPara="1" wrap="square" lIns="182875" tIns="91425" rIns="137150" bIns="91425" anchor="ctr" anchorCtr="0">
            <a:noAutofit/>
          </a:bodyPr>
          <a:lstStyle/>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M1-Malware and Ransomware</a:t>
            </a: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M2-</a:t>
            </a:r>
            <a:r>
              <a:rPr lang="vi-VN" sz="1800" dirty="0">
                <a:solidFill>
                  <a:schemeClr val="dk1"/>
                </a:solidFill>
                <a:latin typeface="Fira Sans"/>
                <a:ea typeface="Fira Sans"/>
                <a:cs typeface="Fira Sans"/>
                <a:sym typeface="Fira Sans"/>
              </a:rPr>
              <a:t>Phishing Attacks</a:t>
            </a:r>
            <a:endParaRPr lang="en-US" sz="1800" dirty="0">
              <a:solidFill>
                <a:schemeClr val="dk1"/>
              </a:solidFill>
              <a:latin typeface="Fira Sans"/>
              <a:ea typeface="Fira Sans"/>
              <a:cs typeface="Fira Sans"/>
              <a:sym typeface="Fira Sans"/>
            </a:endParaRP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M3-Insecure Wi-Fi Networks</a:t>
            </a: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M4-Outdated Software </a:t>
            </a: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M5-Lost or Stolen Devices</a:t>
            </a: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M6-Unsecured App Permissions</a:t>
            </a: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M7-Jailbreaking/Rooting</a:t>
            </a: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M8-Bluetooth and NFC Vulnerabilities</a:t>
            </a:r>
          </a:p>
          <a:p>
            <a:pPr marL="0" lvl="0" indent="0" rtl="0">
              <a:spcBef>
                <a:spcPts val="0"/>
              </a:spcBef>
              <a:spcAft>
                <a:spcPts val="0"/>
              </a:spcAft>
              <a:buClr>
                <a:srgbClr val="000000"/>
              </a:buClr>
              <a:buSzPts val="1100"/>
              <a:buFont typeface="Arial"/>
              <a:buNone/>
            </a:pPr>
            <a:r>
              <a:rPr lang="vi-VN" sz="1800" dirty="0">
                <a:solidFill>
                  <a:schemeClr val="dk1"/>
                </a:solidFill>
                <a:latin typeface="Fira Sans"/>
                <a:ea typeface="Fira Sans"/>
                <a:cs typeface="Fira Sans"/>
                <a:sym typeface="Fira Sans"/>
              </a:rPr>
              <a:t>M9-Cryptojacking</a:t>
            </a:r>
            <a:endParaRPr lang="en-US" sz="1800" dirty="0">
              <a:solidFill>
                <a:schemeClr val="dk1"/>
              </a:solidFill>
              <a:latin typeface="Fira Sans"/>
              <a:ea typeface="Fira Sans"/>
              <a:cs typeface="Fira Sans"/>
              <a:sym typeface="Fira Sans"/>
            </a:endParaRPr>
          </a:p>
          <a:p>
            <a:pPr marL="0" lvl="0" indent="0" rtl="0">
              <a:spcBef>
                <a:spcPts val="0"/>
              </a:spcBef>
              <a:spcAft>
                <a:spcPts val="0"/>
              </a:spcAft>
              <a:buClr>
                <a:srgbClr val="000000"/>
              </a:buClr>
              <a:buSzPts val="1100"/>
              <a:buFont typeface="Arial"/>
              <a:buNone/>
            </a:pPr>
            <a:r>
              <a:rPr lang="en-US" sz="1800" dirty="0">
                <a:solidFill>
                  <a:schemeClr val="dk1"/>
                </a:solidFill>
                <a:latin typeface="Fira Sans"/>
                <a:ea typeface="Fira Sans"/>
                <a:cs typeface="Fira Sans"/>
                <a:sym typeface="Fira Sans"/>
              </a:rPr>
              <a:t>M10-IoT Integration Risks</a:t>
            </a:r>
          </a:p>
        </p:txBody>
      </p:sp>
      <p:grpSp>
        <p:nvGrpSpPr>
          <p:cNvPr id="3367" name="Google Shape;3367;p37"/>
          <p:cNvGrpSpPr/>
          <p:nvPr/>
        </p:nvGrpSpPr>
        <p:grpSpPr>
          <a:xfrm>
            <a:off x="-1006072" y="1271750"/>
            <a:ext cx="4357952" cy="5991287"/>
            <a:chOff x="-1006072" y="1271750"/>
            <a:chExt cx="4357952" cy="5991287"/>
          </a:xfrm>
        </p:grpSpPr>
        <p:sp>
          <p:nvSpPr>
            <p:cNvPr id="3368" name="Google Shape;3368;p37"/>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7"/>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7"/>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7"/>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7"/>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7"/>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7"/>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7"/>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7"/>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7"/>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7"/>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7"/>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7"/>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7"/>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7"/>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7"/>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7"/>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7"/>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7"/>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7"/>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7"/>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7"/>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7"/>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7"/>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7"/>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7"/>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7"/>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7"/>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7"/>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7"/>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7"/>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7"/>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7"/>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7"/>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7"/>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7"/>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7"/>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7"/>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7"/>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7"/>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7"/>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7"/>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7"/>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7"/>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7"/>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7"/>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7"/>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7"/>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7"/>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7"/>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7"/>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7"/>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7"/>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7"/>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7"/>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7"/>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7"/>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7"/>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7"/>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7"/>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7"/>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7"/>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7"/>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7"/>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7"/>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7"/>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7"/>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7"/>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7"/>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7"/>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7"/>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7"/>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7"/>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7"/>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7"/>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7"/>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7"/>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grpSp>
        <p:nvGrpSpPr>
          <p:cNvPr id="1598" name="Google Shape;1598;p28"/>
          <p:cNvGrpSpPr/>
          <p:nvPr/>
        </p:nvGrpSpPr>
        <p:grpSpPr>
          <a:xfrm>
            <a:off x="3933580" y="1038544"/>
            <a:ext cx="1993613" cy="1289375"/>
            <a:chOff x="1854688" y="1460575"/>
            <a:chExt cx="1993613" cy="1289375"/>
          </a:xfrm>
        </p:grpSpPr>
        <p:cxnSp>
          <p:nvCxnSpPr>
            <p:cNvPr id="1599" name="Google Shape;1599;p28"/>
            <p:cNvCxnSpPr/>
            <p:nvPr/>
          </p:nvCxnSpPr>
          <p:spPr>
            <a:xfrm rot="10800000">
              <a:off x="2943500" y="1968750"/>
              <a:ext cx="904800" cy="7812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00" name="Google Shape;1600;p28"/>
            <p:cNvGrpSpPr/>
            <p:nvPr/>
          </p:nvGrpSpPr>
          <p:grpSpPr>
            <a:xfrm>
              <a:off x="1854688" y="1460575"/>
              <a:ext cx="1165950" cy="883750"/>
              <a:chOff x="1854688" y="1460575"/>
              <a:chExt cx="1165950" cy="883750"/>
            </a:xfrm>
          </p:grpSpPr>
          <p:sp>
            <p:nvSpPr>
              <p:cNvPr id="1601" name="Google Shape;1601;p28"/>
              <p:cNvSpPr/>
              <p:nvPr/>
            </p:nvSpPr>
            <p:spPr>
              <a:xfrm>
                <a:off x="1854688" y="1460575"/>
                <a:ext cx="1165950" cy="883750"/>
              </a:xfrm>
              <a:custGeom>
                <a:avLst/>
                <a:gdLst/>
                <a:ahLst/>
                <a:cxnLst/>
                <a:rect l="l" t="t" r="r" b="b"/>
                <a:pathLst>
                  <a:path w="46638" h="35350" extrusionOk="0">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8"/>
              <p:cNvSpPr/>
              <p:nvPr/>
            </p:nvSpPr>
            <p:spPr>
              <a:xfrm>
                <a:off x="1992213" y="1750950"/>
                <a:ext cx="633425" cy="410775"/>
              </a:xfrm>
              <a:custGeom>
                <a:avLst/>
                <a:gdLst/>
                <a:ahLst/>
                <a:cxnLst/>
                <a:rect l="l" t="t" r="r" b="b"/>
                <a:pathLst>
                  <a:path w="25337" h="16431" extrusionOk="0">
                    <a:moveTo>
                      <a:pt x="0" y="0"/>
                    </a:moveTo>
                    <a:lnTo>
                      <a:pt x="0" y="16431"/>
                    </a:lnTo>
                    <a:lnTo>
                      <a:pt x="25337" y="16431"/>
                    </a:lnTo>
                    <a:lnTo>
                      <a:pt x="253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8"/>
              <p:cNvSpPr/>
              <p:nvPr/>
            </p:nvSpPr>
            <p:spPr>
              <a:xfrm>
                <a:off x="1992213" y="1919125"/>
                <a:ext cx="633425" cy="242000"/>
              </a:xfrm>
              <a:custGeom>
                <a:avLst/>
                <a:gdLst/>
                <a:ahLst/>
                <a:cxnLst/>
                <a:rect l="l" t="t" r="r" b="b"/>
                <a:pathLst>
                  <a:path w="25337" h="9680" extrusionOk="0">
                    <a:moveTo>
                      <a:pt x="12800" y="0"/>
                    </a:moveTo>
                    <a:lnTo>
                      <a:pt x="0" y="9680"/>
                    </a:lnTo>
                    <a:lnTo>
                      <a:pt x="25337" y="9680"/>
                    </a:lnTo>
                    <a:lnTo>
                      <a:pt x="128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8"/>
              <p:cNvSpPr/>
              <p:nvPr/>
            </p:nvSpPr>
            <p:spPr>
              <a:xfrm>
                <a:off x="1992213" y="1751250"/>
                <a:ext cx="633425" cy="204500"/>
              </a:xfrm>
              <a:custGeom>
                <a:avLst/>
                <a:gdLst/>
                <a:ahLst/>
                <a:cxnLst/>
                <a:rect l="l" t="t" r="r" b="b"/>
                <a:pathLst>
                  <a:path w="25337" h="8180" extrusionOk="0">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8"/>
              <p:cNvSpPr/>
              <p:nvPr/>
            </p:nvSpPr>
            <p:spPr>
              <a:xfrm>
                <a:off x="1992213" y="1523825"/>
                <a:ext cx="633425" cy="227450"/>
              </a:xfrm>
              <a:custGeom>
                <a:avLst/>
                <a:gdLst/>
                <a:ahLst/>
                <a:cxnLst/>
                <a:rect l="l" t="t" r="r" b="b"/>
                <a:pathLst>
                  <a:path w="25337" h="9098" extrusionOk="0">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8"/>
              <p:cNvSpPr/>
              <p:nvPr/>
            </p:nvSpPr>
            <p:spPr>
              <a:xfrm>
                <a:off x="2076138" y="1563125"/>
                <a:ext cx="454850" cy="392625"/>
              </a:xfrm>
              <a:custGeom>
                <a:avLst/>
                <a:gdLst/>
                <a:ahLst/>
                <a:cxnLst/>
                <a:rect l="l" t="t" r="r" b="b"/>
                <a:pathLst>
                  <a:path w="18194" h="15705" extrusionOk="0">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8"/>
              <p:cNvSpPr/>
              <p:nvPr/>
            </p:nvSpPr>
            <p:spPr>
              <a:xfrm>
                <a:off x="2086863" y="1563125"/>
                <a:ext cx="432525" cy="392625"/>
              </a:xfrm>
              <a:custGeom>
                <a:avLst/>
                <a:gdLst/>
                <a:ahLst/>
                <a:cxnLst/>
                <a:rect l="l" t="t" r="r" b="b"/>
                <a:pathLst>
                  <a:path w="17301" h="15705" extrusionOk="0">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8"/>
              <p:cNvSpPr/>
              <p:nvPr/>
            </p:nvSpPr>
            <p:spPr>
              <a:xfrm>
                <a:off x="1992213" y="1934300"/>
                <a:ext cx="633425" cy="227425"/>
              </a:xfrm>
              <a:custGeom>
                <a:avLst/>
                <a:gdLst/>
                <a:ahLst/>
                <a:cxnLst/>
                <a:rect l="l" t="t" r="r" b="b"/>
                <a:pathLst>
                  <a:path w="25337" h="9097" extrusionOk="0">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8"/>
              <p:cNvSpPr/>
              <p:nvPr/>
            </p:nvSpPr>
            <p:spPr>
              <a:xfrm>
                <a:off x="2217238" y="1682175"/>
                <a:ext cx="61925" cy="61950"/>
              </a:xfrm>
              <a:custGeom>
                <a:avLst/>
                <a:gdLst/>
                <a:ahLst/>
                <a:cxnLst/>
                <a:rect l="l" t="t" r="r" b="b"/>
                <a:pathLst>
                  <a:path w="2477" h="2478" extrusionOk="0">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8"/>
              <p:cNvSpPr/>
              <p:nvPr/>
            </p:nvSpPr>
            <p:spPr>
              <a:xfrm>
                <a:off x="2340163" y="1682175"/>
                <a:ext cx="61950" cy="61950"/>
              </a:xfrm>
              <a:custGeom>
                <a:avLst/>
                <a:gdLst/>
                <a:ahLst/>
                <a:cxnLst/>
                <a:rect l="l" t="t" r="r" b="b"/>
                <a:pathLst>
                  <a:path w="2478" h="2478" extrusionOk="0">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8"/>
              <p:cNvSpPr/>
              <p:nvPr/>
            </p:nvSpPr>
            <p:spPr>
              <a:xfrm>
                <a:off x="2205638" y="1587525"/>
                <a:ext cx="212250" cy="128625"/>
              </a:xfrm>
              <a:custGeom>
                <a:avLst/>
                <a:gdLst/>
                <a:ahLst/>
                <a:cxnLst/>
                <a:rect l="l" t="t" r="r" b="b"/>
                <a:pathLst>
                  <a:path w="8490" h="5145" extrusionOk="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8"/>
              <p:cNvSpPr/>
              <p:nvPr/>
            </p:nvSpPr>
            <p:spPr>
              <a:xfrm>
                <a:off x="2265463" y="1703325"/>
                <a:ext cx="23525" cy="52400"/>
              </a:xfrm>
              <a:custGeom>
                <a:avLst/>
                <a:gdLst/>
                <a:ahLst/>
                <a:cxnLst/>
                <a:rect l="l" t="t" r="r" b="b"/>
                <a:pathLst>
                  <a:path w="941" h="2096" extrusionOk="0">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8"/>
              <p:cNvSpPr/>
              <p:nvPr/>
            </p:nvSpPr>
            <p:spPr>
              <a:xfrm>
                <a:off x="2288663" y="1703325"/>
                <a:ext cx="23550" cy="52400"/>
              </a:xfrm>
              <a:custGeom>
                <a:avLst/>
                <a:gdLst/>
                <a:ahLst/>
                <a:cxnLst/>
                <a:rect l="l" t="t" r="r" b="b"/>
                <a:pathLst>
                  <a:path w="942" h="2096" extrusionOk="0">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8"/>
              <p:cNvSpPr/>
              <p:nvPr/>
            </p:nvSpPr>
            <p:spPr>
              <a:xfrm>
                <a:off x="2311288" y="1703325"/>
                <a:ext cx="23250" cy="52400"/>
              </a:xfrm>
              <a:custGeom>
                <a:avLst/>
                <a:gdLst/>
                <a:ahLst/>
                <a:cxnLst/>
                <a:rect l="l" t="t" r="r" b="b"/>
                <a:pathLst>
                  <a:path w="930" h="2096" extrusionOk="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8"/>
              <p:cNvSpPr/>
              <p:nvPr/>
            </p:nvSpPr>
            <p:spPr>
              <a:xfrm>
                <a:off x="2334513" y="1703325"/>
                <a:ext cx="23550" cy="52400"/>
              </a:xfrm>
              <a:custGeom>
                <a:avLst/>
                <a:gdLst/>
                <a:ahLst/>
                <a:cxnLst/>
                <a:rect l="l" t="t" r="r" b="b"/>
                <a:pathLst>
                  <a:path w="942" h="2096" extrusionOk="0">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8"/>
              <p:cNvSpPr/>
              <p:nvPr/>
            </p:nvSpPr>
            <p:spPr>
              <a:xfrm>
                <a:off x="2245813" y="1630350"/>
                <a:ext cx="55100" cy="47625"/>
              </a:xfrm>
              <a:custGeom>
                <a:avLst/>
                <a:gdLst/>
                <a:ahLst/>
                <a:cxnLst/>
                <a:rect l="l" t="t" r="r" b="b"/>
                <a:pathLst>
                  <a:path w="2204" h="1905" extrusionOk="0">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8"/>
              <p:cNvSpPr/>
              <p:nvPr/>
            </p:nvSpPr>
            <p:spPr>
              <a:xfrm>
                <a:off x="2318438" y="1630325"/>
                <a:ext cx="55400" cy="47500"/>
              </a:xfrm>
              <a:custGeom>
                <a:avLst/>
                <a:gdLst/>
                <a:ahLst/>
                <a:cxnLst/>
                <a:rect l="l" t="t" r="r" b="b"/>
                <a:pathLst>
                  <a:path w="2216" h="1900" extrusionOk="0">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8"/>
              <p:cNvSpPr/>
              <p:nvPr/>
            </p:nvSpPr>
            <p:spPr>
              <a:xfrm>
                <a:off x="2288963" y="1675625"/>
                <a:ext cx="41400" cy="35150"/>
              </a:xfrm>
              <a:custGeom>
                <a:avLst/>
                <a:gdLst/>
                <a:ahLst/>
                <a:cxnLst/>
                <a:rect l="l" t="t" r="r" b="b"/>
                <a:pathLst>
                  <a:path w="1656" h="1406" extrusionOk="0">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8"/>
              <p:cNvSpPr/>
              <p:nvPr/>
            </p:nvSpPr>
            <p:spPr>
              <a:xfrm>
                <a:off x="2259213" y="1765525"/>
                <a:ext cx="133975" cy="102125"/>
              </a:xfrm>
              <a:custGeom>
                <a:avLst/>
                <a:gdLst/>
                <a:ahLst/>
                <a:cxnLst/>
                <a:rect l="l" t="t" r="r" b="b"/>
                <a:pathLst>
                  <a:path w="5359" h="4085" extrusionOk="0">
                    <a:moveTo>
                      <a:pt x="4918" y="1"/>
                    </a:moveTo>
                    <a:lnTo>
                      <a:pt x="0" y="3477"/>
                    </a:lnTo>
                    <a:lnTo>
                      <a:pt x="441" y="4084"/>
                    </a:lnTo>
                    <a:lnTo>
                      <a:pt x="5358" y="608"/>
                    </a:lnTo>
                    <a:lnTo>
                      <a:pt x="4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8"/>
              <p:cNvSpPr/>
              <p:nvPr/>
            </p:nvSpPr>
            <p:spPr>
              <a:xfrm>
                <a:off x="2359213" y="1751350"/>
                <a:ext cx="31275" cy="27575"/>
              </a:xfrm>
              <a:custGeom>
                <a:avLst/>
                <a:gdLst/>
                <a:ahLst/>
                <a:cxnLst/>
                <a:rect l="l" t="t" r="r" b="b"/>
                <a:pathLst>
                  <a:path w="1251" h="1103" extrusionOk="0">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8"/>
              <p:cNvSpPr/>
              <p:nvPr/>
            </p:nvSpPr>
            <p:spPr>
              <a:xfrm>
                <a:off x="2366963" y="1762050"/>
                <a:ext cx="31275" cy="27500"/>
              </a:xfrm>
              <a:custGeom>
                <a:avLst/>
                <a:gdLst/>
                <a:ahLst/>
                <a:cxnLst/>
                <a:rect l="l" t="t" r="r" b="b"/>
                <a:pathLst>
                  <a:path w="1251" h="1100" extrusionOk="0">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8"/>
              <p:cNvSpPr/>
              <p:nvPr/>
            </p:nvSpPr>
            <p:spPr>
              <a:xfrm>
                <a:off x="2233613" y="1840350"/>
                <a:ext cx="31275" cy="27575"/>
              </a:xfrm>
              <a:custGeom>
                <a:avLst/>
                <a:gdLst/>
                <a:ahLst/>
                <a:cxnLst/>
                <a:rect l="l" t="t" r="r" b="b"/>
                <a:pathLst>
                  <a:path w="1251" h="1103" extrusionOk="0">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8"/>
              <p:cNvSpPr/>
              <p:nvPr/>
            </p:nvSpPr>
            <p:spPr>
              <a:xfrm>
                <a:off x="2241038" y="1851050"/>
                <a:ext cx="31300" cy="27500"/>
              </a:xfrm>
              <a:custGeom>
                <a:avLst/>
                <a:gdLst/>
                <a:ahLst/>
                <a:cxnLst/>
                <a:rect l="l" t="t" r="r" b="b"/>
                <a:pathLst>
                  <a:path w="1252" h="1100" extrusionOk="0">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8"/>
              <p:cNvSpPr/>
              <p:nvPr/>
            </p:nvSpPr>
            <p:spPr>
              <a:xfrm>
                <a:off x="2234788" y="1776550"/>
                <a:ext cx="137250" cy="95275"/>
              </a:xfrm>
              <a:custGeom>
                <a:avLst/>
                <a:gdLst/>
                <a:ahLst/>
                <a:cxnLst/>
                <a:rect l="l" t="t" r="r" b="b"/>
                <a:pathLst>
                  <a:path w="5490" h="3811" extrusionOk="0">
                    <a:moveTo>
                      <a:pt x="394" y="0"/>
                    </a:moveTo>
                    <a:lnTo>
                      <a:pt x="1" y="643"/>
                    </a:lnTo>
                    <a:lnTo>
                      <a:pt x="5097" y="3810"/>
                    </a:lnTo>
                    <a:lnTo>
                      <a:pt x="5490" y="3179"/>
                    </a:lnTo>
                    <a:lnTo>
                      <a:pt x="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8"/>
              <p:cNvSpPr/>
              <p:nvPr/>
            </p:nvSpPr>
            <p:spPr>
              <a:xfrm>
                <a:off x="2359513" y="1838225"/>
                <a:ext cx="31575" cy="27500"/>
              </a:xfrm>
              <a:custGeom>
                <a:avLst/>
                <a:gdLst/>
                <a:ahLst/>
                <a:cxnLst/>
                <a:rect l="l" t="t" r="r" b="b"/>
                <a:pathLst>
                  <a:path w="1263" h="1100" extrusionOk="0">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8"/>
              <p:cNvSpPr/>
              <p:nvPr/>
            </p:nvSpPr>
            <p:spPr>
              <a:xfrm>
                <a:off x="2352663" y="1849225"/>
                <a:ext cx="31575" cy="27600"/>
              </a:xfrm>
              <a:custGeom>
                <a:avLst/>
                <a:gdLst/>
                <a:ahLst/>
                <a:cxnLst/>
                <a:rect l="l" t="t" r="r" b="b"/>
                <a:pathLst>
                  <a:path w="1263" h="1104" extrusionOk="0">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8"/>
              <p:cNvSpPr/>
              <p:nvPr/>
            </p:nvSpPr>
            <p:spPr>
              <a:xfrm>
                <a:off x="2228538" y="1756950"/>
                <a:ext cx="31575" cy="27600"/>
              </a:xfrm>
              <a:custGeom>
                <a:avLst/>
                <a:gdLst/>
                <a:ahLst/>
                <a:cxnLst/>
                <a:rect l="l" t="t" r="r" b="b"/>
                <a:pathLst>
                  <a:path w="1263" h="1104" extrusionOk="0">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8"/>
              <p:cNvSpPr/>
              <p:nvPr/>
            </p:nvSpPr>
            <p:spPr>
              <a:xfrm>
                <a:off x="2221713" y="1768050"/>
                <a:ext cx="31575" cy="27500"/>
              </a:xfrm>
              <a:custGeom>
                <a:avLst/>
                <a:gdLst/>
                <a:ahLst/>
                <a:cxnLst/>
                <a:rect l="l" t="t" r="r" b="b"/>
                <a:pathLst>
                  <a:path w="1263" h="1100" extrusionOk="0">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8"/>
              <p:cNvSpPr/>
              <p:nvPr/>
            </p:nvSpPr>
            <p:spPr>
              <a:xfrm>
                <a:off x="2395838" y="1842025"/>
                <a:ext cx="436375" cy="372975"/>
              </a:xfrm>
              <a:custGeom>
                <a:avLst/>
                <a:gdLst/>
                <a:ahLst/>
                <a:cxnLst/>
                <a:rect l="l" t="t" r="r" b="b"/>
                <a:pathLst>
                  <a:path w="17455" h="14919" extrusionOk="0">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8"/>
              <p:cNvSpPr/>
              <p:nvPr/>
            </p:nvSpPr>
            <p:spPr>
              <a:xfrm>
                <a:off x="2438988" y="1882725"/>
                <a:ext cx="365850" cy="314125"/>
              </a:xfrm>
              <a:custGeom>
                <a:avLst/>
                <a:gdLst/>
                <a:ahLst/>
                <a:cxnLst/>
                <a:rect l="l" t="t" r="r" b="b"/>
                <a:pathLst>
                  <a:path w="14634" h="12565" extrusionOk="0">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8"/>
              <p:cNvSpPr/>
              <p:nvPr/>
            </p:nvSpPr>
            <p:spPr>
              <a:xfrm>
                <a:off x="2430963" y="1878850"/>
                <a:ext cx="365825" cy="314425"/>
              </a:xfrm>
              <a:custGeom>
                <a:avLst/>
                <a:gdLst/>
                <a:ahLst/>
                <a:cxnLst/>
                <a:rect l="l" t="t" r="r" b="b"/>
                <a:pathLst>
                  <a:path w="14633" h="12577" extrusionOk="0">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8"/>
              <p:cNvSpPr/>
              <p:nvPr/>
            </p:nvSpPr>
            <p:spPr>
              <a:xfrm>
                <a:off x="2588438" y="1961375"/>
                <a:ext cx="53850" cy="198600"/>
              </a:xfrm>
              <a:custGeom>
                <a:avLst/>
                <a:gdLst/>
                <a:ahLst/>
                <a:cxnLst/>
                <a:rect l="l" t="t" r="r" b="b"/>
                <a:pathLst>
                  <a:path w="2154" h="7944" extrusionOk="0">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3" name="Google Shape;1633;p28"/>
          <p:cNvGrpSpPr/>
          <p:nvPr/>
        </p:nvGrpSpPr>
        <p:grpSpPr>
          <a:xfrm>
            <a:off x="3963355" y="2271219"/>
            <a:ext cx="1895413" cy="883650"/>
            <a:chOff x="1884463" y="2693250"/>
            <a:chExt cx="1895413" cy="883650"/>
          </a:xfrm>
        </p:grpSpPr>
        <p:cxnSp>
          <p:nvCxnSpPr>
            <p:cNvPr id="1634" name="Google Shape;1634;p28"/>
            <p:cNvCxnSpPr/>
            <p:nvPr/>
          </p:nvCxnSpPr>
          <p:spPr>
            <a:xfrm rot="10800000">
              <a:off x="2979775" y="2942025"/>
              <a:ext cx="800100" cy="3240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35" name="Google Shape;1635;p28"/>
            <p:cNvGrpSpPr/>
            <p:nvPr/>
          </p:nvGrpSpPr>
          <p:grpSpPr>
            <a:xfrm>
              <a:off x="1884463" y="2693250"/>
              <a:ext cx="1165650" cy="883650"/>
              <a:chOff x="1884463" y="2693250"/>
              <a:chExt cx="1165650" cy="883650"/>
            </a:xfrm>
          </p:grpSpPr>
          <p:sp>
            <p:nvSpPr>
              <p:cNvPr id="1636" name="Google Shape;1636;p28"/>
              <p:cNvSpPr/>
              <p:nvPr/>
            </p:nvSpPr>
            <p:spPr>
              <a:xfrm>
                <a:off x="1884463" y="2693250"/>
                <a:ext cx="1165650" cy="883650"/>
              </a:xfrm>
              <a:custGeom>
                <a:avLst/>
                <a:gdLst/>
                <a:ahLst/>
                <a:cxnLst/>
                <a:rect l="l" t="t" r="r" b="b"/>
                <a:pathLst>
                  <a:path w="46626" h="35346" extrusionOk="0">
                    <a:moveTo>
                      <a:pt x="35148" y="1"/>
                    </a:moveTo>
                    <a:cubicBezTo>
                      <a:pt x="29365" y="1"/>
                      <a:pt x="24038" y="4734"/>
                      <a:pt x="18074" y="5242"/>
                    </a:cubicBezTo>
                    <a:cubicBezTo>
                      <a:pt x="17663" y="5277"/>
                      <a:pt x="17248" y="5291"/>
                      <a:pt x="16830" y="5291"/>
                    </a:cubicBezTo>
                    <a:cubicBezTo>
                      <a:pt x="14361" y="5291"/>
                      <a:pt x="11804" y="4774"/>
                      <a:pt x="9387" y="4774"/>
                    </a:cubicBezTo>
                    <a:cubicBezTo>
                      <a:pt x="7705" y="4774"/>
                      <a:pt x="6090" y="5025"/>
                      <a:pt x="4620" y="5873"/>
                    </a:cubicBezTo>
                    <a:cubicBezTo>
                      <a:pt x="846" y="8052"/>
                      <a:pt x="0" y="13457"/>
                      <a:pt x="1739" y="17470"/>
                    </a:cubicBezTo>
                    <a:cubicBezTo>
                      <a:pt x="3477" y="21470"/>
                      <a:pt x="7108" y="24292"/>
                      <a:pt x="10775" y="26637"/>
                    </a:cubicBezTo>
                    <a:cubicBezTo>
                      <a:pt x="14133" y="28781"/>
                      <a:pt x="17300" y="31745"/>
                      <a:pt x="20658" y="33710"/>
                    </a:cubicBezTo>
                    <a:cubicBezTo>
                      <a:pt x="22764" y="34949"/>
                      <a:pt x="25642" y="35346"/>
                      <a:pt x="28424" y="35346"/>
                    </a:cubicBezTo>
                    <a:cubicBezTo>
                      <a:pt x="30078" y="35346"/>
                      <a:pt x="31697" y="35206"/>
                      <a:pt x="33100" y="35019"/>
                    </a:cubicBezTo>
                    <a:cubicBezTo>
                      <a:pt x="35136" y="34746"/>
                      <a:pt x="37267" y="34162"/>
                      <a:pt x="38577" y="32579"/>
                    </a:cubicBezTo>
                    <a:cubicBezTo>
                      <a:pt x="41517" y="29007"/>
                      <a:pt x="38231" y="23387"/>
                      <a:pt x="39922" y="19089"/>
                    </a:cubicBezTo>
                    <a:cubicBezTo>
                      <a:pt x="40660" y="17232"/>
                      <a:pt x="42232" y="15850"/>
                      <a:pt x="43256" y="14148"/>
                    </a:cubicBezTo>
                    <a:cubicBezTo>
                      <a:pt x="46625" y="8552"/>
                      <a:pt x="43363" y="1313"/>
                      <a:pt x="36933" y="158"/>
                    </a:cubicBezTo>
                    <a:cubicBezTo>
                      <a:pt x="36333" y="50"/>
                      <a:pt x="35738" y="1"/>
                      <a:pt x="35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8"/>
              <p:cNvSpPr/>
              <p:nvPr/>
            </p:nvSpPr>
            <p:spPr>
              <a:xfrm>
                <a:off x="2069313" y="2740650"/>
                <a:ext cx="826900" cy="657850"/>
              </a:xfrm>
              <a:custGeom>
                <a:avLst/>
                <a:gdLst/>
                <a:ahLst/>
                <a:cxnLst/>
                <a:rect l="l" t="t" r="r" b="b"/>
                <a:pathLst>
                  <a:path w="33076" h="26314" extrusionOk="0">
                    <a:moveTo>
                      <a:pt x="30966" y="0"/>
                    </a:moveTo>
                    <a:cubicBezTo>
                      <a:pt x="30959" y="0"/>
                      <a:pt x="30952" y="0"/>
                      <a:pt x="30944" y="0"/>
                    </a:cubicBezTo>
                    <a:lnTo>
                      <a:pt x="2143" y="0"/>
                    </a:lnTo>
                    <a:cubicBezTo>
                      <a:pt x="953" y="0"/>
                      <a:pt x="0" y="953"/>
                      <a:pt x="0" y="2132"/>
                    </a:cubicBezTo>
                    <a:lnTo>
                      <a:pt x="0" y="24182"/>
                    </a:lnTo>
                    <a:cubicBezTo>
                      <a:pt x="0" y="25361"/>
                      <a:pt x="964" y="26313"/>
                      <a:pt x="2143" y="26313"/>
                    </a:cubicBezTo>
                    <a:lnTo>
                      <a:pt x="30944" y="26313"/>
                    </a:lnTo>
                    <a:cubicBezTo>
                      <a:pt x="32123" y="26313"/>
                      <a:pt x="33076" y="25361"/>
                      <a:pt x="33076" y="24182"/>
                    </a:cubicBezTo>
                    <a:lnTo>
                      <a:pt x="33076" y="2132"/>
                    </a:lnTo>
                    <a:cubicBezTo>
                      <a:pt x="33076" y="960"/>
                      <a:pt x="32135" y="0"/>
                      <a:pt x="30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8"/>
              <p:cNvSpPr/>
              <p:nvPr/>
            </p:nvSpPr>
            <p:spPr>
              <a:xfrm>
                <a:off x="2069313" y="2740650"/>
                <a:ext cx="826900" cy="87525"/>
              </a:xfrm>
              <a:custGeom>
                <a:avLst/>
                <a:gdLst/>
                <a:ahLst/>
                <a:cxnLst/>
                <a:rect l="l" t="t" r="r" b="b"/>
                <a:pathLst>
                  <a:path w="33076" h="3501" extrusionOk="0">
                    <a:moveTo>
                      <a:pt x="30966" y="0"/>
                    </a:moveTo>
                    <a:cubicBezTo>
                      <a:pt x="30959" y="0"/>
                      <a:pt x="30952" y="0"/>
                      <a:pt x="30944" y="0"/>
                    </a:cubicBezTo>
                    <a:lnTo>
                      <a:pt x="2143" y="0"/>
                    </a:lnTo>
                    <a:cubicBezTo>
                      <a:pt x="953" y="0"/>
                      <a:pt x="0" y="953"/>
                      <a:pt x="0" y="2132"/>
                    </a:cubicBezTo>
                    <a:lnTo>
                      <a:pt x="0" y="3501"/>
                    </a:lnTo>
                    <a:lnTo>
                      <a:pt x="33076" y="3501"/>
                    </a:lnTo>
                    <a:lnTo>
                      <a:pt x="33076" y="2132"/>
                    </a:lnTo>
                    <a:cubicBezTo>
                      <a:pt x="33076" y="960"/>
                      <a:pt x="32135" y="0"/>
                      <a:pt x="30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8"/>
              <p:cNvSpPr/>
              <p:nvPr/>
            </p:nvSpPr>
            <p:spPr>
              <a:xfrm>
                <a:off x="2118713" y="2767425"/>
                <a:ext cx="45875" cy="45875"/>
              </a:xfrm>
              <a:custGeom>
                <a:avLst/>
                <a:gdLst/>
                <a:ahLst/>
                <a:cxnLst/>
                <a:rect l="l" t="t" r="r" b="b"/>
                <a:pathLst>
                  <a:path w="1835" h="1835" extrusionOk="0">
                    <a:moveTo>
                      <a:pt x="917" y="1"/>
                    </a:moveTo>
                    <a:cubicBezTo>
                      <a:pt x="405" y="1"/>
                      <a:pt x="1" y="418"/>
                      <a:pt x="1" y="918"/>
                    </a:cubicBezTo>
                    <a:cubicBezTo>
                      <a:pt x="1" y="1430"/>
                      <a:pt x="405" y="1834"/>
                      <a:pt x="917" y="1834"/>
                    </a:cubicBezTo>
                    <a:cubicBezTo>
                      <a:pt x="1417" y="1834"/>
                      <a:pt x="1834" y="1430"/>
                      <a:pt x="1834" y="918"/>
                    </a:cubicBezTo>
                    <a:cubicBezTo>
                      <a:pt x="1834" y="418"/>
                      <a:pt x="1417" y="1"/>
                      <a:pt x="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8"/>
              <p:cNvSpPr/>
              <p:nvPr/>
            </p:nvSpPr>
            <p:spPr>
              <a:xfrm>
                <a:off x="2178238" y="2767425"/>
                <a:ext cx="45875" cy="45875"/>
              </a:xfrm>
              <a:custGeom>
                <a:avLst/>
                <a:gdLst/>
                <a:ahLst/>
                <a:cxnLst/>
                <a:rect l="l" t="t" r="r" b="b"/>
                <a:pathLst>
                  <a:path w="1835" h="1835" extrusionOk="0">
                    <a:moveTo>
                      <a:pt x="918" y="1"/>
                    </a:moveTo>
                    <a:cubicBezTo>
                      <a:pt x="406" y="1"/>
                      <a:pt x="1" y="418"/>
                      <a:pt x="1" y="918"/>
                    </a:cubicBezTo>
                    <a:cubicBezTo>
                      <a:pt x="1" y="1430"/>
                      <a:pt x="406" y="1834"/>
                      <a:pt x="918" y="1834"/>
                    </a:cubicBezTo>
                    <a:cubicBezTo>
                      <a:pt x="1418" y="1834"/>
                      <a:pt x="1834" y="1430"/>
                      <a:pt x="1834" y="918"/>
                    </a:cubicBezTo>
                    <a:cubicBezTo>
                      <a:pt x="1834" y="418"/>
                      <a:pt x="1418" y="1"/>
                      <a:pt x="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8"/>
              <p:cNvSpPr/>
              <p:nvPr/>
            </p:nvSpPr>
            <p:spPr>
              <a:xfrm>
                <a:off x="2237788" y="2767425"/>
                <a:ext cx="45850" cy="45875"/>
              </a:xfrm>
              <a:custGeom>
                <a:avLst/>
                <a:gdLst/>
                <a:ahLst/>
                <a:cxnLst/>
                <a:rect l="l" t="t" r="r" b="b"/>
                <a:pathLst>
                  <a:path w="1834" h="1835" extrusionOk="0">
                    <a:moveTo>
                      <a:pt x="917" y="1"/>
                    </a:moveTo>
                    <a:cubicBezTo>
                      <a:pt x="405" y="1"/>
                      <a:pt x="0" y="418"/>
                      <a:pt x="0" y="918"/>
                    </a:cubicBezTo>
                    <a:cubicBezTo>
                      <a:pt x="0" y="1430"/>
                      <a:pt x="405" y="1834"/>
                      <a:pt x="917" y="1834"/>
                    </a:cubicBezTo>
                    <a:cubicBezTo>
                      <a:pt x="1417" y="1834"/>
                      <a:pt x="1834" y="1430"/>
                      <a:pt x="1834" y="918"/>
                    </a:cubicBezTo>
                    <a:cubicBezTo>
                      <a:pt x="1834" y="418"/>
                      <a:pt x="1417" y="1"/>
                      <a:pt x="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8"/>
              <p:cNvSpPr/>
              <p:nvPr/>
            </p:nvSpPr>
            <p:spPr>
              <a:xfrm>
                <a:off x="2188363" y="2966025"/>
                <a:ext cx="605150" cy="327050"/>
              </a:xfrm>
              <a:custGeom>
                <a:avLst/>
                <a:gdLst/>
                <a:ahLst/>
                <a:cxnLst/>
                <a:rect l="l" t="t" r="r" b="b"/>
                <a:pathLst>
                  <a:path w="24206" h="13082" extrusionOk="0">
                    <a:moveTo>
                      <a:pt x="12424" y="0"/>
                    </a:moveTo>
                    <a:cubicBezTo>
                      <a:pt x="5181" y="0"/>
                      <a:pt x="1" y="6071"/>
                      <a:pt x="1" y="6071"/>
                    </a:cubicBezTo>
                    <a:cubicBezTo>
                      <a:pt x="4097" y="11322"/>
                      <a:pt x="8125" y="13081"/>
                      <a:pt x="11684" y="13081"/>
                    </a:cubicBezTo>
                    <a:cubicBezTo>
                      <a:pt x="18913" y="13081"/>
                      <a:pt x="24206" y="5820"/>
                      <a:pt x="24206" y="5820"/>
                    </a:cubicBezTo>
                    <a:cubicBezTo>
                      <a:pt x="20028" y="1462"/>
                      <a:pt x="15978" y="0"/>
                      <a:pt x="12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8"/>
              <p:cNvSpPr/>
              <p:nvPr/>
            </p:nvSpPr>
            <p:spPr>
              <a:xfrm>
                <a:off x="2231813" y="3001925"/>
                <a:ext cx="519450" cy="255875"/>
              </a:xfrm>
              <a:custGeom>
                <a:avLst/>
                <a:gdLst/>
                <a:ahLst/>
                <a:cxnLst/>
                <a:rect l="l" t="t" r="r" b="b"/>
                <a:pathLst>
                  <a:path w="20778" h="10235" extrusionOk="0">
                    <a:moveTo>
                      <a:pt x="10667" y="1"/>
                    </a:moveTo>
                    <a:cubicBezTo>
                      <a:pt x="9125" y="1"/>
                      <a:pt x="7691" y="298"/>
                      <a:pt x="6406" y="741"/>
                    </a:cubicBezTo>
                    <a:cubicBezTo>
                      <a:pt x="4001" y="1610"/>
                      <a:pt x="1811" y="3015"/>
                      <a:pt x="1" y="4837"/>
                    </a:cubicBezTo>
                    <a:cubicBezTo>
                      <a:pt x="1989" y="7206"/>
                      <a:pt x="3978" y="8659"/>
                      <a:pt x="5918" y="9445"/>
                    </a:cubicBezTo>
                    <a:cubicBezTo>
                      <a:pt x="7273" y="10003"/>
                      <a:pt x="8594" y="10235"/>
                      <a:pt x="9854" y="10235"/>
                    </a:cubicBezTo>
                    <a:cubicBezTo>
                      <a:pt x="12115" y="10235"/>
                      <a:pt x="14179" y="9488"/>
                      <a:pt x="15884" y="8540"/>
                    </a:cubicBezTo>
                    <a:cubicBezTo>
                      <a:pt x="17717" y="7516"/>
                      <a:pt x="19372" y="6194"/>
                      <a:pt x="20777" y="4635"/>
                    </a:cubicBezTo>
                    <a:cubicBezTo>
                      <a:pt x="18682" y="2610"/>
                      <a:pt x="16634" y="1372"/>
                      <a:pt x="14681" y="694"/>
                    </a:cubicBezTo>
                    <a:cubicBezTo>
                      <a:pt x="13286" y="203"/>
                      <a:pt x="11940" y="1"/>
                      <a:pt x="10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8"/>
              <p:cNvSpPr/>
              <p:nvPr/>
            </p:nvSpPr>
            <p:spPr>
              <a:xfrm>
                <a:off x="2323513" y="3001925"/>
                <a:ext cx="327725" cy="255875"/>
              </a:xfrm>
              <a:custGeom>
                <a:avLst/>
                <a:gdLst/>
                <a:ahLst/>
                <a:cxnLst/>
                <a:rect l="l" t="t" r="r" b="b"/>
                <a:pathLst>
                  <a:path w="13109" h="10235" extrusionOk="0">
                    <a:moveTo>
                      <a:pt x="6994" y="1"/>
                    </a:moveTo>
                    <a:cubicBezTo>
                      <a:pt x="5454" y="1"/>
                      <a:pt x="4023" y="298"/>
                      <a:pt x="2738" y="741"/>
                    </a:cubicBezTo>
                    <a:cubicBezTo>
                      <a:pt x="214" y="3015"/>
                      <a:pt x="0" y="6897"/>
                      <a:pt x="2250" y="9445"/>
                    </a:cubicBezTo>
                    <a:cubicBezTo>
                      <a:pt x="3601" y="10003"/>
                      <a:pt x="4919" y="10235"/>
                      <a:pt x="6178" y="10235"/>
                    </a:cubicBezTo>
                    <a:cubicBezTo>
                      <a:pt x="8437" y="10235"/>
                      <a:pt x="10503" y="9488"/>
                      <a:pt x="12216" y="8540"/>
                    </a:cubicBezTo>
                    <a:cubicBezTo>
                      <a:pt x="12799" y="7575"/>
                      <a:pt x="13109" y="6468"/>
                      <a:pt x="13109" y="5337"/>
                    </a:cubicBezTo>
                    <a:cubicBezTo>
                      <a:pt x="13109" y="3563"/>
                      <a:pt x="12347" y="1860"/>
                      <a:pt x="11013" y="694"/>
                    </a:cubicBezTo>
                    <a:cubicBezTo>
                      <a:pt x="9613" y="203"/>
                      <a:pt x="8266" y="1"/>
                      <a:pt x="6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8"/>
              <p:cNvSpPr/>
              <p:nvPr/>
            </p:nvSpPr>
            <p:spPr>
              <a:xfrm>
                <a:off x="2414288" y="3053475"/>
                <a:ext cx="163725" cy="163750"/>
              </a:xfrm>
              <a:custGeom>
                <a:avLst/>
                <a:gdLst/>
                <a:ahLst/>
                <a:cxnLst/>
                <a:rect l="l" t="t" r="r" b="b"/>
                <a:pathLst>
                  <a:path w="6549" h="6550" extrusionOk="0">
                    <a:moveTo>
                      <a:pt x="3275" y="1"/>
                    </a:moveTo>
                    <a:cubicBezTo>
                      <a:pt x="1465" y="1"/>
                      <a:pt x="0" y="1465"/>
                      <a:pt x="0" y="3275"/>
                    </a:cubicBezTo>
                    <a:cubicBezTo>
                      <a:pt x="0" y="5085"/>
                      <a:pt x="1465" y="6549"/>
                      <a:pt x="3275" y="6549"/>
                    </a:cubicBezTo>
                    <a:cubicBezTo>
                      <a:pt x="5084" y="6549"/>
                      <a:pt x="6549" y="5085"/>
                      <a:pt x="6549" y="3275"/>
                    </a:cubicBezTo>
                    <a:cubicBezTo>
                      <a:pt x="6549" y="1465"/>
                      <a:pt x="5084"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8"/>
              <p:cNvSpPr/>
              <p:nvPr/>
            </p:nvSpPr>
            <p:spPr>
              <a:xfrm>
                <a:off x="2414288" y="3061525"/>
                <a:ext cx="70875" cy="70850"/>
              </a:xfrm>
              <a:custGeom>
                <a:avLst/>
                <a:gdLst/>
                <a:ahLst/>
                <a:cxnLst/>
                <a:rect l="l" t="t" r="r" b="b"/>
                <a:pathLst>
                  <a:path w="2835" h="2834" extrusionOk="0">
                    <a:moveTo>
                      <a:pt x="1417" y="0"/>
                    </a:moveTo>
                    <a:cubicBezTo>
                      <a:pt x="643" y="0"/>
                      <a:pt x="0" y="631"/>
                      <a:pt x="0" y="1417"/>
                    </a:cubicBezTo>
                    <a:cubicBezTo>
                      <a:pt x="0" y="2191"/>
                      <a:pt x="643" y="2834"/>
                      <a:pt x="1417" y="2834"/>
                    </a:cubicBezTo>
                    <a:cubicBezTo>
                      <a:pt x="2203" y="2834"/>
                      <a:pt x="2834" y="2191"/>
                      <a:pt x="2834" y="1417"/>
                    </a:cubicBezTo>
                    <a:cubicBezTo>
                      <a:pt x="2834" y="631"/>
                      <a:pt x="2203" y="0"/>
                      <a:pt x="1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8"/>
              <p:cNvSpPr/>
              <p:nvPr/>
            </p:nvSpPr>
            <p:spPr>
              <a:xfrm>
                <a:off x="2248188" y="2874600"/>
                <a:ext cx="486700" cy="486675"/>
              </a:xfrm>
              <a:custGeom>
                <a:avLst/>
                <a:gdLst/>
                <a:ahLst/>
                <a:cxnLst/>
                <a:rect l="l" t="t" r="r" b="b"/>
                <a:pathLst>
                  <a:path w="19468" h="19467" extrusionOk="0">
                    <a:moveTo>
                      <a:pt x="18039" y="0"/>
                    </a:moveTo>
                    <a:lnTo>
                      <a:pt x="1" y="18038"/>
                    </a:lnTo>
                    <a:lnTo>
                      <a:pt x="1429" y="19467"/>
                    </a:lnTo>
                    <a:lnTo>
                      <a:pt x="19467" y="1429"/>
                    </a:lnTo>
                    <a:lnTo>
                      <a:pt x="1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8"/>
              <p:cNvSpPr/>
              <p:nvPr/>
            </p:nvSpPr>
            <p:spPr>
              <a:xfrm>
                <a:off x="2248188" y="2874600"/>
                <a:ext cx="487000" cy="486675"/>
              </a:xfrm>
              <a:custGeom>
                <a:avLst/>
                <a:gdLst/>
                <a:ahLst/>
                <a:cxnLst/>
                <a:rect l="l" t="t" r="r" b="b"/>
                <a:pathLst>
                  <a:path w="19480" h="19467" extrusionOk="0">
                    <a:moveTo>
                      <a:pt x="1441" y="0"/>
                    </a:moveTo>
                    <a:lnTo>
                      <a:pt x="1" y="1429"/>
                    </a:lnTo>
                    <a:lnTo>
                      <a:pt x="18039" y="19467"/>
                    </a:lnTo>
                    <a:lnTo>
                      <a:pt x="19479" y="18038"/>
                    </a:lnTo>
                    <a:lnTo>
                      <a:pt x="14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2" name="Google Shape;1672;p28"/>
          <p:cNvGrpSpPr/>
          <p:nvPr/>
        </p:nvGrpSpPr>
        <p:grpSpPr>
          <a:xfrm>
            <a:off x="3933580" y="3320244"/>
            <a:ext cx="2515738" cy="951675"/>
            <a:chOff x="1854688" y="3742275"/>
            <a:chExt cx="2515738" cy="951675"/>
          </a:xfrm>
        </p:grpSpPr>
        <p:cxnSp>
          <p:nvCxnSpPr>
            <p:cNvPr id="1673" name="Google Shape;1673;p28"/>
            <p:cNvCxnSpPr/>
            <p:nvPr/>
          </p:nvCxnSpPr>
          <p:spPr>
            <a:xfrm flipH="1">
              <a:off x="2951125" y="3742275"/>
              <a:ext cx="1419300" cy="5619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74" name="Google Shape;1674;p28"/>
            <p:cNvGrpSpPr/>
            <p:nvPr/>
          </p:nvGrpSpPr>
          <p:grpSpPr>
            <a:xfrm>
              <a:off x="1854688" y="3810150"/>
              <a:ext cx="1165950" cy="883800"/>
              <a:chOff x="1854688" y="3810150"/>
              <a:chExt cx="1165950" cy="883800"/>
            </a:xfrm>
          </p:grpSpPr>
          <p:sp>
            <p:nvSpPr>
              <p:cNvPr id="1675" name="Google Shape;1675;p28"/>
              <p:cNvSpPr/>
              <p:nvPr/>
            </p:nvSpPr>
            <p:spPr>
              <a:xfrm>
                <a:off x="1854688" y="3810150"/>
                <a:ext cx="1165950" cy="883800"/>
              </a:xfrm>
              <a:custGeom>
                <a:avLst/>
                <a:gdLst/>
                <a:ahLst/>
                <a:cxnLst/>
                <a:rect l="l" t="t" r="r" b="b"/>
                <a:pathLst>
                  <a:path w="46638" h="35352" extrusionOk="0">
                    <a:moveTo>
                      <a:pt x="18216" y="0"/>
                    </a:moveTo>
                    <a:cubicBezTo>
                      <a:pt x="16559" y="0"/>
                      <a:pt x="14935" y="142"/>
                      <a:pt x="13526" y="333"/>
                    </a:cubicBezTo>
                    <a:cubicBezTo>
                      <a:pt x="11502" y="607"/>
                      <a:pt x="9359" y="1190"/>
                      <a:pt x="8061" y="2762"/>
                    </a:cubicBezTo>
                    <a:cubicBezTo>
                      <a:pt x="5120" y="6334"/>
                      <a:pt x="8395" y="11953"/>
                      <a:pt x="6704" y="16263"/>
                    </a:cubicBezTo>
                    <a:cubicBezTo>
                      <a:pt x="5978" y="18109"/>
                      <a:pt x="4406" y="19490"/>
                      <a:pt x="3382" y="21204"/>
                    </a:cubicBezTo>
                    <a:cubicBezTo>
                      <a:pt x="1" y="26788"/>
                      <a:pt x="3275" y="34027"/>
                      <a:pt x="9704" y="35194"/>
                    </a:cubicBezTo>
                    <a:cubicBezTo>
                      <a:pt x="10305" y="35302"/>
                      <a:pt x="10900" y="35351"/>
                      <a:pt x="11489" y="35351"/>
                    </a:cubicBezTo>
                    <a:cubicBezTo>
                      <a:pt x="17273" y="35351"/>
                      <a:pt x="22600" y="30618"/>
                      <a:pt x="28564" y="30110"/>
                    </a:cubicBezTo>
                    <a:cubicBezTo>
                      <a:pt x="28985" y="30074"/>
                      <a:pt x="29410" y="30058"/>
                      <a:pt x="29837" y="30058"/>
                    </a:cubicBezTo>
                    <a:cubicBezTo>
                      <a:pt x="32301" y="30058"/>
                      <a:pt x="34849" y="30575"/>
                      <a:pt x="37261" y="30575"/>
                    </a:cubicBezTo>
                    <a:cubicBezTo>
                      <a:pt x="38937" y="30575"/>
                      <a:pt x="40547" y="30325"/>
                      <a:pt x="42018" y="29479"/>
                    </a:cubicBezTo>
                    <a:cubicBezTo>
                      <a:pt x="45792" y="27300"/>
                      <a:pt x="46637" y="21883"/>
                      <a:pt x="44899" y="17883"/>
                    </a:cubicBezTo>
                    <a:cubicBezTo>
                      <a:pt x="43161" y="13882"/>
                      <a:pt x="39529" y="11060"/>
                      <a:pt x="35850" y="8703"/>
                    </a:cubicBezTo>
                    <a:cubicBezTo>
                      <a:pt x="32505" y="6560"/>
                      <a:pt x="29326" y="3595"/>
                      <a:pt x="25980" y="1631"/>
                    </a:cubicBezTo>
                    <a:cubicBezTo>
                      <a:pt x="23875" y="399"/>
                      <a:pt x="20999" y="0"/>
                      <a:pt x="18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8"/>
              <p:cNvSpPr/>
              <p:nvPr/>
            </p:nvSpPr>
            <p:spPr>
              <a:xfrm>
                <a:off x="2041913" y="3954475"/>
                <a:ext cx="798950" cy="537600"/>
              </a:xfrm>
              <a:custGeom>
                <a:avLst/>
                <a:gdLst/>
                <a:ahLst/>
                <a:cxnLst/>
                <a:rect l="l" t="t" r="r" b="b"/>
                <a:pathLst>
                  <a:path w="31958" h="21504" extrusionOk="0">
                    <a:moveTo>
                      <a:pt x="727" y="1"/>
                    </a:moveTo>
                    <a:cubicBezTo>
                      <a:pt x="322" y="1"/>
                      <a:pt x="1" y="322"/>
                      <a:pt x="1" y="727"/>
                    </a:cubicBezTo>
                    <a:lnTo>
                      <a:pt x="1" y="21504"/>
                    </a:lnTo>
                    <a:lnTo>
                      <a:pt x="31957" y="21504"/>
                    </a:lnTo>
                    <a:lnTo>
                      <a:pt x="31957" y="727"/>
                    </a:lnTo>
                    <a:cubicBezTo>
                      <a:pt x="31957" y="322"/>
                      <a:pt x="31636" y="1"/>
                      <a:pt x="31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8"/>
              <p:cNvSpPr/>
              <p:nvPr/>
            </p:nvSpPr>
            <p:spPr>
              <a:xfrm>
                <a:off x="2078838" y="3995850"/>
                <a:ext cx="725100" cy="496225"/>
              </a:xfrm>
              <a:custGeom>
                <a:avLst/>
                <a:gdLst/>
                <a:ahLst/>
                <a:cxnLst/>
                <a:rect l="l" t="t" r="r" b="b"/>
                <a:pathLst>
                  <a:path w="29004" h="19849" extrusionOk="0">
                    <a:moveTo>
                      <a:pt x="0" y="1"/>
                    </a:moveTo>
                    <a:lnTo>
                      <a:pt x="0" y="19849"/>
                    </a:lnTo>
                    <a:lnTo>
                      <a:pt x="29004" y="19849"/>
                    </a:lnTo>
                    <a:lnTo>
                      <a:pt x="29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8"/>
              <p:cNvSpPr/>
              <p:nvPr/>
            </p:nvSpPr>
            <p:spPr>
              <a:xfrm>
                <a:off x="1960663" y="4491750"/>
                <a:ext cx="961150" cy="35150"/>
              </a:xfrm>
              <a:custGeom>
                <a:avLst/>
                <a:gdLst/>
                <a:ahLst/>
                <a:cxnLst/>
                <a:rect l="l" t="t" r="r" b="b"/>
                <a:pathLst>
                  <a:path w="38446" h="1406" extrusionOk="0">
                    <a:moveTo>
                      <a:pt x="0" y="1"/>
                    </a:moveTo>
                    <a:lnTo>
                      <a:pt x="0" y="858"/>
                    </a:lnTo>
                    <a:cubicBezTo>
                      <a:pt x="0" y="1156"/>
                      <a:pt x="429" y="1406"/>
                      <a:pt x="941" y="1406"/>
                    </a:cubicBezTo>
                    <a:lnTo>
                      <a:pt x="37517" y="1406"/>
                    </a:lnTo>
                    <a:cubicBezTo>
                      <a:pt x="38029" y="1406"/>
                      <a:pt x="38446" y="1156"/>
                      <a:pt x="38446" y="858"/>
                    </a:cubicBezTo>
                    <a:lnTo>
                      <a:pt x="38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8"/>
              <p:cNvSpPr/>
              <p:nvPr/>
            </p:nvSpPr>
            <p:spPr>
              <a:xfrm>
                <a:off x="2360713" y="4491750"/>
                <a:ext cx="161050" cy="21750"/>
              </a:xfrm>
              <a:custGeom>
                <a:avLst/>
                <a:gdLst/>
                <a:ahLst/>
                <a:cxnLst/>
                <a:rect l="l" t="t" r="r" b="b"/>
                <a:pathLst>
                  <a:path w="6442" h="870" extrusionOk="0">
                    <a:moveTo>
                      <a:pt x="0" y="1"/>
                    </a:moveTo>
                    <a:lnTo>
                      <a:pt x="0" y="572"/>
                    </a:lnTo>
                    <a:cubicBezTo>
                      <a:pt x="0" y="739"/>
                      <a:pt x="131" y="870"/>
                      <a:pt x="298" y="870"/>
                    </a:cubicBezTo>
                    <a:lnTo>
                      <a:pt x="6144" y="870"/>
                    </a:lnTo>
                    <a:cubicBezTo>
                      <a:pt x="6311" y="870"/>
                      <a:pt x="6442" y="739"/>
                      <a:pt x="6442" y="572"/>
                    </a:cubicBezTo>
                    <a:lnTo>
                      <a:pt x="6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8"/>
              <p:cNvSpPr/>
              <p:nvPr/>
            </p:nvSpPr>
            <p:spPr>
              <a:xfrm>
                <a:off x="2222588" y="4030375"/>
                <a:ext cx="430750" cy="430900"/>
              </a:xfrm>
              <a:custGeom>
                <a:avLst/>
                <a:gdLst/>
                <a:ahLst/>
                <a:cxnLst/>
                <a:rect l="l" t="t" r="r" b="b"/>
                <a:pathLst>
                  <a:path w="17230" h="17236" extrusionOk="0">
                    <a:moveTo>
                      <a:pt x="1" y="1"/>
                    </a:moveTo>
                    <a:lnTo>
                      <a:pt x="1" y="1727"/>
                    </a:lnTo>
                    <a:lnTo>
                      <a:pt x="1715" y="1727"/>
                    </a:lnTo>
                    <a:lnTo>
                      <a:pt x="4811" y="8264"/>
                    </a:lnTo>
                    <a:lnTo>
                      <a:pt x="3656" y="10371"/>
                    </a:lnTo>
                    <a:cubicBezTo>
                      <a:pt x="3513" y="10633"/>
                      <a:pt x="3442" y="10919"/>
                      <a:pt x="3442" y="11205"/>
                    </a:cubicBezTo>
                    <a:cubicBezTo>
                      <a:pt x="3442" y="12157"/>
                      <a:pt x="4216" y="12919"/>
                      <a:pt x="5168" y="12931"/>
                    </a:cubicBezTo>
                    <a:lnTo>
                      <a:pt x="15503" y="12931"/>
                    </a:lnTo>
                    <a:lnTo>
                      <a:pt x="15503" y="11205"/>
                    </a:lnTo>
                    <a:lnTo>
                      <a:pt x="5525" y="11205"/>
                    </a:lnTo>
                    <a:cubicBezTo>
                      <a:pt x="5406" y="11205"/>
                      <a:pt x="5311" y="11110"/>
                      <a:pt x="5311" y="10990"/>
                    </a:cubicBezTo>
                    <a:lnTo>
                      <a:pt x="5335" y="10895"/>
                    </a:lnTo>
                    <a:lnTo>
                      <a:pt x="6109" y="9490"/>
                    </a:lnTo>
                    <a:lnTo>
                      <a:pt x="12526" y="9490"/>
                    </a:lnTo>
                    <a:cubicBezTo>
                      <a:pt x="13157" y="9490"/>
                      <a:pt x="13741" y="9145"/>
                      <a:pt x="14038" y="8597"/>
                    </a:cubicBezTo>
                    <a:lnTo>
                      <a:pt x="17122" y="3001"/>
                    </a:lnTo>
                    <a:cubicBezTo>
                      <a:pt x="17193" y="2882"/>
                      <a:pt x="17229" y="2739"/>
                      <a:pt x="17229" y="2597"/>
                    </a:cubicBezTo>
                    <a:cubicBezTo>
                      <a:pt x="17229" y="2120"/>
                      <a:pt x="16836" y="1727"/>
                      <a:pt x="16360" y="1727"/>
                    </a:cubicBezTo>
                    <a:lnTo>
                      <a:pt x="3632" y="1727"/>
                    </a:lnTo>
                    <a:lnTo>
                      <a:pt x="2823" y="13"/>
                    </a:lnTo>
                    <a:lnTo>
                      <a:pt x="1" y="1"/>
                    </a:lnTo>
                    <a:close/>
                    <a:moveTo>
                      <a:pt x="5168" y="13788"/>
                    </a:moveTo>
                    <a:cubicBezTo>
                      <a:pt x="3632" y="13788"/>
                      <a:pt x="2858" y="15646"/>
                      <a:pt x="3942" y="16729"/>
                    </a:cubicBezTo>
                    <a:cubicBezTo>
                      <a:pt x="4291" y="17079"/>
                      <a:pt x="4722" y="17235"/>
                      <a:pt x="5144" y="17235"/>
                    </a:cubicBezTo>
                    <a:cubicBezTo>
                      <a:pt x="6031" y="17235"/>
                      <a:pt x="6883" y="16547"/>
                      <a:pt x="6883" y="15515"/>
                    </a:cubicBezTo>
                    <a:cubicBezTo>
                      <a:pt x="6883" y="14562"/>
                      <a:pt x="6109" y="13788"/>
                      <a:pt x="5168" y="13788"/>
                    </a:cubicBezTo>
                    <a:close/>
                    <a:moveTo>
                      <a:pt x="13776" y="13788"/>
                    </a:moveTo>
                    <a:cubicBezTo>
                      <a:pt x="12240" y="13788"/>
                      <a:pt x="11478" y="15646"/>
                      <a:pt x="12562" y="16729"/>
                    </a:cubicBezTo>
                    <a:cubicBezTo>
                      <a:pt x="12912" y="17079"/>
                      <a:pt x="13342" y="17235"/>
                      <a:pt x="13764" y="17235"/>
                    </a:cubicBezTo>
                    <a:cubicBezTo>
                      <a:pt x="14651" y="17235"/>
                      <a:pt x="15503" y="16547"/>
                      <a:pt x="15503" y="15515"/>
                    </a:cubicBezTo>
                    <a:cubicBezTo>
                      <a:pt x="15503" y="14562"/>
                      <a:pt x="14729" y="13788"/>
                      <a:pt x="13776" y="137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8"/>
              <p:cNvSpPr/>
              <p:nvPr/>
            </p:nvSpPr>
            <p:spPr>
              <a:xfrm>
                <a:off x="2175263" y="4129200"/>
                <a:ext cx="250350" cy="250350"/>
              </a:xfrm>
              <a:custGeom>
                <a:avLst/>
                <a:gdLst/>
                <a:ahLst/>
                <a:cxnLst/>
                <a:rect l="l" t="t" r="r" b="b"/>
                <a:pathLst>
                  <a:path w="10014" h="10014" extrusionOk="0">
                    <a:moveTo>
                      <a:pt x="5001" y="1"/>
                    </a:moveTo>
                    <a:cubicBezTo>
                      <a:pt x="2239" y="1"/>
                      <a:pt x="1" y="2239"/>
                      <a:pt x="1" y="5013"/>
                    </a:cubicBezTo>
                    <a:cubicBezTo>
                      <a:pt x="1" y="7776"/>
                      <a:pt x="2239" y="10014"/>
                      <a:pt x="5001" y="10014"/>
                    </a:cubicBezTo>
                    <a:cubicBezTo>
                      <a:pt x="7775" y="10014"/>
                      <a:pt x="10014" y="7776"/>
                      <a:pt x="10014" y="5013"/>
                    </a:cubicBezTo>
                    <a:cubicBezTo>
                      <a:pt x="10014" y="2239"/>
                      <a:pt x="7775" y="1"/>
                      <a:pt x="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8"/>
              <p:cNvSpPr/>
              <p:nvPr/>
            </p:nvSpPr>
            <p:spPr>
              <a:xfrm>
                <a:off x="2317838" y="4187250"/>
                <a:ext cx="430450" cy="129800"/>
              </a:xfrm>
              <a:custGeom>
                <a:avLst/>
                <a:gdLst/>
                <a:ahLst/>
                <a:cxnLst/>
                <a:rect l="l" t="t" r="r" b="b"/>
                <a:pathLst>
                  <a:path w="17218" h="5192" extrusionOk="0">
                    <a:moveTo>
                      <a:pt x="1" y="1"/>
                    </a:moveTo>
                    <a:lnTo>
                      <a:pt x="1" y="5192"/>
                    </a:lnTo>
                    <a:lnTo>
                      <a:pt x="14622" y="5192"/>
                    </a:lnTo>
                    <a:cubicBezTo>
                      <a:pt x="16050" y="5192"/>
                      <a:pt x="17205" y="4025"/>
                      <a:pt x="17217" y="2596"/>
                    </a:cubicBezTo>
                    <a:cubicBezTo>
                      <a:pt x="17217" y="1167"/>
                      <a:pt x="16050" y="1"/>
                      <a:pt x="14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8"/>
              <p:cNvSpPr/>
              <p:nvPr/>
            </p:nvSpPr>
            <p:spPr>
              <a:xfrm>
                <a:off x="2246413" y="4157200"/>
                <a:ext cx="115800" cy="191100"/>
              </a:xfrm>
              <a:custGeom>
                <a:avLst/>
                <a:gdLst/>
                <a:ahLst/>
                <a:cxnLst/>
                <a:rect l="l" t="t" r="r" b="b"/>
                <a:pathLst>
                  <a:path w="4632" h="7644" extrusionOk="0">
                    <a:moveTo>
                      <a:pt x="2310" y="488"/>
                    </a:moveTo>
                    <a:cubicBezTo>
                      <a:pt x="3084" y="488"/>
                      <a:pt x="3727" y="1072"/>
                      <a:pt x="3798" y="1846"/>
                    </a:cubicBezTo>
                    <a:lnTo>
                      <a:pt x="3798" y="3012"/>
                    </a:lnTo>
                    <a:lnTo>
                      <a:pt x="834" y="3012"/>
                    </a:lnTo>
                    <a:lnTo>
                      <a:pt x="834" y="1846"/>
                    </a:lnTo>
                    <a:cubicBezTo>
                      <a:pt x="893" y="1072"/>
                      <a:pt x="1536" y="488"/>
                      <a:pt x="2310" y="488"/>
                    </a:cubicBezTo>
                    <a:close/>
                    <a:moveTo>
                      <a:pt x="2310" y="0"/>
                    </a:moveTo>
                    <a:cubicBezTo>
                      <a:pt x="1286" y="0"/>
                      <a:pt x="453" y="810"/>
                      <a:pt x="417" y="1846"/>
                    </a:cubicBezTo>
                    <a:lnTo>
                      <a:pt x="417" y="3012"/>
                    </a:lnTo>
                    <a:lnTo>
                      <a:pt x="274" y="3012"/>
                    </a:lnTo>
                    <a:cubicBezTo>
                      <a:pt x="119" y="3012"/>
                      <a:pt x="0" y="3131"/>
                      <a:pt x="0" y="3274"/>
                    </a:cubicBezTo>
                    <a:lnTo>
                      <a:pt x="0" y="5953"/>
                    </a:lnTo>
                    <a:cubicBezTo>
                      <a:pt x="0" y="6882"/>
                      <a:pt x="750" y="7644"/>
                      <a:pt x="1679" y="7644"/>
                    </a:cubicBezTo>
                    <a:lnTo>
                      <a:pt x="2953" y="7644"/>
                    </a:lnTo>
                    <a:cubicBezTo>
                      <a:pt x="3882" y="7644"/>
                      <a:pt x="4632" y="6882"/>
                      <a:pt x="4632" y="5953"/>
                    </a:cubicBezTo>
                    <a:lnTo>
                      <a:pt x="4632" y="3274"/>
                    </a:lnTo>
                    <a:cubicBezTo>
                      <a:pt x="4632" y="3137"/>
                      <a:pt x="4523" y="3012"/>
                      <a:pt x="4378" y="3012"/>
                    </a:cubicBezTo>
                    <a:cubicBezTo>
                      <a:pt x="4371" y="3012"/>
                      <a:pt x="4365" y="3012"/>
                      <a:pt x="4358" y="3012"/>
                    </a:cubicBezTo>
                    <a:lnTo>
                      <a:pt x="4215" y="3012"/>
                    </a:lnTo>
                    <a:lnTo>
                      <a:pt x="4215" y="1846"/>
                    </a:lnTo>
                    <a:cubicBezTo>
                      <a:pt x="4179" y="810"/>
                      <a:pt x="3346" y="0"/>
                      <a:pt x="2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8"/>
              <p:cNvSpPr/>
              <p:nvPr/>
            </p:nvSpPr>
            <p:spPr>
              <a:xfrm>
                <a:off x="2425025" y="4225650"/>
                <a:ext cx="40096" cy="52398"/>
              </a:xfrm>
              <a:custGeom>
                <a:avLst/>
                <a:gdLst/>
                <a:ahLst/>
                <a:cxnLst/>
                <a:rect l="l" t="t" r="r" b="b"/>
                <a:pathLst>
                  <a:path w="1786" h="2334" extrusionOk="0">
                    <a:moveTo>
                      <a:pt x="845" y="0"/>
                    </a:moveTo>
                    <a:cubicBezTo>
                      <a:pt x="572" y="0"/>
                      <a:pt x="369" y="60"/>
                      <a:pt x="226" y="179"/>
                    </a:cubicBezTo>
                    <a:cubicBezTo>
                      <a:pt x="71" y="298"/>
                      <a:pt x="0" y="476"/>
                      <a:pt x="0" y="691"/>
                    </a:cubicBezTo>
                    <a:cubicBezTo>
                      <a:pt x="0" y="869"/>
                      <a:pt x="60" y="1012"/>
                      <a:pt x="155" y="1119"/>
                    </a:cubicBezTo>
                    <a:cubicBezTo>
                      <a:pt x="262" y="1226"/>
                      <a:pt x="429" y="1310"/>
                      <a:pt x="655" y="1357"/>
                    </a:cubicBezTo>
                    <a:lnTo>
                      <a:pt x="881" y="1405"/>
                    </a:lnTo>
                    <a:cubicBezTo>
                      <a:pt x="1024" y="1429"/>
                      <a:pt x="1107" y="1465"/>
                      <a:pt x="1155" y="1512"/>
                    </a:cubicBezTo>
                    <a:cubicBezTo>
                      <a:pt x="1203" y="1548"/>
                      <a:pt x="1226" y="1596"/>
                      <a:pt x="1226" y="1667"/>
                    </a:cubicBezTo>
                    <a:cubicBezTo>
                      <a:pt x="1226" y="1750"/>
                      <a:pt x="1191" y="1810"/>
                      <a:pt x="1119" y="1846"/>
                    </a:cubicBezTo>
                    <a:cubicBezTo>
                      <a:pt x="1060" y="1893"/>
                      <a:pt x="953" y="1917"/>
                      <a:pt x="833" y="1917"/>
                    </a:cubicBezTo>
                    <a:cubicBezTo>
                      <a:pt x="703" y="1917"/>
                      <a:pt x="572" y="1893"/>
                      <a:pt x="441" y="1857"/>
                    </a:cubicBezTo>
                    <a:cubicBezTo>
                      <a:pt x="310" y="1822"/>
                      <a:pt x="167" y="1762"/>
                      <a:pt x="24" y="1679"/>
                    </a:cubicBezTo>
                    <a:lnTo>
                      <a:pt x="24" y="2179"/>
                    </a:lnTo>
                    <a:cubicBezTo>
                      <a:pt x="167" y="2227"/>
                      <a:pt x="310" y="2262"/>
                      <a:pt x="452" y="2298"/>
                    </a:cubicBezTo>
                    <a:cubicBezTo>
                      <a:pt x="595" y="2322"/>
                      <a:pt x="738" y="2334"/>
                      <a:pt x="893" y="2334"/>
                    </a:cubicBezTo>
                    <a:cubicBezTo>
                      <a:pt x="1191" y="2334"/>
                      <a:pt x="1417" y="2274"/>
                      <a:pt x="1560" y="2155"/>
                    </a:cubicBezTo>
                    <a:cubicBezTo>
                      <a:pt x="1715" y="2036"/>
                      <a:pt x="1786" y="1846"/>
                      <a:pt x="1786" y="1596"/>
                    </a:cubicBezTo>
                    <a:cubicBezTo>
                      <a:pt x="1786" y="1405"/>
                      <a:pt x="1726" y="1262"/>
                      <a:pt x="1631" y="1155"/>
                    </a:cubicBezTo>
                    <a:cubicBezTo>
                      <a:pt x="1524" y="1060"/>
                      <a:pt x="1345" y="976"/>
                      <a:pt x="1095" y="929"/>
                    </a:cubicBezTo>
                    <a:lnTo>
                      <a:pt x="845" y="881"/>
                    </a:lnTo>
                    <a:cubicBezTo>
                      <a:pt x="726" y="857"/>
                      <a:pt x="643" y="834"/>
                      <a:pt x="595" y="798"/>
                    </a:cubicBezTo>
                    <a:cubicBezTo>
                      <a:pt x="560" y="762"/>
                      <a:pt x="536" y="714"/>
                      <a:pt x="536" y="655"/>
                    </a:cubicBezTo>
                    <a:cubicBezTo>
                      <a:pt x="536" y="572"/>
                      <a:pt x="560" y="512"/>
                      <a:pt x="631" y="476"/>
                    </a:cubicBezTo>
                    <a:cubicBezTo>
                      <a:pt x="703" y="441"/>
                      <a:pt x="798" y="417"/>
                      <a:pt x="941" y="417"/>
                    </a:cubicBezTo>
                    <a:cubicBezTo>
                      <a:pt x="1048" y="417"/>
                      <a:pt x="1155" y="429"/>
                      <a:pt x="1274" y="464"/>
                    </a:cubicBezTo>
                    <a:cubicBezTo>
                      <a:pt x="1393" y="488"/>
                      <a:pt x="1512" y="524"/>
                      <a:pt x="1631" y="584"/>
                    </a:cubicBezTo>
                    <a:lnTo>
                      <a:pt x="1631" y="107"/>
                    </a:lnTo>
                    <a:cubicBezTo>
                      <a:pt x="1500" y="72"/>
                      <a:pt x="1357" y="48"/>
                      <a:pt x="1226" y="24"/>
                    </a:cubicBezTo>
                    <a:cubicBezTo>
                      <a:pt x="1095" y="0"/>
                      <a:pt x="976" y="0"/>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8"/>
              <p:cNvSpPr/>
              <p:nvPr/>
            </p:nvSpPr>
            <p:spPr>
              <a:xfrm>
                <a:off x="2476594" y="4226436"/>
                <a:ext cx="36122" cy="50804"/>
              </a:xfrm>
              <a:custGeom>
                <a:avLst/>
                <a:gdLst/>
                <a:ahLst/>
                <a:cxnLst/>
                <a:rect l="l" t="t" r="r" b="b"/>
                <a:pathLst>
                  <a:path w="1609" h="2263" extrusionOk="0">
                    <a:moveTo>
                      <a:pt x="1" y="1"/>
                    </a:moveTo>
                    <a:lnTo>
                      <a:pt x="1" y="2263"/>
                    </a:lnTo>
                    <a:lnTo>
                      <a:pt x="1608" y="2263"/>
                    </a:lnTo>
                    <a:lnTo>
                      <a:pt x="1608" y="1822"/>
                    </a:lnTo>
                    <a:lnTo>
                      <a:pt x="584" y="1822"/>
                    </a:lnTo>
                    <a:lnTo>
                      <a:pt x="584" y="1299"/>
                    </a:lnTo>
                    <a:lnTo>
                      <a:pt x="1513" y="1299"/>
                    </a:lnTo>
                    <a:lnTo>
                      <a:pt x="1513" y="858"/>
                    </a:lnTo>
                    <a:lnTo>
                      <a:pt x="584" y="858"/>
                    </a:lnTo>
                    <a:lnTo>
                      <a:pt x="584" y="441"/>
                    </a:lnTo>
                    <a:lnTo>
                      <a:pt x="1573" y="441"/>
                    </a:lnTo>
                    <a:lnTo>
                      <a:pt x="1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8"/>
              <p:cNvSpPr/>
              <p:nvPr/>
            </p:nvSpPr>
            <p:spPr>
              <a:xfrm>
                <a:off x="2521248" y="4225650"/>
                <a:ext cx="43059" cy="52398"/>
              </a:xfrm>
              <a:custGeom>
                <a:avLst/>
                <a:gdLst/>
                <a:ahLst/>
                <a:cxnLst/>
                <a:rect l="l" t="t" r="r" b="b"/>
                <a:pathLst>
                  <a:path w="1918" h="2334" extrusionOk="0">
                    <a:moveTo>
                      <a:pt x="1215" y="0"/>
                    </a:moveTo>
                    <a:cubicBezTo>
                      <a:pt x="846" y="0"/>
                      <a:pt x="548" y="95"/>
                      <a:pt x="322" y="310"/>
                    </a:cubicBezTo>
                    <a:cubicBezTo>
                      <a:pt x="107" y="524"/>
                      <a:pt x="0" y="810"/>
                      <a:pt x="0" y="1167"/>
                    </a:cubicBezTo>
                    <a:cubicBezTo>
                      <a:pt x="0" y="1524"/>
                      <a:pt x="107" y="1810"/>
                      <a:pt x="322" y="2024"/>
                    </a:cubicBezTo>
                    <a:cubicBezTo>
                      <a:pt x="548" y="2227"/>
                      <a:pt x="846" y="2334"/>
                      <a:pt x="1215" y="2334"/>
                    </a:cubicBezTo>
                    <a:cubicBezTo>
                      <a:pt x="1346" y="2334"/>
                      <a:pt x="1465" y="2322"/>
                      <a:pt x="1584" y="2298"/>
                    </a:cubicBezTo>
                    <a:cubicBezTo>
                      <a:pt x="1691" y="2262"/>
                      <a:pt x="1810" y="2227"/>
                      <a:pt x="1917" y="2167"/>
                    </a:cubicBezTo>
                    <a:lnTo>
                      <a:pt x="1917" y="1703"/>
                    </a:lnTo>
                    <a:cubicBezTo>
                      <a:pt x="1810" y="1774"/>
                      <a:pt x="1703" y="1834"/>
                      <a:pt x="1596" y="1857"/>
                    </a:cubicBezTo>
                    <a:cubicBezTo>
                      <a:pt x="1489" y="1893"/>
                      <a:pt x="1381" y="1917"/>
                      <a:pt x="1262" y="1917"/>
                    </a:cubicBezTo>
                    <a:cubicBezTo>
                      <a:pt x="1060" y="1917"/>
                      <a:pt x="893" y="1846"/>
                      <a:pt x="774" y="1715"/>
                    </a:cubicBezTo>
                    <a:cubicBezTo>
                      <a:pt x="655" y="1584"/>
                      <a:pt x="596" y="1405"/>
                      <a:pt x="596" y="1167"/>
                    </a:cubicBezTo>
                    <a:cubicBezTo>
                      <a:pt x="596" y="929"/>
                      <a:pt x="655" y="750"/>
                      <a:pt x="774" y="619"/>
                    </a:cubicBezTo>
                    <a:cubicBezTo>
                      <a:pt x="893" y="488"/>
                      <a:pt x="1060" y="417"/>
                      <a:pt x="1262" y="417"/>
                    </a:cubicBezTo>
                    <a:cubicBezTo>
                      <a:pt x="1381" y="417"/>
                      <a:pt x="1489" y="429"/>
                      <a:pt x="1596" y="464"/>
                    </a:cubicBezTo>
                    <a:cubicBezTo>
                      <a:pt x="1703" y="500"/>
                      <a:pt x="1810" y="560"/>
                      <a:pt x="1917" y="631"/>
                    </a:cubicBezTo>
                    <a:lnTo>
                      <a:pt x="1917" y="167"/>
                    </a:lnTo>
                    <a:cubicBezTo>
                      <a:pt x="1810" y="107"/>
                      <a:pt x="1691" y="72"/>
                      <a:pt x="1584" y="36"/>
                    </a:cubicBezTo>
                    <a:cubicBezTo>
                      <a:pt x="1465" y="12"/>
                      <a:pt x="1346" y="0"/>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8"/>
              <p:cNvSpPr/>
              <p:nvPr/>
            </p:nvSpPr>
            <p:spPr>
              <a:xfrm>
                <a:off x="2574973" y="4226436"/>
                <a:ext cx="43867" cy="51613"/>
              </a:xfrm>
              <a:custGeom>
                <a:avLst/>
                <a:gdLst/>
                <a:ahLst/>
                <a:cxnLst/>
                <a:rect l="l" t="t" r="r" b="b"/>
                <a:pathLst>
                  <a:path w="1954" h="2299" extrusionOk="0">
                    <a:moveTo>
                      <a:pt x="0" y="1"/>
                    </a:moveTo>
                    <a:lnTo>
                      <a:pt x="0" y="1358"/>
                    </a:lnTo>
                    <a:cubicBezTo>
                      <a:pt x="0" y="1668"/>
                      <a:pt x="84" y="1906"/>
                      <a:pt x="250" y="2073"/>
                    </a:cubicBezTo>
                    <a:cubicBezTo>
                      <a:pt x="405" y="2227"/>
                      <a:pt x="643" y="2299"/>
                      <a:pt x="977" y="2299"/>
                    </a:cubicBezTo>
                    <a:cubicBezTo>
                      <a:pt x="1310" y="2299"/>
                      <a:pt x="1548" y="2227"/>
                      <a:pt x="1715" y="2073"/>
                    </a:cubicBezTo>
                    <a:cubicBezTo>
                      <a:pt x="1870" y="1906"/>
                      <a:pt x="1953" y="1668"/>
                      <a:pt x="1953" y="1358"/>
                    </a:cubicBezTo>
                    <a:lnTo>
                      <a:pt x="1953" y="1"/>
                    </a:lnTo>
                    <a:lnTo>
                      <a:pt x="1370" y="1"/>
                    </a:lnTo>
                    <a:lnTo>
                      <a:pt x="1370" y="1358"/>
                    </a:lnTo>
                    <a:cubicBezTo>
                      <a:pt x="1370" y="1537"/>
                      <a:pt x="1334" y="1668"/>
                      <a:pt x="1274" y="1751"/>
                    </a:cubicBezTo>
                    <a:cubicBezTo>
                      <a:pt x="1215" y="1834"/>
                      <a:pt x="1120" y="1870"/>
                      <a:pt x="977" y="1870"/>
                    </a:cubicBezTo>
                    <a:cubicBezTo>
                      <a:pt x="834" y="1870"/>
                      <a:pt x="739" y="1834"/>
                      <a:pt x="679" y="1751"/>
                    </a:cubicBezTo>
                    <a:cubicBezTo>
                      <a:pt x="620" y="1668"/>
                      <a:pt x="584" y="1537"/>
                      <a:pt x="584" y="1358"/>
                    </a:cubicBez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8"/>
              <p:cNvSpPr/>
              <p:nvPr/>
            </p:nvSpPr>
            <p:spPr>
              <a:xfrm>
                <a:off x="2631639" y="4226436"/>
                <a:ext cx="45731" cy="50804"/>
              </a:xfrm>
              <a:custGeom>
                <a:avLst/>
                <a:gdLst/>
                <a:ahLst/>
                <a:cxnLst/>
                <a:rect l="l" t="t" r="r" b="b"/>
                <a:pathLst>
                  <a:path w="2037" h="2263" extrusionOk="0">
                    <a:moveTo>
                      <a:pt x="822" y="418"/>
                    </a:moveTo>
                    <a:cubicBezTo>
                      <a:pt x="941" y="418"/>
                      <a:pt x="1036" y="441"/>
                      <a:pt x="1084" y="489"/>
                    </a:cubicBezTo>
                    <a:cubicBezTo>
                      <a:pt x="1132" y="537"/>
                      <a:pt x="1167" y="608"/>
                      <a:pt x="1167" y="715"/>
                    </a:cubicBezTo>
                    <a:cubicBezTo>
                      <a:pt x="1167" y="810"/>
                      <a:pt x="1132" y="894"/>
                      <a:pt x="1084" y="930"/>
                    </a:cubicBezTo>
                    <a:cubicBezTo>
                      <a:pt x="1036" y="977"/>
                      <a:pt x="941" y="1001"/>
                      <a:pt x="822" y="1001"/>
                    </a:cubicBezTo>
                    <a:lnTo>
                      <a:pt x="572" y="1001"/>
                    </a:lnTo>
                    <a:lnTo>
                      <a:pt x="572" y="418"/>
                    </a:lnTo>
                    <a:close/>
                    <a:moveTo>
                      <a:pt x="1" y="1"/>
                    </a:moveTo>
                    <a:lnTo>
                      <a:pt x="1" y="2263"/>
                    </a:lnTo>
                    <a:lnTo>
                      <a:pt x="572" y="2263"/>
                    </a:lnTo>
                    <a:lnTo>
                      <a:pt x="572" y="1406"/>
                    </a:lnTo>
                    <a:lnTo>
                      <a:pt x="739" y="1406"/>
                    </a:lnTo>
                    <a:cubicBezTo>
                      <a:pt x="834" y="1406"/>
                      <a:pt x="917" y="1430"/>
                      <a:pt x="965" y="1465"/>
                    </a:cubicBezTo>
                    <a:cubicBezTo>
                      <a:pt x="1025" y="1501"/>
                      <a:pt x="1084" y="1584"/>
                      <a:pt x="1132" y="1692"/>
                    </a:cubicBezTo>
                    <a:lnTo>
                      <a:pt x="1417" y="2263"/>
                    </a:lnTo>
                    <a:lnTo>
                      <a:pt x="2037" y="2263"/>
                    </a:lnTo>
                    <a:lnTo>
                      <a:pt x="1715" y="1620"/>
                    </a:lnTo>
                    <a:cubicBezTo>
                      <a:pt x="1656" y="1489"/>
                      <a:pt x="1584" y="1394"/>
                      <a:pt x="1525" y="1322"/>
                    </a:cubicBezTo>
                    <a:cubicBezTo>
                      <a:pt x="1465" y="1263"/>
                      <a:pt x="1394" y="1215"/>
                      <a:pt x="1310" y="1203"/>
                    </a:cubicBezTo>
                    <a:cubicBezTo>
                      <a:pt x="1453" y="1156"/>
                      <a:pt x="1560" y="1084"/>
                      <a:pt x="1632" y="989"/>
                    </a:cubicBezTo>
                    <a:cubicBezTo>
                      <a:pt x="1703" y="894"/>
                      <a:pt x="1739" y="775"/>
                      <a:pt x="1739" y="620"/>
                    </a:cubicBezTo>
                    <a:cubicBezTo>
                      <a:pt x="1739" y="406"/>
                      <a:pt x="1679" y="251"/>
                      <a:pt x="1536" y="156"/>
                    </a:cubicBezTo>
                    <a:cubicBezTo>
                      <a:pt x="1394" y="48"/>
                      <a:pt x="1179" y="1"/>
                      <a:pt x="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8"/>
              <p:cNvSpPr/>
              <p:nvPr/>
            </p:nvSpPr>
            <p:spPr>
              <a:xfrm>
                <a:off x="2685094" y="4226436"/>
                <a:ext cx="35853" cy="50804"/>
              </a:xfrm>
              <a:custGeom>
                <a:avLst/>
                <a:gdLst/>
                <a:ahLst/>
                <a:cxnLst/>
                <a:rect l="l" t="t" r="r" b="b"/>
                <a:pathLst>
                  <a:path w="1597" h="2263" extrusionOk="0">
                    <a:moveTo>
                      <a:pt x="1" y="1"/>
                    </a:moveTo>
                    <a:lnTo>
                      <a:pt x="1" y="2263"/>
                    </a:lnTo>
                    <a:lnTo>
                      <a:pt x="1596" y="2263"/>
                    </a:lnTo>
                    <a:lnTo>
                      <a:pt x="1596" y="1822"/>
                    </a:lnTo>
                    <a:lnTo>
                      <a:pt x="572" y="1822"/>
                    </a:lnTo>
                    <a:lnTo>
                      <a:pt x="572" y="1299"/>
                    </a:lnTo>
                    <a:lnTo>
                      <a:pt x="1501" y="1299"/>
                    </a:lnTo>
                    <a:lnTo>
                      <a:pt x="1501" y="858"/>
                    </a:lnTo>
                    <a:lnTo>
                      <a:pt x="572" y="858"/>
                    </a:lnTo>
                    <a:lnTo>
                      <a:pt x="572" y="441"/>
                    </a:lnTo>
                    <a:lnTo>
                      <a:pt x="1561" y="441"/>
                    </a:lnTo>
                    <a:lnTo>
                      <a:pt x="15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8"/>
              <p:cNvSpPr/>
              <p:nvPr/>
            </p:nvSpPr>
            <p:spPr>
              <a:xfrm>
                <a:off x="2249988" y="4153025"/>
                <a:ext cx="96150" cy="141100"/>
              </a:xfrm>
              <a:custGeom>
                <a:avLst/>
                <a:gdLst/>
                <a:ahLst/>
                <a:cxnLst/>
                <a:rect l="l" t="t" r="r" b="b"/>
                <a:pathLst>
                  <a:path w="3846" h="5644" extrusionOk="0">
                    <a:moveTo>
                      <a:pt x="1929" y="536"/>
                    </a:moveTo>
                    <a:cubicBezTo>
                      <a:pt x="2703" y="536"/>
                      <a:pt x="3346" y="1120"/>
                      <a:pt x="3417" y="1893"/>
                    </a:cubicBezTo>
                    <a:lnTo>
                      <a:pt x="3417" y="3703"/>
                    </a:lnTo>
                    <a:cubicBezTo>
                      <a:pt x="3489" y="4572"/>
                      <a:pt x="2798" y="5322"/>
                      <a:pt x="1929" y="5322"/>
                    </a:cubicBezTo>
                    <a:cubicBezTo>
                      <a:pt x="1060" y="5322"/>
                      <a:pt x="369" y="4572"/>
                      <a:pt x="453" y="3703"/>
                    </a:cubicBezTo>
                    <a:lnTo>
                      <a:pt x="453" y="1893"/>
                    </a:lnTo>
                    <a:cubicBezTo>
                      <a:pt x="512" y="1120"/>
                      <a:pt x="1155" y="536"/>
                      <a:pt x="1929" y="536"/>
                    </a:cubicBezTo>
                    <a:close/>
                    <a:moveTo>
                      <a:pt x="1929" y="0"/>
                    </a:moveTo>
                    <a:cubicBezTo>
                      <a:pt x="881" y="0"/>
                      <a:pt x="24" y="846"/>
                      <a:pt x="24" y="1893"/>
                    </a:cubicBezTo>
                    <a:lnTo>
                      <a:pt x="24" y="3703"/>
                    </a:lnTo>
                    <a:cubicBezTo>
                      <a:pt x="0" y="4763"/>
                      <a:pt x="857" y="5644"/>
                      <a:pt x="1917" y="5644"/>
                    </a:cubicBezTo>
                    <a:cubicBezTo>
                      <a:pt x="2989" y="5644"/>
                      <a:pt x="3846" y="4763"/>
                      <a:pt x="3822" y="3703"/>
                    </a:cubicBezTo>
                    <a:lnTo>
                      <a:pt x="3822" y="1893"/>
                    </a:lnTo>
                    <a:cubicBezTo>
                      <a:pt x="3810" y="846"/>
                      <a:pt x="2965" y="0"/>
                      <a:pt x="19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8"/>
              <p:cNvSpPr/>
              <p:nvPr/>
            </p:nvSpPr>
            <p:spPr>
              <a:xfrm>
                <a:off x="2240163" y="4229225"/>
                <a:ext cx="116100" cy="115800"/>
              </a:xfrm>
              <a:custGeom>
                <a:avLst/>
                <a:gdLst/>
                <a:ahLst/>
                <a:cxnLst/>
                <a:rect l="l" t="t" r="r" b="b"/>
                <a:pathLst>
                  <a:path w="4644" h="4632" extrusionOk="0">
                    <a:moveTo>
                      <a:pt x="274" y="0"/>
                    </a:moveTo>
                    <a:cubicBezTo>
                      <a:pt x="119" y="0"/>
                      <a:pt x="0" y="119"/>
                      <a:pt x="0" y="274"/>
                    </a:cubicBezTo>
                    <a:lnTo>
                      <a:pt x="0" y="2953"/>
                    </a:lnTo>
                    <a:cubicBezTo>
                      <a:pt x="0" y="3882"/>
                      <a:pt x="750" y="4632"/>
                      <a:pt x="1679" y="4632"/>
                    </a:cubicBezTo>
                    <a:lnTo>
                      <a:pt x="2953" y="4632"/>
                    </a:lnTo>
                    <a:cubicBezTo>
                      <a:pt x="3882" y="4632"/>
                      <a:pt x="4644" y="3882"/>
                      <a:pt x="4644" y="2953"/>
                    </a:cubicBezTo>
                    <a:lnTo>
                      <a:pt x="4644" y="274"/>
                    </a:lnTo>
                    <a:cubicBezTo>
                      <a:pt x="4644" y="119"/>
                      <a:pt x="4513" y="0"/>
                      <a:pt x="4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8"/>
              <p:cNvSpPr/>
              <p:nvPr/>
            </p:nvSpPr>
            <p:spPr>
              <a:xfrm>
                <a:off x="2250563" y="4225350"/>
                <a:ext cx="10450" cy="4200"/>
              </a:xfrm>
              <a:custGeom>
                <a:avLst/>
                <a:gdLst/>
                <a:ahLst/>
                <a:cxnLst/>
                <a:rect l="l" t="t" r="r" b="b"/>
                <a:pathLst>
                  <a:path w="418" h="168" extrusionOk="0">
                    <a:moveTo>
                      <a:pt x="1" y="1"/>
                    </a:moveTo>
                    <a:lnTo>
                      <a:pt x="1" y="167"/>
                    </a:lnTo>
                    <a:lnTo>
                      <a:pt x="418" y="167"/>
                    </a:lnTo>
                    <a:lnTo>
                      <a:pt x="4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8"/>
              <p:cNvSpPr/>
              <p:nvPr/>
            </p:nvSpPr>
            <p:spPr>
              <a:xfrm>
                <a:off x="2335113" y="4225350"/>
                <a:ext cx="10450" cy="4200"/>
              </a:xfrm>
              <a:custGeom>
                <a:avLst/>
                <a:gdLst/>
                <a:ahLst/>
                <a:cxnLst/>
                <a:rect l="l" t="t" r="r" b="b"/>
                <a:pathLst>
                  <a:path w="418" h="168" extrusionOk="0">
                    <a:moveTo>
                      <a:pt x="0" y="1"/>
                    </a:moveTo>
                    <a:lnTo>
                      <a:pt x="0" y="167"/>
                    </a:lnTo>
                    <a:lnTo>
                      <a:pt x="417" y="167"/>
                    </a:lnTo>
                    <a:lnTo>
                      <a:pt x="4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8"/>
              <p:cNvSpPr/>
              <p:nvPr/>
            </p:nvSpPr>
            <p:spPr>
              <a:xfrm>
                <a:off x="2268288" y="4263450"/>
                <a:ext cx="73600" cy="48550"/>
              </a:xfrm>
              <a:custGeom>
                <a:avLst/>
                <a:gdLst/>
                <a:ahLst/>
                <a:cxnLst/>
                <a:rect l="l" t="t" r="r" b="b"/>
                <a:pathLst>
                  <a:path w="2944" h="1942" extrusionOk="0">
                    <a:moveTo>
                      <a:pt x="2682" y="0"/>
                    </a:moveTo>
                    <a:cubicBezTo>
                      <a:pt x="2639" y="0"/>
                      <a:pt x="2594" y="18"/>
                      <a:pt x="2554" y="60"/>
                    </a:cubicBezTo>
                    <a:lnTo>
                      <a:pt x="1149" y="1489"/>
                    </a:lnTo>
                    <a:lnTo>
                      <a:pt x="399" y="727"/>
                    </a:lnTo>
                    <a:cubicBezTo>
                      <a:pt x="358" y="688"/>
                      <a:pt x="312" y="672"/>
                      <a:pt x="268" y="672"/>
                    </a:cubicBezTo>
                    <a:cubicBezTo>
                      <a:pt x="123" y="672"/>
                      <a:pt x="0" y="852"/>
                      <a:pt x="137" y="989"/>
                    </a:cubicBezTo>
                    <a:lnTo>
                      <a:pt x="1030" y="1882"/>
                    </a:lnTo>
                    <a:cubicBezTo>
                      <a:pt x="1054" y="1917"/>
                      <a:pt x="1102" y="1941"/>
                      <a:pt x="1161" y="1941"/>
                    </a:cubicBezTo>
                    <a:cubicBezTo>
                      <a:pt x="1209" y="1941"/>
                      <a:pt x="1257" y="1917"/>
                      <a:pt x="1292" y="1882"/>
                    </a:cubicBezTo>
                    <a:lnTo>
                      <a:pt x="2816" y="310"/>
                    </a:lnTo>
                    <a:cubicBezTo>
                      <a:pt x="2943" y="183"/>
                      <a:pt x="2821" y="0"/>
                      <a:pt x="26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8"/>
              <p:cNvSpPr/>
              <p:nvPr/>
            </p:nvSpPr>
            <p:spPr>
              <a:xfrm>
                <a:off x="2267113" y="4260175"/>
                <a:ext cx="73575" cy="48550"/>
              </a:xfrm>
              <a:custGeom>
                <a:avLst/>
                <a:gdLst/>
                <a:ahLst/>
                <a:cxnLst/>
                <a:rect l="l" t="t" r="r" b="b"/>
                <a:pathLst>
                  <a:path w="2943" h="1942" extrusionOk="0">
                    <a:moveTo>
                      <a:pt x="2681" y="0"/>
                    </a:moveTo>
                    <a:cubicBezTo>
                      <a:pt x="2638" y="0"/>
                      <a:pt x="2593" y="18"/>
                      <a:pt x="2554" y="60"/>
                    </a:cubicBezTo>
                    <a:lnTo>
                      <a:pt x="1149" y="1489"/>
                    </a:lnTo>
                    <a:lnTo>
                      <a:pt x="399" y="739"/>
                    </a:lnTo>
                    <a:cubicBezTo>
                      <a:pt x="357" y="697"/>
                      <a:pt x="310" y="679"/>
                      <a:pt x="265" y="679"/>
                    </a:cubicBezTo>
                    <a:cubicBezTo>
                      <a:pt x="121" y="679"/>
                      <a:pt x="0" y="864"/>
                      <a:pt x="137" y="1001"/>
                    </a:cubicBezTo>
                    <a:lnTo>
                      <a:pt x="1030" y="1894"/>
                    </a:lnTo>
                    <a:cubicBezTo>
                      <a:pt x="1065" y="1918"/>
                      <a:pt x="1113" y="1941"/>
                      <a:pt x="1161" y="1941"/>
                    </a:cubicBezTo>
                    <a:cubicBezTo>
                      <a:pt x="1208" y="1941"/>
                      <a:pt x="1256" y="1918"/>
                      <a:pt x="1292" y="1882"/>
                    </a:cubicBezTo>
                    <a:lnTo>
                      <a:pt x="2816" y="322"/>
                    </a:lnTo>
                    <a:cubicBezTo>
                      <a:pt x="2943" y="186"/>
                      <a:pt x="2820" y="0"/>
                      <a:pt x="2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6" name="Google Shape;1756;p28"/>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Cấu trục cuộc tấn công</a:t>
            </a:r>
            <a:endParaRPr dirty="0"/>
          </a:p>
        </p:txBody>
      </p:sp>
      <p:grpSp>
        <p:nvGrpSpPr>
          <p:cNvPr id="1757" name="Google Shape;1757;p28"/>
          <p:cNvGrpSpPr/>
          <p:nvPr/>
        </p:nvGrpSpPr>
        <p:grpSpPr>
          <a:xfrm>
            <a:off x="5757030" y="2065069"/>
            <a:ext cx="1839825" cy="1444975"/>
            <a:chOff x="3678138" y="2487100"/>
            <a:chExt cx="1839825" cy="1444975"/>
          </a:xfrm>
        </p:grpSpPr>
        <p:sp>
          <p:nvSpPr>
            <p:cNvPr id="1758" name="Google Shape;1758;p28"/>
            <p:cNvSpPr/>
            <p:nvPr/>
          </p:nvSpPr>
          <p:spPr>
            <a:xfrm>
              <a:off x="3678138" y="2487100"/>
              <a:ext cx="1839825" cy="1444975"/>
            </a:xfrm>
            <a:custGeom>
              <a:avLst/>
              <a:gdLst/>
              <a:ahLst/>
              <a:cxnLst/>
              <a:rect l="l" t="t" r="r" b="b"/>
              <a:pathLst>
                <a:path w="73593" h="57799" extrusionOk="0">
                  <a:moveTo>
                    <a:pt x="57459" y="1"/>
                  </a:moveTo>
                  <a:cubicBezTo>
                    <a:pt x="48008" y="1"/>
                    <a:pt x="39305" y="7739"/>
                    <a:pt x="29564" y="8571"/>
                  </a:cubicBezTo>
                  <a:cubicBezTo>
                    <a:pt x="28884" y="8628"/>
                    <a:pt x="28199" y="8653"/>
                    <a:pt x="27509" y="8653"/>
                  </a:cubicBezTo>
                  <a:cubicBezTo>
                    <a:pt x="23471" y="8653"/>
                    <a:pt x="19294" y="7807"/>
                    <a:pt x="15344" y="7807"/>
                  </a:cubicBezTo>
                  <a:cubicBezTo>
                    <a:pt x="12594" y="7807"/>
                    <a:pt x="9955" y="8217"/>
                    <a:pt x="7549" y="9607"/>
                  </a:cubicBezTo>
                  <a:cubicBezTo>
                    <a:pt x="1381" y="13178"/>
                    <a:pt x="0" y="22025"/>
                    <a:pt x="2846" y="28573"/>
                  </a:cubicBezTo>
                  <a:cubicBezTo>
                    <a:pt x="5680" y="35110"/>
                    <a:pt x="11621" y="39729"/>
                    <a:pt x="17634" y="43575"/>
                  </a:cubicBezTo>
                  <a:cubicBezTo>
                    <a:pt x="23098" y="47075"/>
                    <a:pt x="28302" y="51921"/>
                    <a:pt x="33778" y="55136"/>
                  </a:cubicBezTo>
                  <a:cubicBezTo>
                    <a:pt x="37215" y="57149"/>
                    <a:pt x="41912" y="57799"/>
                    <a:pt x="46457" y="57799"/>
                  </a:cubicBezTo>
                  <a:cubicBezTo>
                    <a:pt x="49172" y="57799"/>
                    <a:pt x="51832" y="57567"/>
                    <a:pt x="54138" y="57255"/>
                  </a:cubicBezTo>
                  <a:cubicBezTo>
                    <a:pt x="57448" y="56803"/>
                    <a:pt x="60948" y="55850"/>
                    <a:pt x="63068" y="53279"/>
                  </a:cubicBezTo>
                  <a:cubicBezTo>
                    <a:pt x="67878" y="47433"/>
                    <a:pt x="62520" y="38241"/>
                    <a:pt x="65294" y="31204"/>
                  </a:cubicBezTo>
                  <a:cubicBezTo>
                    <a:pt x="66485" y="28180"/>
                    <a:pt x="69057" y="25918"/>
                    <a:pt x="70735" y="23132"/>
                  </a:cubicBezTo>
                  <a:cubicBezTo>
                    <a:pt x="73260" y="18917"/>
                    <a:pt x="73593" y="13452"/>
                    <a:pt x="71557" y="8976"/>
                  </a:cubicBezTo>
                  <a:cubicBezTo>
                    <a:pt x="69533" y="4511"/>
                    <a:pt x="65223" y="1141"/>
                    <a:pt x="60389" y="260"/>
                  </a:cubicBezTo>
                  <a:cubicBezTo>
                    <a:pt x="59403" y="82"/>
                    <a:pt x="58427" y="1"/>
                    <a:pt x="57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a:off x="3941863" y="2677250"/>
              <a:ext cx="1388875" cy="934350"/>
            </a:xfrm>
            <a:custGeom>
              <a:avLst/>
              <a:gdLst/>
              <a:ahLst/>
              <a:cxnLst/>
              <a:rect l="l" t="t" r="r" b="b"/>
              <a:pathLst>
                <a:path w="55555" h="37374" extrusionOk="0">
                  <a:moveTo>
                    <a:pt x="2370" y="0"/>
                  </a:moveTo>
                  <a:cubicBezTo>
                    <a:pt x="1060" y="0"/>
                    <a:pt x="0" y="1048"/>
                    <a:pt x="0" y="2358"/>
                  </a:cubicBezTo>
                  <a:lnTo>
                    <a:pt x="0" y="37374"/>
                  </a:lnTo>
                  <a:lnTo>
                    <a:pt x="55555" y="37374"/>
                  </a:lnTo>
                  <a:lnTo>
                    <a:pt x="55555" y="2358"/>
                  </a:lnTo>
                  <a:cubicBezTo>
                    <a:pt x="55555" y="1203"/>
                    <a:pt x="54710" y="215"/>
                    <a:pt x="53567" y="36"/>
                  </a:cubicBezTo>
                  <a:cubicBezTo>
                    <a:pt x="53447" y="12"/>
                    <a:pt x="53316" y="0"/>
                    <a:pt x="53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a:off x="4006438" y="2749275"/>
              <a:ext cx="1260025" cy="862325"/>
            </a:xfrm>
            <a:custGeom>
              <a:avLst/>
              <a:gdLst/>
              <a:ahLst/>
              <a:cxnLst/>
              <a:rect l="l" t="t" r="r" b="b"/>
              <a:pathLst>
                <a:path w="50401" h="34493" extrusionOk="0">
                  <a:moveTo>
                    <a:pt x="1" y="1"/>
                  </a:moveTo>
                  <a:lnTo>
                    <a:pt x="1" y="34493"/>
                  </a:lnTo>
                  <a:lnTo>
                    <a:pt x="50400" y="34493"/>
                  </a:lnTo>
                  <a:lnTo>
                    <a:pt x="50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a:off x="3801063" y="3611300"/>
              <a:ext cx="1670475" cy="61350"/>
            </a:xfrm>
            <a:custGeom>
              <a:avLst/>
              <a:gdLst/>
              <a:ahLst/>
              <a:cxnLst/>
              <a:rect l="l" t="t" r="r" b="b"/>
              <a:pathLst>
                <a:path w="66819" h="2454" extrusionOk="0">
                  <a:moveTo>
                    <a:pt x="66819" y="0"/>
                  </a:moveTo>
                  <a:lnTo>
                    <a:pt x="1" y="12"/>
                  </a:lnTo>
                  <a:lnTo>
                    <a:pt x="1" y="1476"/>
                  </a:lnTo>
                  <a:cubicBezTo>
                    <a:pt x="1" y="1762"/>
                    <a:pt x="191" y="2012"/>
                    <a:pt x="513" y="2191"/>
                  </a:cubicBezTo>
                  <a:cubicBezTo>
                    <a:pt x="827" y="2359"/>
                    <a:pt x="1195" y="2454"/>
                    <a:pt x="1566" y="2454"/>
                  </a:cubicBezTo>
                  <a:cubicBezTo>
                    <a:pt x="1588" y="2454"/>
                    <a:pt x="1610" y="2453"/>
                    <a:pt x="1632" y="2453"/>
                  </a:cubicBezTo>
                  <a:lnTo>
                    <a:pt x="65199" y="2453"/>
                  </a:lnTo>
                  <a:cubicBezTo>
                    <a:pt x="66092" y="2453"/>
                    <a:pt x="66819" y="2024"/>
                    <a:pt x="66819" y="1488"/>
                  </a:cubicBezTo>
                  <a:lnTo>
                    <a:pt x="668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a:off x="4496688" y="3611300"/>
              <a:ext cx="279525" cy="37225"/>
            </a:xfrm>
            <a:custGeom>
              <a:avLst/>
              <a:gdLst/>
              <a:ahLst/>
              <a:cxnLst/>
              <a:rect l="l" t="t" r="r" b="b"/>
              <a:pathLst>
                <a:path w="11181" h="1489" extrusionOk="0">
                  <a:moveTo>
                    <a:pt x="1" y="0"/>
                  </a:moveTo>
                  <a:lnTo>
                    <a:pt x="1" y="976"/>
                  </a:lnTo>
                  <a:cubicBezTo>
                    <a:pt x="1" y="1262"/>
                    <a:pt x="227" y="1488"/>
                    <a:pt x="513" y="1488"/>
                  </a:cubicBezTo>
                  <a:lnTo>
                    <a:pt x="10669" y="1488"/>
                  </a:lnTo>
                  <a:cubicBezTo>
                    <a:pt x="10942" y="1488"/>
                    <a:pt x="11181" y="1262"/>
                    <a:pt x="11181" y="976"/>
                  </a:cubicBezTo>
                  <a:lnTo>
                    <a:pt x="11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a:off x="4261238" y="2794525"/>
              <a:ext cx="812025" cy="776600"/>
            </a:xfrm>
            <a:custGeom>
              <a:avLst/>
              <a:gdLst/>
              <a:ahLst/>
              <a:cxnLst/>
              <a:rect l="l" t="t" r="r" b="b"/>
              <a:pathLst>
                <a:path w="32481" h="31064" extrusionOk="0">
                  <a:moveTo>
                    <a:pt x="15693" y="0"/>
                  </a:moveTo>
                  <a:cubicBezTo>
                    <a:pt x="11260" y="3983"/>
                    <a:pt x="6151" y="4468"/>
                    <a:pt x="3929" y="4468"/>
                  </a:cubicBezTo>
                  <a:cubicBezTo>
                    <a:pt x="3215" y="4468"/>
                    <a:pt x="2799" y="4418"/>
                    <a:pt x="2799" y="4418"/>
                  </a:cubicBezTo>
                  <a:lnTo>
                    <a:pt x="2799" y="4418"/>
                  </a:lnTo>
                  <a:cubicBezTo>
                    <a:pt x="1" y="27920"/>
                    <a:pt x="15610" y="31064"/>
                    <a:pt x="15610" y="31064"/>
                  </a:cubicBezTo>
                  <a:cubicBezTo>
                    <a:pt x="32481" y="26980"/>
                    <a:pt x="28326" y="4501"/>
                    <a:pt x="28326" y="4501"/>
                  </a:cubicBezTo>
                  <a:lnTo>
                    <a:pt x="28326" y="4501"/>
                  </a:lnTo>
                  <a:cubicBezTo>
                    <a:pt x="27833" y="4576"/>
                    <a:pt x="27339" y="4610"/>
                    <a:pt x="26847" y="4610"/>
                  </a:cubicBezTo>
                  <a:cubicBezTo>
                    <a:pt x="21150" y="4610"/>
                    <a:pt x="15693" y="0"/>
                    <a:pt x="15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a:off x="4238913" y="2776950"/>
              <a:ext cx="812325" cy="776325"/>
            </a:xfrm>
            <a:custGeom>
              <a:avLst/>
              <a:gdLst/>
              <a:ahLst/>
              <a:cxnLst/>
              <a:rect l="l" t="t" r="r" b="b"/>
              <a:pathLst>
                <a:path w="32493" h="31053" extrusionOk="0">
                  <a:moveTo>
                    <a:pt x="15693" y="1"/>
                  </a:moveTo>
                  <a:cubicBezTo>
                    <a:pt x="11269" y="3984"/>
                    <a:pt x="6155" y="4468"/>
                    <a:pt x="3930" y="4468"/>
                  </a:cubicBezTo>
                  <a:cubicBezTo>
                    <a:pt x="3215" y="4468"/>
                    <a:pt x="2799" y="4418"/>
                    <a:pt x="2799" y="4418"/>
                  </a:cubicBezTo>
                  <a:lnTo>
                    <a:pt x="2799" y="4418"/>
                  </a:lnTo>
                  <a:cubicBezTo>
                    <a:pt x="1" y="27909"/>
                    <a:pt x="15610" y="31052"/>
                    <a:pt x="15610" y="31052"/>
                  </a:cubicBezTo>
                  <a:cubicBezTo>
                    <a:pt x="32493" y="26980"/>
                    <a:pt x="28338" y="4502"/>
                    <a:pt x="28338" y="4501"/>
                  </a:cubicBezTo>
                  <a:lnTo>
                    <a:pt x="28338" y="4501"/>
                  </a:lnTo>
                  <a:cubicBezTo>
                    <a:pt x="27850" y="4575"/>
                    <a:pt x="27360" y="4608"/>
                    <a:pt x="26873" y="4608"/>
                  </a:cubicBezTo>
                  <a:cubicBezTo>
                    <a:pt x="21170" y="4608"/>
                    <a:pt x="15693" y="1"/>
                    <a:pt x="15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a:off x="4319588" y="2868350"/>
              <a:ext cx="651875" cy="622700"/>
            </a:xfrm>
            <a:custGeom>
              <a:avLst/>
              <a:gdLst/>
              <a:ahLst/>
              <a:cxnLst/>
              <a:rect l="l" t="t" r="r" b="b"/>
              <a:pathLst>
                <a:path w="26075" h="24908" extrusionOk="0">
                  <a:moveTo>
                    <a:pt x="12597" y="0"/>
                  </a:moveTo>
                  <a:cubicBezTo>
                    <a:pt x="9049" y="3188"/>
                    <a:pt x="4949" y="3576"/>
                    <a:pt x="3162" y="3576"/>
                  </a:cubicBezTo>
                  <a:cubicBezTo>
                    <a:pt x="2586" y="3576"/>
                    <a:pt x="2251" y="3536"/>
                    <a:pt x="2251" y="3536"/>
                  </a:cubicBezTo>
                  <a:lnTo>
                    <a:pt x="2251" y="3536"/>
                  </a:lnTo>
                  <a:cubicBezTo>
                    <a:pt x="0" y="22384"/>
                    <a:pt x="12526" y="24908"/>
                    <a:pt x="12526" y="24908"/>
                  </a:cubicBezTo>
                  <a:cubicBezTo>
                    <a:pt x="26075" y="21634"/>
                    <a:pt x="22741" y="3608"/>
                    <a:pt x="22741" y="3608"/>
                  </a:cubicBezTo>
                  <a:lnTo>
                    <a:pt x="22741" y="3608"/>
                  </a:lnTo>
                  <a:cubicBezTo>
                    <a:pt x="22353" y="3665"/>
                    <a:pt x="21963" y="3692"/>
                    <a:pt x="21574" y="3692"/>
                  </a:cubicBezTo>
                  <a:cubicBezTo>
                    <a:pt x="16997" y="3692"/>
                    <a:pt x="12597" y="0"/>
                    <a:pt x="12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a:off x="4522588" y="2968350"/>
              <a:ext cx="258975" cy="429850"/>
            </a:xfrm>
            <a:custGeom>
              <a:avLst/>
              <a:gdLst/>
              <a:ahLst/>
              <a:cxnLst/>
              <a:rect l="l" t="t" r="r" b="b"/>
              <a:pathLst>
                <a:path w="10359" h="17194" extrusionOk="0">
                  <a:moveTo>
                    <a:pt x="5180" y="917"/>
                  </a:moveTo>
                  <a:cubicBezTo>
                    <a:pt x="7001" y="917"/>
                    <a:pt x="8490" y="2406"/>
                    <a:pt x="8490" y="4227"/>
                  </a:cubicBezTo>
                  <a:lnTo>
                    <a:pt x="8490" y="6835"/>
                  </a:lnTo>
                  <a:lnTo>
                    <a:pt x="1870" y="6835"/>
                  </a:lnTo>
                  <a:lnTo>
                    <a:pt x="1870" y="4227"/>
                  </a:lnTo>
                  <a:cubicBezTo>
                    <a:pt x="1870" y="2406"/>
                    <a:pt x="3346" y="917"/>
                    <a:pt x="5180" y="917"/>
                  </a:cubicBezTo>
                  <a:close/>
                  <a:moveTo>
                    <a:pt x="5180" y="1"/>
                  </a:moveTo>
                  <a:cubicBezTo>
                    <a:pt x="2834" y="1"/>
                    <a:pt x="941" y="1894"/>
                    <a:pt x="941" y="4227"/>
                  </a:cubicBezTo>
                  <a:lnTo>
                    <a:pt x="941" y="6835"/>
                  </a:lnTo>
                  <a:lnTo>
                    <a:pt x="620" y="6835"/>
                  </a:lnTo>
                  <a:cubicBezTo>
                    <a:pt x="274" y="6835"/>
                    <a:pt x="0" y="7109"/>
                    <a:pt x="0" y="7442"/>
                  </a:cubicBezTo>
                  <a:lnTo>
                    <a:pt x="0" y="13431"/>
                  </a:lnTo>
                  <a:cubicBezTo>
                    <a:pt x="0" y="15514"/>
                    <a:pt x="1691" y="17193"/>
                    <a:pt x="3763" y="17193"/>
                  </a:cubicBezTo>
                  <a:lnTo>
                    <a:pt x="6608" y="17193"/>
                  </a:lnTo>
                  <a:cubicBezTo>
                    <a:pt x="8680" y="17193"/>
                    <a:pt x="10359" y="15514"/>
                    <a:pt x="10359" y="13431"/>
                  </a:cubicBezTo>
                  <a:lnTo>
                    <a:pt x="10359" y="7442"/>
                  </a:lnTo>
                  <a:cubicBezTo>
                    <a:pt x="10359" y="7109"/>
                    <a:pt x="10085" y="6835"/>
                    <a:pt x="9752" y="6835"/>
                  </a:cubicBezTo>
                  <a:lnTo>
                    <a:pt x="9406" y="6835"/>
                  </a:lnTo>
                  <a:lnTo>
                    <a:pt x="9406" y="4227"/>
                  </a:lnTo>
                  <a:cubicBezTo>
                    <a:pt x="9406" y="1894"/>
                    <a:pt x="7513" y="1"/>
                    <a:pt x="518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a:off x="4532713" y="2959725"/>
              <a:ext cx="211950" cy="312850"/>
            </a:xfrm>
            <a:custGeom>
              <a:avLst/>
              <a:gdLst/>
              <a:ahLst/>
              <a:cxnLst/>
              <a:rect l="l" t="t" r="r" b="b"/>
              <a:pathLst>
                <a:path w="8478" h="12514" extrusionOk="0">
                  <a:moveTo>
                    <a:pt x="4239" y="929"/>
                  </a:moveTo>
                  <a:cubicBezTo>
                    <a:pt x="6060" y="929"/>
                    <a:pt x="7549" y="2405"/>
                    <a:pt x="7549" y="4239"/>
                  </a:cubicBezTo>
                  <a:lnTo>
                    <a:pt x="7549" y="8275"/>
                  </a:lnTo>
                  <a:cubicBezTo>
                    <a:pt x="7549" y="10109"/>
                    <a:pt x="6060" y="11585"/>
                    <a:pt x="4239" y="11585"/>
                  </a:cubicBezTo>
                  <a:cubicBezTo>
                    <a:pt x="2405" y="11585"/>
                    <a:pt x="929" y="10109"/>
                    <a:pt x="929" y="8275"/>
                  </a:cubicBezTo>
                  <a:lnTo>
                    <a:pt x="929" y="4239"/>
                  </a:lnTo>
                  <a:cubicBezTo>
                    <a:pt x="929" y="2405"/>
                    <a:pt x="2405" y="929"/>
                    <a:pt x="4239" y="929"/>
                  </a:cubicBezTo>
                  <a:close/>
                  <a:moveTo>
                    <a:pt x="4239" y="0"/>
                  </a:moveTo>
                  <a:cubicBezTo>
                    <a:pt x="1905" y="0"/>
                    <a:pt x="12" y="1893"/>
                    <a:pt x="0" y="4239"/>
                  </a:cubicBezTo>
                  <a:lnTo>
                    <a:pt x="0" y="8275"/>
                  </a:lnTo>
                  <a:cubicBezTo>
                    <a:pt x="0" y="10609"/>
                    <a:pt x="1905" y="12514"/>
                    <a:pt x="4239" y="12514"/>
                  </a:cubicBezTo>
                  <a:cubicBezTo>
                    <a:pt x="6584" y="12514"/>
                    <a:pt x="8477" y="10609"/>
                    <a:pt x="8477" y="8275"/>
                  </a:cubicBezTo>
                  <a:lnTo>
                    <a:pt x="8477" y="4239"/>
                  </a:lnTo>
                  <a:cubicBezTo>
                    <a:pt x="8477" y="1893"/>
                    <a:pt x="6584" y="0"/>
                    <a:pt x="4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a:off x="4509188" y="3130875"/>
              <a:ext cx="259275" cy="258975"/>
            </a:xfrm>
            <a:custGeom>
              <a:avLst/>
              <a:gdLst/>
              <a:ahLst/>
              <a:cxnLst/>
              <a:rect l="l" t="t" r="r" b="b"/>
              <a:pathLst>
                <a:path w="10371" h="10359" extrusionOk="0">
                  <a:moveTo>
                    <a:pt x="620" y="0"/>
                  </a:moveTo>
                  <a:cubicBezTo>
                    <a:pt x="274" y="0"/>
                    <a:pt x="13" y="274"/>
                    <a:pt x="13" y="608"/>
                  </a:cubicBezTo>
                  <a:lnTo>
                    <a:pt x="13" y="6596"/>
                  </a:lnTo>
                  <a:cubicBezTo>
                    <a:pt x="1" y="8668"/>
                    <a:pt x="1691" y="10359"/>
                    <a:pt x="3775" y="10359"/>
                  </a:cubicBezTo>
                  <a:lnTo>
                    <a:pt x="6609" y="10359"/>
                  </a:lnTo>
                  <a:cubicBezTo>
                    <a:pt x="8680" y="10359"/>
                    <a:pt x="10371" y="8668"/>
                    <a:pt x="10371" y="6596"/>
                  </a:cubicBezTo>
                  <a:lnTo>
                    <a:pt x="10371" y="608"/>
                  </a:lnTo>
                  <a:cubicBezTo>
                    <a:pt x="10371" y="274"/>
                    <a:pt x="10097" y="0"/>
                    <a:pt x="97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a:off x="4532713" y="3121950"/>
              <a:ext cx="23225" cy="8650"/>
            </a:xfrm>
            <a:custGeom>
              <a:avLst/>
              <a:gdLst/>
              <a:ahLst/>
              <a:cxnLst/>
              <a:rect l="l" t="t" r="r" b="b"/>
              <a:pathLst>
                <a:path w="929" h="346" extrusionOk="0">
                  <a:moveTo>
                    <a:pt x="0" y="0"/>
                  </a:moveTo>
                  <a:lnTo>
                    <a:pt x="0" y="345"/>
                  </a:lnTo>
                  <a:lnTo>
                    <a:pt x="929" y="345"/>
                  </a:lnTo>
                  <a:lnTo>
                    <a:pt x="9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a:off x="4721413" y="3121950"/>
              <a:ext cx="23250" cy="8650"/>
            </a:xfrm>
            <a:custGeom>
              <a:avLst/>
              <a:gdLst/>
              <a:ahLst/>
              <a:cxnLst/>
              <a:rect l="l" t="t" r="r" b="b"/>
              <a:pathLst>
                <a:path w="930" h="346" extrusionOk="0">
                  <a:moveTo>
                    <a:pt x="1" y="0"/>
                  </a:moveTo>
                  <a:lnTo>
                    <a:pt x="1" y="345"/>
                  </a:lnTo>
                  <a:lnTo>
                    <a:pt x="929" y="345"/>
                  </a:lnTo>
                  <a:lnTo>
                    <a:pt x="9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a:off x="4571913" y="3206750"/>
              <a:ext cx="164825" cy="108400"/>
            </a:xfrm>
            <a:custGeom>
              <a:avLst/>
              <a:gdLst/>
              <a:ahLst/>
              <a:cxnLst/>
              <a:rect l="l" t="t" r="r" b="b"/>
              <a:pathLst>
                <a:path w="6593" h="4336" extrusionOk="0">
                  <a:moveTo>
                    <a:pt x="5998" y="0"/>
                  </a:moveTo>
                  <a:cubicBezTo>
                    <a:pt x="5900" y="0"/>
                    <a:pt x="5797" y="39"/>
                    <a:pt x="5707" y="132"/>
                  </a:cubicBezTo>
                  <a:lnTo>
                    <a:pt x="2576" y="3335"/>
                  </a:lnTo>
                  <a:lnTo>
                    <a:pt x="885" y="1633"/>
                  </a:lnTo>
                  <a:cubicBezTo>
                    <a:pt x="793" y="1541"/>
                    <a:pt x="691" y="1502"/>
                    <a:pt x="593" y="1502"/>
                  </a:cubicBezTo>
                  <a:cubicBezTo>
                    <a:pt x="272" y="1502"/>
                    <a:pt x="0" y="1915"/>
                    <a:pt x="301" y="2216"/>
                  </a:cubicBezTo>
                  <a:lnTo>
                    <a:pt x="2290" y="4204"/>
                  </a:lnTo>
                  <a:cubicBezTo>
                    <a:pt x="2365" y="4279"/>
                    <a:pt x="2459" y="4325"/>
                    <a:pt x="2555" y="4325"/>
                  </a:cubicBezTo>
                  <a:cubicBezTo>
                    <a:pt x="2566" y="4325"/>
                    <a:pt x="2577" y="4325"/>
                    <a:pt x="2587" y="4323"/>
                  </a:cubicBezTo>
                  <a:lnTo>
                    <a:pt x="2587" y="4323"/>
                  </a:lnTo>
                  <a:lnTo>
                    <a:pt x="2576" y="4335"/>
                  </a:lnTo>
                  <a:cubicBezTo>
                    <a:pt x="2695" y="4335"/>
                    <a:pt x="2802" y="4288"/>
                    <a:pt x="2873" y="4204"/>
                  </a:cubicBezTo>
                  <a:lnTo>
                    <a:pt x="6302" y="704"/>
                  </a:lnTo>
                  <a:cubicBezTo>
                    <a:pt x="6593" y="404"/>
                    <a:pt x="6315" y="0"/>
                    <a:pt x="5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a:off x="4569413" y="3199650"/>
              <a:ext cx="164925" cy="108350"/>
            </a:xfrm>
            <a:custGeom>
              <a:avLst/>
              <a:gdLst/>
              <a:ahLst/>
              <a:cxnLst/>
              <a:rect l="l" t="t" r="r" b="b"/>
              <a:pathLst>
                <a:path w="6597" h="4334" extrusionOk="0">
                  <a:moveTo>
                    <a:pt x="5993" y="0"/>
                  </a:moveTo>
                  <a:cubicBezTo>
                    <a:pt x="5895" y="0"/>
                    <a:pt x="5792" y="39"/>
                    <a:pt x="5700" y="131"/>
                  </a:cubicBezTo>
                  <a:lnTo>
                    <a:pt x="2580" y="3333"/>
                  </a:lnTo>
                  <a:lnTo>
                    <a:pt x="878" y="1631"/>
                  </a:lnTo>
                  <a:cubicBezTo>
                    <a:pt x="790" y="1543"/>
                    <a:pt x="692" y="1507"/>
                    <a:pt x="598" y="1507"/>
                  </a:cubicBezTo>
                  <a:cubicBezTo>
                    <a:pt x="280" y="1507"/>
                    <a:pt x="1" y="1921"/>
                    <a:pt x="294" y="2214"/>
                  </a:cubicBezTo>
                  <a:lnTo>
                    <a:pt x="2295" y="4215"/>
                  </a:lnTo>
                  <a:cubicBezTo>
                    <a:pt x="2365" y="4285"/>
                    <a:pt x="2469" y="4332"/>
                    <a:pt x="2586" y="4334"/>
                  </a:cubicBezTo>
                  <a:lnTo>
                    <a:pt x="2586" y="4334"/>
                  </a:lnTo>
                  <a:cubicBezTo>
                    <a:pt x="2691" y="4332"/>
                    <a:pt x="2796" y="4285"/>
                    <a:pt x="2878" y="4215"/>
                  </a:cubicBezTo>
                  <a:lnTo>
                    <a:pt x="6295" y="714"/>
                  </a:lnTo>
                  <a:cubicBezTo>
                    <a:pt x="6596" y="413"/>
                    <a:pt x="6317" y="0"/>
                    <a:pt x="5993" y="0"/>
                  </a:cubicBezTo>
                  <a:close/>
                  <a:moveTo>
                    <a:pt x="2586" y="4334"/>
                  </a:moveTo>
                  <a:lnTo>
                    <a:pt x="2586" y="4334"/>
                  </a:lnTo>
                  <a:cubicBezTo>
                    <a:pt x="2584" y="4334"/>
                    <a:pt x="2582" y="4334"/>
                    <a:pt x="2580" y="4334"/>
                  </a:cubicBezTo>
                  <a:lnTo>
                    <a:pt x="2592" y="4334"/>
                  </a:lnTo>
                  <a:cubicBezTo>
                    <a:pt x="2590" y="4334"/>
                    <a:pt x="2588" y="4334"/>
                    <a:pt x="2586" y="4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28"/>
          <p:cNvGrpSpPr/>
          <p:nvPr/>
        </p:nvGrpSpPr>
        <p:grpSpPr>
          <a:xfrm>
            <a:off x="2263918" y="1103244"/>
            <a:ext cx="1553752" cy="666258"/>
            <a:chOff x="442712" y="1296675"/>
            <a:chExt cx="1296065" cy="666258"/>
          </a:xfrm>
        </p:grpSpPr>
        <p:sp>
          <p:nvSpPr>
            <p:cNvPr id="1774" name="Google Shape;1774;p28"/>
            <p:cNvSpPr txBox="1"/>
            <p:nvPr/>
          </p:nvSpPr>
          <p:spPr>
            <a:xfrm>
              <a:off x="442777" y="129667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accent2"/>
                  </a:solidFill>
                  <a:latin typeface="Fira Sans"/>
                  <a:ea typeface="Fira Sans"/>
                  <a:cs typeface="Fira Sans"/>
                  <a:sym typeface="Fira Sans"/>
                </a:rPr>
                <a:t>Giai đoạn 1</a:t>
              </a:r>
              <a:endParaRPr b="1" dirty="0">
                <a:solidFill>
                  <a:schemeClr val="accent2"/>
                </a:solidFill>
                <a:latin typeface="Fira Sans"/>
                <a:ea typeface="Fira Sans"/>
                <a:cs typeface="Fira Sans"/>
                <a:sym typeface="Fira Sans"/>
              </a:endParaRPr>
            </a:p>
          </p:txBody>
        </p:sp>
        <p:sp>
          <p:nvSpPr>
            <p:cNvPr id="1775" name="Google Shape;1775;p28"/>
            <p:cNvSpPr txBox="1"/>
            <p:nvPr/>
          </p:nvSpPr>
          <p:spPr>
            <a:xfrm>
              <a:off x="442712" y="1520733"/>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Nhiễm trùng thiết bị</a:t>
              </a:r>
              <a:endParaRPr sz="1200" dirty="0">
                <a:solidFill>
                  <a:schemeClr val="dk1"/>
                </a:solidFill>
                <a:latin typeface="Fira Sans"/>
                <a:ea typeface="Fira Sans"/>
                <a:cs typeface="Fira Sans"/>
                <a:sym typeface="Fira Sans"/>
              </a:endParaRPr>
            </a:p>
          </p:txBody>
        </p:sp>
      </p:grpSp>
      <p:grpSp>
        <p:nvGrpSpPr>
          <p:cNvPr id="1779" name="Google Shape;1779;p28"/>
          <p:cNvGrpSpPr/>
          <p:nvPr/>
        </p:nvGrpSpPr>
        <p:grpSpPr>
          <a:xfrm>
            <a:off x="2263918" y="3515994"/>
            <a:ext cx="1553751" cy="666261"/>
            <a:chOff x="442712" y="4014225"/>
            <a:chExt cx="1296065" cy="666261"/>
          </a:xfrm>
        </p:grpSpPr>
        <p:sp>
          <p:nvSpPr>
            <p:cNvPr id="1780" name="Google Shape;1780;p28"/>
            <p:cNvSpPr txBox="1"/>
            <p:nvPr/>
          </p:nvSpPr>
          <p:spPr>
            <a:xfrm>
              <a:off x="442777" y="401422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accent4"/>
                  </a:solidFill>
                  <a:latin typeface="Fira Sans"/>
                  <a:ea typeface="Fira Sans"/>
                  <a:cs typeface="Fira Sans"/>
                  <a:sym typeface="Fira Sans"/>
                </a:rPr>
                <a:t>Giai đoạn 3</a:t>
              </a:r>
              <a:endParaRPr b="1" dirty="0">
                <a:solidFill>
                  <a:schemeClr val="accent4"/>
                </a:solidFill>
                <a:latin typeface="Fira Sans"/>
                <a:ea typeface="Fira Sans"/>
                <a:cs typeface="Fira Sans"/>
                <a:sym typeface="Fira Sans"/>
              </a:endParaRPr>
            </a:p>
          </p:txBody>
        </p:sp>
        <p:sp>
          <p:nvSpPr>
            <p:cNvPr id="1781" name="Google Shape;1781;p28"/>
            <p:cNvSpPr txBox="1"/>
            <p:nvPr/>
          </p:nvSpPr>
          <p:spPr>
            <a:xfrm>
              <a:off x="442712" y="4238286"/>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Bỏ qua cơ chế mã hóa và lấy thông tin</a:t>
              </a:r>
              <a:endParaRPr sz="1200" dirty="0">
                <a:solidFill>
                  <a:schemeClr val="dk1"/>
                </a:solidFill>
                <a:latin typeface="Fira Sans"/>
                <a:ea typeface="Fira Sans"/>
                <a:cs typeface="Fira Sans"/>
                <a:sym typeface="Fira Sans"/>
              </a:endParaRPr>
            </a:p>
          </p:txBody>
        </p:sp>
      </p:grpSp>
      <p:grpSp>
        <p:nvGrpSpPr>
          <p:cNvPr id="1785" name="Google Shape;1785;p28"/>
          <p:cNvGrpSpPr/>
          <p:nvPr/>
        </p:nvGrpSpPr>
        <p:grpSpPr>
          <a:xfrm>
            <a:off x="2293692" y="2305937"/>
            <a:ext cx="1523978" cy="666258"/>
            <a:chOff x="442712" y="2651768"/>
            <a:chExt cx="1296065" cy="666258"/>
          </a:xfrm>
        </p:grpSpPr>
        <p:sp>
          <p:nvSpPr>
            <p:cNvPr id="1786" name="Google Shape;1786;p28"/>
            <p:cNvSpPr txBox="1"/>
            <p:nvPr/>
          </p:nvSpPr>
          <p:spPr>
            <a:xfrm>
              <a:off x="442777" y="2651768"/>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accent3"/>
                  </a:solidFill>
                  <a:latin typeface="Fira Sans"/>
                  <a:ea typeface="Fira Sans"/>
                  <a:cs typeface="Fira Sans"/>
                  <a:sym typeface="Fira Sans"/>
                </a:rPr>
                <a:t>Giai đoạn 2</a:t>
              </a:r>
              <a:endParaRPr b="1" dirty="0">
                <a:solidFill>
                  <a:schemeClr val="accent3"/>
                </a:solidFill>
                <a:latin typeface="Fira Sans"/>
                <a:ea typeface="Fira Sans"/>
                <a:cs typeface="Fira Sans"/>
                <a:sym typeface="Fira Sans"/>
              </a:endParaRPr>
            </a:p>
          </p:txBody>
        </p:sp>
        <p:sp>
          <p:nvSpPr>
            <p:cNvPr id="1787" name="Google Shape;1787;p28"/>
            <p:cNvSpPr txBox="1"/>
            <p:nvPr/>
          </p:nvSpPr>
          <p:spPr>
            <a:xfrm>
              <a:off x="442712" y="2875827"/>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Cài đặt backdoor</a:t>
              </a:r>
              <a:endParaRPr sz="1200" dirty="0">
                <a:solidFill>
                  <a:schemeClr val="dk1"/>
                </a:solidFill>
                <a:latin typeface="Fira Sans"/>
                <a:ea typeface="Fira Sans"/>
                <a:cs typeface="Fira Sans"/>
                <a:sym typeface="Fira Sans"/>
              </a:endParaRPr>
            </a:p>
          </p:txBody>
        </p:sp>
      </p:grpSp>
    </p:spTree>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1289</Words>
  <Application>Microsoft Office PowerPoint</Application>
  <PresentationFormat>On-screen Show (16:9)</PresentationFormat>
  <Paragraphs>140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Fira Sans</vt:lpstr>
      <vt:lpstr>Arial</vt:lpstr>
      <vt:lpstr>Fira Sans Black</vt:lpstr>
      <vt:lpstr>Cybersecurity Infographics by Slidesgo</vt:lpstr>
      <vt:lpstr>AN TOÀN MẠNG KHÔNG DÂY</vt:lpstr>
      <vt:lpstr>Chương 1: Tổng quan về IOS</vt:lpstr>
      <vt:lpstr>Tổng quan về Apple IOS</vt:lpstr>
      <vt:lpstr>Cấu trúc</vt:lpstr>
      <vt:lpstr>Vai trò</vt:lpstr>
      <vt:lpstr>Tổng quan về Hacking IOS</vt:lpstr>
      <vt:lpstr>Tổng quan về Hacking IOS</vt:lpstr>
      <vt:lpstr>OWASP Top 10 mobile risk </vt:lpstr>
      <vt:lpstr>Cấu trục cuộc tấn công</vt:lpstr>
      <vt:lpstr>Chương 2: Kỹ thuật khai thác ios</vt:lpstr>
      <vt:lpstr>Phân loại</vt:lpstr>
      <vt:lpstr>Kỹ thuật Jailbreaking</vt:lpstr>
      <vt:lpstr>Kỹ thuật SSl pinning bypass</vt:lpstr>
      <vt:lpstr>Insecure Local Data Storage</vt:lpstr>
      <vt:lpstr>Fingerprint Bypass</vt:lpstr>
      <vt:lpstr>Tool pentesting objection</vt:lpstr>
      <vt:lpstr>Cấu trúc</vt:lpstr>
      <vt:lpstr>Cách hoạt động</vt:lpstr>
      <vt:lpstr>Tác dụng</vt:lpstr>
      <vt:lpstr>Chương 3: Thực nghiệm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KHÔNG DÂY</dc:title>
  <dc:creator>Den da 0 du0ng</dc:creator>
  <cp:lastModifiedBy>Den da 0 du0ng</cp:lastModifiedBy>
  <cp:revision>7</cp:revision>
  <dcterms:modified xsi:type="dcterms:W3CDTF">2023-12-29T04:22:57Z</dcterms:modified>
</cp:coreProperties>
</file>